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3" r:id="rId4"/>
  </p:sldMasterIdLst>
  <p:notesMasterIdLst>
    <p:notesMasterId r:id="rId40"/>
  </p:notesMasterIdLst>
  <p:sldIdLst>
    <p:sldId id="260" r:id="rId5"/>
    <p:sldId id="258" r:id="rId6"/>
    <p:sldId id="306" r:id="rId7"/>
    <p:sldId id="608" r:id="rId8"/>
    <p:sldId id="313" r:id="rId9"/>
    <p:sldId id="631" r:id="rId10"/>
    <p:sldId id="314" r:id="rId11"/>
    <p:sldId id="312" r:id="rId12"/>
    <p:sldId id="623" r:id="rId13"/>
    <p:sldId id="633" r:id="rId14"/>
    <p:sldId id="632" r:id="rId15"/>
    <p:sldId id="259" r:id="rId16"/>
    <p:sldId id="622" r:id="rId17"/>
    <p:sldId id="271" r:id="rId18"/>
    <p:sldId id="624" r:id="rId19"/>
    <p:sldId id="625" r:id="rId20"/>
    <p:sldId id="626" r:id="rId21"/>
    <p:sldId id="634" r:id="rId22"/>
    <p:sldId id="614" r:id="rId23"/>
    <p:sldId id="637" r:id="rId24"/>
    <p:sldId id="627" r:id="rId25"/>
    <p:sldId id="613" r:id="rId26"/>
    <p:sldId id="628" r:id="rId27"/>
    <p:sldId id="616" r:id="rId28"/>
    <p:sldId id="617" r:id="rId29"/>
    <p:sldId id="619" r:id="rId30"/>
    <p:sldId id="620" r:id="rId31"/>
    <p:sldId id="638" r:id="rId32"/>
    <p:sldId id="621" r:id="rId33"/>
    <p:sldId id="639" r:id="rId34"/>
    <p:sldId id="635" r:id="rId35"/>
    <p:sldId id="612" r:id="rId36"/>
    <p:sldId id="629" r:id="rId37"/>
    <p:sldId id="636" r:id="rId38"/>
    <p:sldId id="303" r:id="rId39"/>
  </p:sldIdLst>
  <p:sldSz cx="9144000" cy="5143500" type="screen16x9"/>
  <p:notesSz cx="6858000" cy="9144000"/>
  <p:embeddedFontLst>
    <p:embeddedFont>
      <p:font typeface="Calibri" panose="020F0502020204030204" pitchFamily="34" charset="0"/>
      <p:regular r:id="rId41"/>
      <p:bold r:id="rId42"/>
      <p:italic r:id="rId43"/>
      <p:boldItalic r:id="rId44"/>
    </p:embeddedFont>
    <p:embeddedFont>
      <p:font typeface="Flama Extrabold" panose="02000000000000000000" charset="0"/>
      <p:bold r:id="rId45"/>
    </p:embeddedFont>
    <p:embeddedFont>
      <p:font typeface="FlamaBlack" charset="0"/>
      <p:regular r:id="rId46"/>
      <p:italic r:id="rId47"/>
    </p:embeddedFont>
    <p:embeddedFont>
      <p:font typeface="Flama-Book" panose="02000000000000000000" charset="0"/>
      <p:regular r:id="rId48"/>
    </p:embeddedFont>
    <p:embeddedFont>
      <p:font typeface="Flama-Extrabold" panose="02000000000000000000" charset="0"/>
      <p:bold r:id="rId49"/>
    </p:embeddedFont>
    <p:embeddedFont>
      <p:font typeface="Flama-Light" panose="02000000000000000000" charset="0"/>
      <p:regular r:id="rId50"/>
    </p:embeddedFont>
    <p:embeddedFont>
      <p:font typeface="Lato Light" panose="020F0502020204030203" pitchFamily="34" charset="0"/>
      <p:regular r:id="rId51"/>
      <p:italic r:id="rId52"/>
    </p:embeddedFont>
    <p:embeddedFont>
      <p:font typeface="Roboto" panose="02000000000000000000" pitchFamily="2" charset="0"/>
      <p:regular r:id="rId53"/>
      <p:bold r:id="rId54"/>
      <p:italic r:id="rId55"/>
      <p:boldItalic r:id="rId56"/>
    </p:embeddedFont>
    <p:embeddedFont>
      <p:font typeface="Trebuchet MS" panose="020B0603020202020204" pitchFamily="34" charset="0"/>
      <p:regular r:id="rId57"/>
      <p:bold r:id="rId58"/>
      <p:italic r:id="rId59"/>
      <p:boldItalic r:id="rId60"/>
    </p:embeddedFont>
    <p:embeddedFont>
      <p:font typeface="Verdana" panose="020B0604030504040204" pitchFamily="34" charset="0"/>
      <p:regular r:id="rId61"/>
      <p:bold r:id="rId62"/>
      <p:italic r:id="rId63"/>
      <p:boldItalic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1620">
          <p15:clr>
            <a:srgbClr val="A4A3A4"/>
          </p15:clr>
        </p15:guide>
        <p15:guide id="4"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i-Lan Ha" initials="MH" lastIdx="12" clrIdx="0"/>
  <p:cmAuthor id="1" name="Peter Schulte" initials="PS" lastIdx="1" clrIdx="1"/>
  <p:cmAuthor id="2" name="Cora Kammeyer" initials="CK" lastIdx="3" clrIdx="2">
    <p:extLst>
      <p:ext uri="{19B8F6BF-5375-455C-9EA6-DF929625EA0E}">
        <p15:presenceInfo xmlns:p15="http://schemas.microsoft.com/office/powerpoint/2012/main" userId="S::ckammeyer@pacinst.org::af637097-2ff5-4e22-9cfe-0cbf4249efa8" providerId="AD"/>
      </p:ext>
    </p:extLst>
  </p:cmAuthor>
  <p:cmAuthor id="3" name="Ian Hoyt" initials="IH" lastIdx="3" clrIdx="3">
    <p:extLst>
      <p:ext uri="{19B8F6BF-5375-455C-9EA6-DF929625EA0E}">
        <p15:presenceInfo xmlns:p15="http://schemas.microsoft.com/office/powerpoint/2012/main" userId="S::ihoyt@pacinst.org::4d5ad2b0-3f5a-45ab-b2a3-2b7117156612" providerId="AD"/>
      </p:ext>
    </p:extLst>
  </p:cmAuthor>
  <p:cmAuthor id="4" name="Ilsa Ruiz" initials="IR" lastIdx="1" clrIdx="4">
    <p:extLst>
      <p:ext uri="{19B8F6BF-5375-455C-9EA6-DF929625EA0E}">
        <p15:presenceInfo xmlns:p15="http://schemas.microsoft.com/office/powerpoint/2012/main" userId="S::iruiz@pacinst.org::2cb51ab0-ccc4-4c29-a100-0e77e430a7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DEEA"/>
    <a:srgbClr val="EBEFF5"/>
    <a:srgbClr val="297D6D"/>
    <a:srgbClr val="1E3250"/>
    <a:srgbClr val="699CC6"/>
    <a:srgbClr val="00AF66"/>
    <a:srgbClr val="699BC6"/>
    <a:srgbClr val="287D6C"/>
    <a:srgbClr val="BAD1E5"/>
    <a:srgbClr val="FFAE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301B1B-BDA1-4FA8-AB20-839E93E544C2}" v="13" dt="2021-10-27T04:47:44.421"/>
    <p1510:client id="{33A844B8-9D12-7827-7E1E-62620E3BA59C}" v="46" dt="2021-10-27T15:52:47.008"/>
    <p1510:client id="{72128A7B-9C2F-408E-ADAF-7B14E08AF3DC}" v="4394" dt="2021-10-28T12:30:43.484"/>
    <p1510:client id="{CE5D4254-C668-65ED-15AA-9F05A8E83658}" v="1" dt="2021-10-27T20:24:25.5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2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10.fntdata"/><Relationship Id="rId55" Type="http://schemas.openxmlformats.org/officeDocument/2006/relationships/font" Target="fonts/font15.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CF75AE-88BB-45F2-8DF8-08CDCF7C88E8}"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en-US"/>
        </a:p>
      </dgm:t>
    </dgm:pt>
    <dgm:pt modelId="{3260FC79-EE70-488D-86C0-495C50969D12}">
      <dgm:prSet phldrT="[Text]"/>
      <dgm:spPr/>
      <dgm:t>
        <a:bodyPr/>
        <a:lstStyle/>
        <a:p>
          <a:r>
            <a:rPr lang="en-US" b="1"/>
            <a:t>Endorser Wide Meetings</a:t>
          </a:r>
        </a:p>
      </dgm:t>
    </dgm:pt>
    <dgm:pt modelId="{B43834B0-32A3-4832-8716-BBBB3A6A016D}" type="parTrans" cxnId="{21402825-3139-4B04-9892-56C6807526F2}">
      <dgm:prSet/>
      <dgm:spPr/>
      <dgm:t>
        <a:bodyPr/>
        <a:lstStyle/>
        <a:p>
          <a:endParaRPr lang="en-US"/>
        </a:p>
      </dgm:t>
    </dgm:pt>
    <dgm:pt modelId="{828007EF-4132-4C5C-B5A1-9DCF43B2DC2D}" type="sibTrans" cxnId="{21402825-3139-4B04-9892-56C6807526F2}">
      <dgm:prSet/>
      <dgm:spPr/>
      <dgm:t>
        <a:bodyPr/>
        <a:lstStyle/>
        <a:p>
          <a:endParaRPr lang="en-US"/>
        </a:p>
      </dgm:t>
    </dgm:pt>
    <dgm:pt modelId="{0A97D4A1-0196-4A94-B514-D33FD923BE75}">
      <dgm:prSet phldrT="[Text]"/>
      <dgm:spPr/>
      <dgm:t>
        <a:bodyPr/>
        <a:lstStyle/>
        <a:p>
          <a:r>
            <a:rPr lang="en-US"/>
            <a:t>Provides updates and upcoming opportunities</a:t>
          </a:r>
        </a:p>
      </dgm:t>
    </dgm:pt>
    <dgm:pt modelId="{9DC06B2E-E863-4CD9-8952-4E8D3BE94E1E}" type="parTrans" cxnId="{6928340F-0912-47A0-976B-7025C51B6AB5}">
      <dgm:prSet/>
      <dgm:spPr/>
      <dgm:t>
        <a:bodyPr/>
        <a:lstStyle/>
        <a:p>
          <a:endParaRPr lang="en-US"/>
        </a:p>
      </dgm:t>
    </dgm:pt>
    <dgm:pt modelId="{DE484530-CF7F-4C61-ADC0-EA76E146F746}" type="sibTrans" cxnId="{6928340F-0912-47A0-976B-7025C51B6AB5}">
      <dgm:prSet/>
      <dgm:spPr/>
      <dgm:t>
        <a:bodyPr/>
        <a:lstStyle/>
        <a:p>
          <a:endParaRPr lang="en-US"/>
        </a:p>
      </dgm:t>
    </dgm:pt>
    <dgm:pt modelId="{17DFF71A-8576-4E74-B320-650EDE01AF34}">
      <dgm:prSet phldrT="[Text]"/>
      <dgm:spPr/>
      <dgm:t>
        <a:bodyPr/>
        <a:lstStyle/>
        <a:p>
          <a:r>
            <a:rPr lang="en-US"/>
            <a:t>3-4/year</a:t>
          </a:r>
        </a:p>
      </dgm:t>
    </dgm:pt>
    <dgm:pt modelId="{C92D5911-C6E5-45A6-AB6B-609B66AFF7E5}" type="parTrans" cxnId="{93C59D25-E786-408E-8FCA-8B7C7A0401A9}">
      <dgm:prSet/>
      <dgm:spPr/>
      <dgm:t>
        <a:bodyPr/>
        <a:lstStyle/>
        <a:p>
          <a:endParaRPr lang="en-US"/>
        </a:p>
      </dgm:t>
    </dgm:pt>
    <dgm:pt modelId="{C8D232FD-36C2-4251-BFAC-B067E09F5264}" type="sibTrans" cxnId="{93C59D25-E786-408E-8FCA-8B7C7A0401A9}">
      <dgm:prSet/>
      <dgm:spPr/>
      <dgm:t>
        <a:bodyPr/>
        <a:lstStyle/>
        <a:p>
          <a:endParaRPr lang="en-US"/>
        </a:p>
      </dgm:t>
    </dgm:pt>
    <dgm:pt modelId="{27FD7B96-8B33-48C0-ACB6-3FDE974C426D}">
      <dgm:prSet phldrT="[Text]"/>
      <dgm:spPr/>
      <dgm:t>
        <a:bodyPr/>
        <a:lstStyle/>
        <a:p>
          <a:r>
            <a:rPr lang="en-US" b="1"/>
            <a:t>Project Level </a:t>
          </a:r>
          <a:r>
            <a:rPr lang="en-US"/>
            <a:t>	</a:t>
          </a:r>
        </a:p>
      </dgm:t>
    </dgm:pt>
    <dgm:pt modelId="{AADD9BB7-EFF3-496F-A3BD-67B1E9767B26}" type="parTrans" cxnId="{61AE1231-0967-43FB-BD7B-85D10B1F1EA7}">
      <dgm:prSet/>
      <dgm:spPr/>
      <dgm:t>
        <a:bodyPr/>
        <a:lstStyle/>
        <a:p>
          <a:endParaRPr lang="en-US"/>
        </a:p>
      </dgm:t>
    </dgm:pt>
    <dgm:pt modelId="{DDAF7114-B949-4572-9C69-9CD08DF5EF86}" type="sibTrans" cxnId="{61AE1231-0967-43FB-BD7B-85D10B1F1EA7}">
      <dgm:prSet/>
      <dgm:spPr/>
      <dgm:t>
        <a:bodyPr/>
        <a:lstStyle/>
        <a:p>
          <a:endParaRPr lang="en-US"/>
        </a:p>
      </dgm:t>
    </dgm:pt>
    <dgm:pt modelId="{2DFC5F71-560A-4E85-A047-599875A5FC06}">
      <dgm:prSet phldrT="[Text]"/>
      <dgm:spPr/>
      <dgm:t>
        <a:bodyPr/>
        <a:lstStyle/>
        <a:p>
          <a:r>
            <a:rPr lang="en-US"/>
            <a:t>Providing input</a:t>
          </a:r>
        </a:p>
      </dgm:t>
    </dgm:pt>
    <dgm:pt modelId="{9E2C5C14-9A80-425E-B184-C697FC55C3CF}" type="parTrans" cxnId="{48E949C0-6CDB-4554-A914-F9082C32856A}">
      <dgm:prSet/>
      <dgm:spPr/>
      <dgm:t>
        <a:bodyPr/>
        <a:lstStyle/>
        <a:p>
          <a:endParaRPr lang="en-US"/>
        </a:p>
      </dgm:t>
    </dgm:pt>
    <dgm:pt modelId="{8798AED2-AA9B-4F84-A471-1B66A948941D}" type="sibTrans" cxnId="{48E949C0-6CDB-4554-A914-F9082C32856A}">
      <dgm:prSet/>
      <dgm:spPr/>
      <dgm:t>
        <a:bodyPr/>
        <a:lstStyle/>
        <a:p>
          <a:endParaRPr lang="en-US"/>
        </a:p>
      </dgm:t>
    </dgm:pt>
    <dgm:pt modelId="{D5945F30-A33C-4B86-B0B5-4476CEB4F55B}">
      <dgm:prSet phldrT="[Text]"/>
      <dgm:spPr/>
      <dgm:t>
        <a:bodyPr/>
        <a:lstStyle/>
        <a:p>
          <a:r>
            <a:rPr lang="en-US"/>
            <a:t>Piloting projects</a:t>
          </a:r>
        </a:p>
      </dgm:t>
    </dgm:pt>
    <dgm:pt modelId="{9C49432C-F695-4B5E-B290-34C016A07FB5}" type="parTrans" cxnId="{C8BD8464-EB1E-423D-96C8-530B384AF272}">
      <dgm:prSet/>
      <dgm:spPr/>
      <dgm:t>
        <a:bodyPr/>
        <a:lstStyle/>
        <a:p>
          <a:endParaRPr lang="en-US"/>
        </a:p>
      </dgm:t>
    </dgm:pt>
    <dgm:pt modelId="{09516073-C641-4966-A1CE-37F08084A05B}" type="sibTrans" cxnId="{C8BD8464-EB1E-423D-96C8-530B384AF272}">
      <dgm:prSet/>
      <dgm:spPr/>
      <dgm:t>
        <a:bodyPr/>
        <a:lstStyle/>
        <a:p>
          <a:endParaRPr lang="en-US"/>
        </a:p>
      </dgm:t>
    </dgm:pt>
    <dgm:pt modelId="{90F767EE-A1FE-4C99-A2DD-03FCF77A60EB}">
      <dgm:prSet phldrT="[Text]"/>
      <dgm:spPr/>
      <dgm:t>
        <a:bodyPr/>
        <a:lstStyle/>
        <a:p>
          <a:r>
            <a:rPr lang="en-US" b="1"/>
            <a:t>Peer Learning </a:t>
          </a:r>
        </a:p>
      </dgm:t>
    </dgm:pt>
    <dgm:pt modelId="{F1404495-A9D7-40D6-8910-770D1D8C250D}" type="parTrans" cxnId="{A07C8547-E5BC-4548-9705-E4E6923164FB}">
      <dgm:prSet/>
      <dgm:spPr/>
      <dgm:t>
        <a:bodyPr/>
        <a:lstStyle/>
        <a:p>
          <a:endParaRPr lang="en-US"/>
        </a:p>
      </dgm:t>
    </dgm:pt>
    <dgm:pt modelId="{E3240B91-5197-4178-867B-F1386D244635}" type="sibTrans" cxnId="{A07C8547-E5BC-4548-9705-E4E6923164FB}">
      <dgm:prSet/>
      <dgm:spPr/>
      <dgm:t>
        <a:bodyPr/>
        <a:lstStyle/>
        <a:p>
          <a:endParaRPr lang="en-US"/>
        </a:p>
      </dgm:t>
    </dgm:pt>
    <dgm:pt modelId="{44FBB1EB-B058-41B1-A515-495D3DBC9B11}">
      <dgm:prSet phldrT="[Text]"/>
      <dgm:spPr/>
      <dgm:t>
        <a:bodyPr/>
        <a:lstStyle/>
        <a:p>
          <a:r>
            <a:rPr lang="en-US"/>
            <a:t>Webinars – nature-based solutions, resilience assessment</a:t>
          </a:r>
        </a:p>
      </dgm:t>
    </dgm:pt>
    <dgm:pt modelId="{125F936C-F7E4-4B2F-928C-85F58610AE0C}" type="parTrans" cxnId="{19496A34-F186-4AA2-81B0-4221EAC67FDD}">
      <dgm:prSet/>
      <dgm:spPr/>
      <dgm:t>
        <a:bodyPr/>
        <a:lstStyle/>
        <a:p>
          <a:endParaRPr lang="en-US"/>
        </a:p>
      </dgm:t>
    </dgm:pt>
    <dgm:pt modelId="{2A3A4495-6086-4C4B-B0BB-50FAB3FAC5E5}" type="sibTrans" cxnId="{19496A34-F186-4AA2-81B0-4221EAC67FDD}">
      <dgm:prSet/>
      <dgm:spPr/>
      <dgm:t>
        <a:bodyPr/>
        <a:lstStyle/>
        <a:p>
          <a:endParaRPr lang="en-US"/>
        </a:p>
      </dgm:t>
    </dgm:pt>
    <dgm:pt modelId="{CD6B77A5-14A9-4683-91AD-B4D3A7BCDEE8}">
      <dgm:prSet phldrT="[Text]"/>
      <dgm:spPr/>
      <dgm:t>
        <a:bodyPr/>
        <a:lstStyle/>
        <a:p>
          <a:r>
            <a:rPr lang="en-US" b="1"/>
            <a:t>Events</a:t>
          </a:r>
        </a:p>
      </dgm:t>
    </dgm:pt>
    <dgm:pt modelId="{5881A37C-71C7-4950-A17D-D7C80430087D}" type="parTrans" cxnId="{333BE697-06C5-47BC-86BD-E34CBC1AC254}">
      <dgm:prSet/>
      <dgm:spPr/>
      <dgm:t>
        <a:bodyPr/>
        <a:lstStyle/>
        <a:p>
          <a:endParaRPr lang="en-US"/>
        </a:p>
      </dgm:t>
    </dgm:pt>
    <dgm:pt modelId="{C813D7CD-3AA2-44CE-A690-A7868B2FBAEB}" type="sibTrans" cxnId="{333BE697-06C5-47BC-86BD-E34CBC1AC254}">
      <dgm:prSet/>
      <dgm:spPr/>
      <dgm:t>
        <a:bodyPr/>
        <a:lstStyle/>
        <a:p>
          <a:endParaRPr lang="en-US"/>
        </a:p>
      </dgm:t>
    </dgm:pt>
    <dgm:pt modelId="{17515C2B-3300-4591-91FA-1F896C2EEBE2}">
      <dgm:prSet phldrT="[Text]"/>
      <dgm:spPr/>
      <dgm:t>
        <a:bodyPr/>
        <a:lstStyle/>
        <a:p>
          <a:r>
            <a:rPr lang="en-US"/>
            <a:t>Stockholm World Water Week</a:t>
          </a:r>
        </a:p>
      </dgm:t>
    </dgm:pt>
    <dgm:pt modelId="{08B8CD55-8269-42C6-A777-6C907513DF45}" type="parTrans" cxnId="{35F56077-81BB-41F5-9274-5E9945AF6015}">
      <dgm:prSet/>
      <dgm:spPr/>
      <dgm:t>
        <a:bodyPr/>
        <a:lstStyle/>
        <a:p>
          <a:endParaRPr lang="en-US"/>
        </a:p>
      </dgm:t>
    </dgm:pt>
    <dgm:pt modelId="{304DF3E7-A60C-496C-A2A2-F3D9079938A9}" type="sibTrans" cxnId="{35F56077-81BB-41F5-9274-5E9945AF6015}">
      <dgm:prSet/>
      <dgm:spPr/>
      <dgm:t>
        <a:bodyPr/>
        <a:lstStyle/>
        <a:p>
          <a:endParaRPr lang="en-US"/>
        </a:p>
      </dgm:t>
    </dgm:pt>
    <dgm:pt modelId="{D690395E-AEBD-424A-9802-077276109897}">
      <dgm:prSet phldrT="[Text]"/>
      <dgm:spPr/>
      <dgm:t>
        <a:bodyPr/>
        <a:lstStyle/>
        <a:p>
          <a:r>
            <a:rPr lang="en-US"/>
            <a:t>UN Global Compact events</a:t>
          </a:r>
        </a:p>
      </dgm:t>
    </dgm:pt>
    <dgm:pt modelId="{2DDD0690-F053-4EAD-8423-68D9210FA378}" type="parTrans" cxnId="{7738087B-8708-42D2-B73E-E75C2ED33F05}">
      <dgm:prSet/>
      <dgm:spPr/>
      <dgm:t>
        <a:bodyPr/>
        <a:lstStyle/>
        <a:p>
          <a:endParaRPr lang="en-US"/>
        </a:p>
      </dgm:t>
    </dgm:pt>
    <dgm:pt modelId="{FF6CBBDF-43E5-4B06-9E33-49E35CED7E4C}" type="sibTrans" cxnId="{7738087B-8708-42D2-B73E-E75C2ED33F05}">
      <dgm:prSet/>
      <dgm:spPr/>
      <dgm:t>
        <a:bodyPr/>
        <a:lstStyle/>
        <a:p>
          <a:endParaRPr lang="en-US"/>
        </a:p>
      </dgm:t>
    </dgm:pt>
    <dgm:pt modelId="{12949795-6970-4DAA-BC0A-7931FC33F7CB}">
      <dgm:prSet phldrT="[Text]"/>
      <dgm:spPr/>
      <dgm:t>
        <a:bodyPr/>
        <a:lstStyle/>
        <a:p>
          <a:r>
            <a:rPr lang="en-US"/>
            <a:t>Others</a:t>
          </a:r>
        </a:p>
      </dgm:t>
    </dgm:pt>
    <dgm:pt modelId="{C2192DFB-7C48-4F2A-B3F8-2F9E8D99BA0A}" type="parTrans" cxnId="{C123F2B0-87E1-45DC-9C3B-20E7329F19E0}">
      <dgm:prSet/>
      <dgm:spPr/>
      <dgm:t>
        <a:bodyPr/>
        <a:lstStyle/>
        <a:p>
          <a:endParaRPr lang="en-US"/>
        </a:p>
      </dgm:t>
    </dgm:pt>
    <dgm:pt modelId="{172E1800-E44D-4064-9D2F-EF1FF3AB802E}" type="sibTrans" cxnId="{C123F2B0-87E1-45DC-9C3B-20E7329F19E0}">
      <dgm:prSet/>
      <dgm:spPr/>
      <dgm:t>
        <a:bodyPr/>
        <a:lstStyle/>
        <a:p>
          <a:endParaRPr lang="en-US"/>
        </a:p>
      </dgm:t>
    </dgm:pt>
    <dgm:pt modelId="{736F16DE-633B-4841-BB43-FAB4DFBA2053}">
      <dgm:prSet phldrT="[Text]"/>
      <dgm:spPr/>
      <dgm:t>
        <a:bodyPr/>
        <a:lstStyle/>
        <a:p>
          <a:r>
            <a:rPr lang="en-US"/>
            <a:t>Blogs </a:t>
          </a:r>
        </a:p>
      </dgm:t>
    </dgm:pt>
    <dgm:pt modelId="{3A412D8D-19CD-4ACC-8DCF-0C0AFF28EAD1}" type="parTrans" cxnId="{28094630-0549-4C57-B888-1B319A96A88E}">
      <dgm:prSet/>
      <dgm:spPr/>
      <dgm:t>
        <a:bodyPr/>
        <a:lstStyle/>
        <a:p>
          <a:endParaRPr lang="en-US"/>
        </a:p>
      </dgm:t>
    </dgm:pt>
    <dgm:pt modelId="{E6705A3B-389B-4875-9235-0D9162FAD954}" type="sibTrans" cxnId="{28094630-0549-4C57-B888-1B319A96A88E}">
      <dgm:prSet/>
      <dgm:spPr/>
      <dgm:t>
        <a:bodyPr/>
        <a:lstStyle/>
        <a:p>
          <a:endParaRPr lang="en-US"/>
        </a:p>
      </dgm:t>
    </dgm:pt>
    <dgm:pt modelId="{2AC1BBB6-973E-429E-885B-F841414752BD}">
      <dgm:prSet phldrT="[Text]"/>
      <dgm:spPr/>
      <dgm:t>
        <a:bodyPr/>
        <a:lstStyle/>
        <a:p>
          <a:r>
            <a:rPr lang="en-US"/>
            <a:t>Share company tools/practices</a:t>
          </a:r>
        </a:p>
      </dgm:t>
    </dgm:pt>
    <dgm:pt modelId="{A306FB8A-D5B2-4A14-9CC4-750716C7C7C8}" type="parTrans" cxnId="{A5DC8347-050E-4053-85F7-BBAAA2905075}">
      <dgm:prSet/>
      <dgm:spPr/>
      <dgm:t>
        <a:bodyPr/>
        <a:lstStyle/>
        <a:p>
          <a:endParaRPr lang="en-US"/>
        </a:p>
      </dgm:t>
    </dgm:pt>
    <dgm:pt modelId="{12C4B833-812A-44FE-A138-EB7B6498CFDB}" type="sibTrans" cxnId="{A5DC8347-050E-4053-85F7-BBAAA2905075}">
      <dgm:prSet/>
      <dgm:spPr/>
      <dgm:t>
        <a:bodyPr/>
        <a:lstStyle/>
        <a:p>
          <a:endParaRPr lang="en-US"/>
        </a:p>
      </dgm:t>
    </dgm:pt>
    <dgm:pt modelId="{CCA88E90-4D9F-4268-A297-DB41F6E75C03}" type="pres">
      <dgm:prSet presAssocID="{3ECF75AE-88BB-45F2-8DF8-08CDCF7C88E8}" presName="Name0" presStyleCnt="0">
        <dgm:presLayoutVars>
          <dgm:dir/>
          <dgm:resizeHandles val="exact"/>
        </dgm:presLayoutVars>
      </dgm:prSet>
      <dgm:spPr/>
    </dgm:pt>
    <dgm:pt modelId="{2D877FDD-A880-4D4A-B1C4-05B334A031B7}" type="pres">
      <dgm:prSet presAssocID="{3260FC79-EE70-488D-86C0-495C50969D12}" presName="node" presStyleLbl="node1" presStyleIdx="0" presStyleCnt="4">
        <dgm:presLayoutVars>
          <dgm:bulletEnabled val="1"/>
        </dgm:presLayoutVars>
      </dgm:prSet>
      <dgm:spPr/>
    </dgm:pt>
    <dgm:pt modelId="{65BCDE7F-4BE9-4CA6-8628-595D3F3E4704}" type="pres">
      <dgm:prSet presAssocID="{828007EF-4132-4C5C-B5A1-9DCF43B2DC2D}" presName="sibTrans" presStyleCnt="0"/>
      <dgm:spPr/>
    </dgm:pt>
    <dgm:pt modelId="{C56813C8-0699-464B-94EC-632C1A2BE84C}" type="pres">
      <dgm:prSet presAssocID="{27FD7B96-8B33-48C0-ACB6-3FDE974C426D}" presName="node" presStyleLbl="node1" presStyleIdx="1" presStyleCnt="4">
        <dgm:presLayoutVars>
          <dgm:bulletEnabled val="1"/>
        </dgm:presLayoutVars>
      </dgm:prSet>
      <dgm:spPr/>
    </dgm:pt>
    <dgm:pt modelId="{DE47CD7D-BF45-4625-9348-DBDAECDA7DE5}" type="pres">
      <dgm:prSet presAssocID="{DDAF7114-B949-4572-9C69-9CD08DF5EF86}" presName="sibTrans" presStyleCnt="0"/>
      <dgm:spPr/>
    </dgm:pt>
    <dgm:pt modelId="{55F1D7D0-2DC0-4DF3-88E2-67B31FBF5995}" type="pres">
      <dgm:prSet presAssocID="{90F767EE-A1FE-4C99-A2DD-03FCF77A60EB}" presName="node" presStyleLbl="node1" presStyleIdx="2" presStyleCnt="4" custLinFactNeighborX="1">
        <dgm:presLayoutVars>
          <dgm:bulletEnabled val="1"/>
        </dgm:presLayoutVars>
      </dgm:prSet>
      <dgm:spPr/>
    </dgm:pt>
    <dgm:pt modelId="{EADF4E33-119C-4218-808A-4B3B1E32F838}" type="pres">
      <dgm:prSet presAssocID="{E3240B91-5197-4178-867B-F1386D244635}" presName="sibTrans" presStyleCnt="0"/>
      <dgm:spPr/>
    </dgm:pt>
    <dgm:pt modelId="{039DB0C3-DD7E-4E6F-9DF0-D1448C13642F}" type="pres">
      <dgm:prSet presAssocID="{CD6B77A5-14A9-4683-91AD-B4D3A7BCDEE8}" presName="node" presStyleLbl="node1" presStyleIdx="3" presStyleCnt="4">
        <dgm:presLayoutVars>
          <dgm:bulletEnabled val="1"/>
        </dgm:presLayoutVars>
      </dgm:prSet>
      <dgm:spPr/>
    </dgm:pt>
  </dgm:ptLst>
  <dgm:cxnLst>
    <dgm:cxn modelId="{D4BBB404-82EE-4D2F-9405-F1C5BC16B495}" type="presOf" srcId="{27FD7B96-8B33-48C0-ACB6-3FDE974C426D}" destId="{C56813C8-0699-464B-94EC-632C1A2BE84C}" srcOrd="0" destOrd="0" presId="urn:microsoft.com/office/officeart/2005/8/layout/hList6"/>
    <dgm:cxn modelId="{6928340F-0912-47A0-976B-7025C51B6AB5}" srcId="{3260FC79-EE70-488D-86C0-495C50969D12}" destId="{0A97D4A1-0196-4A94-B514-D33FD923BE75}" srcOrd="0" destOrd="0" parTransId="{9DC06B2E-E863-4CD9-8952-4E8D3BE94E1E}" sibTransId="{DE484530-CF7F-4C61-ADC0-EA76E146F746}"/>
    <dgm:cxn modelId="{513CEB15-8A54-42AF-BCAC-2CBBA868BA10}" type="presOf" srcId="{3260FC79-EE70-488D-86C0-495C50969D12}" destId="{2D877FDD-A880-4D4A-B1C4-05B334A031B7}" srcOrd="0" destOrd="0" presId="urn:microsoft.com/office/officeart/2005/8/layout/hList6"/>
    <dgm:cxn modelId="{8E91891C-C361-477F-BC32-0A7C100CEC92}" type="presOf" srcId="{736F16DE-633B-4841-BB43-FAB4DFBA2053}" destId="{55F1D7D0-2DC0-4DF3-88E2-67B31FBF5995}" srcOrd="0" destOrd="2" presId="urn:microsoft.com/office/officeart/2005/8/layout/hList6"/>
    <dgm:cxn modelId="{21402825-3139-4B04-9892-56C6807526F2}" srcId="{3ECF75AE-88BB-45F2-8DF8-08CDCF7C88E8}" destId="{3260FC79-EE70-488D-86C0-495C50969D12}" srcOrd="0" destOrd="0" parTransId="{B43834B0-32A3-4832-8716-BBBB3A6A016D}" sibTransId="{828007EF-4132-4C5C-B5A1-9DCF43B2DC2D}"/>
    <dgm:cxn modelId="{93C59D25-E786-408E-8FCA-8B7C7A0401A9}" srcId="{3260FC79-EE70-488D-86C0-495C50969D12}" destId="{17DFF71A-8576-4E74-B320-650EDE01AF34}" srcOrd="1" destOrd="0" parTransId="{C92D5911-C6E5-45A6-AB6B-609B66AFF7E5}" sibTransId="{C8D232FD-36C2-4251-BFAC-B067E09F5264}"/>
    <dgm:cxn modelId="{28094630-0549-4C57-B888-1B319A96A88E}" srcId="{90F767EE-A1FE-4C99-A2DD-03FCF77A60EB}" destId="{736F16DE-633B-4841-BB43-FAB4DFBA2053}" srcOrd="1" destOrd="0" parTransId="{3A412D8D-19CD-4ACC-8DCF-0C0AFF28EAD1}" sibTransId="{E6705A3B-389B-4875-9235-0D9162FAD954}"/>
    <dgm:cxn modelId="{61AE1231-0967-43FB-BD7B-85D10B1F1EA7}" srcId="{3ECF75AE-88BB-45F2-8DF8-08CDCF7C88E8}" destId="{27FD7B96-8B33-48C0-ACB6-3FDE974C426D}" srcOrd="1" destOrd="0" parTransId="{AADD9BB7-EFF3-496F-A3BD-67B1E9767B26}" sibTransId="{DDAF7114-B949-4572-9C69-9CD08DF5EF86}"/>
    <dgm:cxn modelId="{19496A34-F186-4AA2-81B0-4221EAC67FDD}" srcId="{90F767EE-A1FE-4C99-A2DD-03FCF77A60EB}" destId="{44FBB1EB-B058-41B1-A515-495D3DBC9B11}" srcOrd="0" destOrd="0" parTransId="{125F936C-F7E4-4B2F-928C-85F58610AE0C}" sibTransId="{2A3A4495-6086-4C4B-B0BB-50FAB3FAC5E5}"/>
    <dgm:cxn modelId="{1A6F7336-1B6C-4F61-8CA2-FB072D4FFB92}" type="presOf" srcId="{CD6B77A5-14A9-4683-91AD-B4D3A7BCDEE8}" destId="{039DB0C3-DD7E-4E6F-9DF0-D1448C13642F}" srcOrd="0" destOrd="0" presId="urn:microsoft.com/office/officeart/2005/8/layout/hList6"/>
    <dgm:cxn modelId="{95FBEB3C-8625-4216-BE32-AE15B9666F73}" type="presOf" srcId="{2AC1BBB6-973E-429E-885B-F841414752BD}" destId="{55F1D7D0-2DC0-4DF3-88E2-67B31FBF5995}" srcOrd="0" destOrd="3" presId="urn:microsoft.com/office/officeart/2005/8/layout/hList6"/>
    <dgm:cxn modelId="{3002D063-25AB-4EAE-9505-D8F0C9B872BC}" type="presOf" srcId="{17DFF71A-8576-4E74-B320-650EDE01AF34}" destId="{2D877FDD-A880-4D4A-B1C4-05B334A031B7}" srcOrd="0" destOrd="2" presId="urn:microsoft.com/office/officeart/2005/8/layout/hList6"/>
    <dgm:cxn modelId="{C8BD8464-EB1E-423D-96C8-530B384AF272}" srcId="{27FD7B96-8B33-48C0-ACB6-3FDE974C426D}" destId="{D5945F30-A33C-4B86-B0B5-4476CEB4F55B}" srcOrd="1" destOrd="0" parTransId="{9C49432C-F695-4B5E-B290-34C016A07FB5}" sibTransId="{09516073-C641-4966-A1CE-37F08084A05B}"/>
    <dgm:cxn modelId="{A5DC8347-050E-4053-85F7-BBAAA2905075}" srcId="{90F767EE-A1FE-4C99-A2DD-03FCF77A60EB}" destId="{2AC1BBB6-973E-429E-885B-F841414752BD}" srcOrd="2" destOrd="0" parTransId="{A306FB8A-D5B2-4A14-9CC4-750716C7C7C8}" sibTransId="{12C4B833-812A-44FE-A138-EB7B6498CFDB}"/>
    <dgm:cxn modelId="{A07C8547-E5BC-4548-9705-E4E6923164FB}" srcId="{3ECF75AE-88BB-45F2-8DF8-08CDCF7C88E8}" destId="{90F767EE-A1FE-4C99-A2DD-03FCF77A60EB}" srcOrd="2" destOrd="0" parTransId="{F1404495-A9D7-40D6-8910-770D1D8C250D}" sibTransId="{E3240B91-5197-4178-867B-F1386D244635}"/>
    <dgm:cxn modelId="{35F56077-81BB-41F5-9274-5E9945AF6015}" srcId="{CD6B77A5-14A9-4683-91AD-B4D3A7BCDEE8}" destId="{17515C2B-3300-4591-91FA-1F896C2EEBE2}" srcOrd="0" destOrd="0" parTransId="{08B8CD55-8269-42C6-A777-6C907513DF45}" sibTransId="{304DF3E7-A60C-496C-A2A2-F3D9079938A9}"/>
    <dgm:cxn modelId="{7738087B-8708-42D2-B73E-E75C2ED33F05}" srcId="{CD6B77A5-14A9-4683-91AD-B4D3A7BCDEE8}" destId="{D690395E-AEBD-424A-9802-077276109897}" srcOrd="1" destOrd="0" parTransId="{2DDD0690-F053-4EAD-8423-68D9210FA378}" sibTransId="{FF6CBBDF-43E5-4B06-9E33-49E35CED7E4C}"/>
    <dgm:cxn modelId="{A83E047E-04B2-402A-A898-9B08C1ADCFE1}" type="presOf" srcId="{3ECF75AE-88BB-45F2-8DF8-08CDCF7C88E8}" destId="{CCA88E90-4D9F-4268-A297-DB41F6E75C03}" srcOrd="0" destOrd="0" presId="urn:microsoft.com/office/officeart/2005/8/layout/hList6"/>
    <dgm:cxn modelId="{59345D85-C403-4969-AEBE-D052723D4482}" type="presOf" srcId="{90F767EE-A1FE-4C99-A2DD-03FCF77A60EB}" destId="{55F1D7D0-2DC0-4DF3-88E2-67B31FBF5995}" srcOrd="0" destOrd="0" presId="urn:microsoft.com/office/officeart/2005/8/layout/hList6"/>
    <dgm:cxn modelId="{054F568F-3AC1-400C-A0B4-CD884ECEE87C}" type="presOf" srcId="{44FBB1EB-B058-41B1-A515-495D3DBC9B11}" destId="{55F1D7D0-2DC0-4DF3-88E2-67B31FBF5995}" srcOrd="0" destOrd="1" presId="urn:microsoft.com/office/officeart/2005/8/layout/hList6"/>
    <dgm:cxn modelId="{4D490090-3059-4864-8C35-8E601F2EF35F}" type="presOf" srcId="{17515C2B-3300-4591-91FA-1F896C2EEBE2}" destId="{039DB0C3-DD7E-4E6F-9DF0-D1448C13642F}" srcOrd="0" destOrd="1" presId="urn:microsoft.com/office/officeart/2005/8/layout/hList6"/>
    <dgm:cxn modelId="{333BE697-06C5-47BC-86BD-E34CBC1AC254}" srcId="{3ECF75AE-88BB-45F2-8DF8-08CDCF7C88E8}" destId="{CD6B77A5-14A9-4683-91AD-B4D3A7BCDEE8}" srcOrd="3" destOrd="0" parTransId="{5881A37C-71C7-4950-A17D-D7C80430087D}" sibTransId="{C813D7CD-3AA2-44CE-A690-A7868B2FBAEB}"/>
    <dgm:cxn modelId="{1599D39E-1EC8-4827-9D95-71C06D2745F1}" type="presOf" srcId="{12949795-6970-4DAA-BC0A-7931FC33F7CB}" destId="{039DB0C3-DD7E-4E6F-9DF0-D1448C13642F}" srcOrd="0" destOrd="3" presId="urn:microsoft.com/office/officeart/2005/8/layout/hList6"/>
    <dgm:cxn modelId="{C123F2B0-87E1-45DC-9C3B-20E7329F19E0}" srcId="{CD6B77A5-14A9-4683-91AD-B4D3A7BCDEE8}" destId="{12949795-6970-4DAA-BC0A-7931FC33F7CB}" srcOrd="2" destOrd="0" parTransId="{C2192DFB-7C48-4F2A-B3F8-2F9E8D99BA0A}" sibTransId="{172E1800-E44D-4064-9D2F-EF1FF3AB802E}"/>
    <dgm:cxn modelId="{62E416BA-18C4-4E4E-9F4A-8C8289AD91B1}" type="presOf" srcId="{D690395E-AEBD-424A-9802-077276109897}" destId="{039DB0C3-DD7E-4E6F-9DF0-D1448C13642F}" srcOrd="0" destOrd="2" presId="urn:microsoft.com/office/officeart/2005/8/layout/hList6"/>
    <dgm:cxn modelId="{48E949C0-6CDB-4554-A914-F9082C32856A}" srcId="{27FD7B96-8B33-48C0-ACB6-3FDE974C426D}" destId="{2DFC5F71-560A-4E85-A047-599875A5FC06}" srcOrd="0" destOrd="0" parTransId="{9E2C5C14-9A80-425E-B184-C697FC55C3CF}" sibTransId="{8798AED2-AA9B-4F84-A471-1B66A948941D}"/>
    <dgm:cxn modelId="{4EF3F0DF-64F5-4028-8F03-979F01F9445C}" type="presOf" srcId="{0A97D4A1-0196-4A94-B514-D33FD923BE75}" destId="{2D877FDD-A880-4D4A-B1C4-05B334A031B7}" srcOrd="0" destOrd="1" presId="urn:microsoft.com/office/officeart/2005/8/layout/hList6"/>
    <dgm:cxn modelId="{65DA91E2-07AD-4EE5-BD8F-B37A4B19E19E}" type="presOf" srcId="{2DFC5F71-560A-4E85-A047-599875A5FC06}" destId="{C56813C8-0699-464B-94EC-632C1A2BE84C}" srcOrd="0" destOrd="1" presId="urn:microsoft.com/office/officeart/2005/8/layout/hList6"/>
    <dgm:cxn modelId="{10F05AE8-4425-4593-A65B-3BE71810AEE6}" type="presOf" srcId="{D5945F30-A33C-4B86-B0B5-4476CEB4F55B}" destId="{C56813C8-0699-464B-94EC-632C1A2BE84C}" srcOrd="0" destOrd="2" presId="urn:microsoft.com/office/officeart/2005/8/layout/hList6"/>
    <dgm:cxn modelId="{2BDCF99A-D206-4D27-8358-C4EA46EA1284}" type="presParOf" srcId="{CCA88E90-4D9F-4268-A297-DB41F6E75C03}" destId="{2D877FDD-A880-4D4A-B1C4-05B334A031B7}" srcOrd="0" destOrd="0" presId="urn:microsoft.com/office/officeart/2005/8/layout/hList6"/>
    <dgm:cxn modelId="{EC92FCFC-EC45-4BFF-8026-89FC2AD3B1CF}" type="presParOf" srcId="{CCA88E90-4D9F-4268-A297-DB41F6E75C03}" destId="{65BCDE7F-4BE9-4CA6-8628-595D3F3E4704}" srcOrd="1" destOrd="0" presId="urn:microsoft.com/office/officeart/2005/8/layout/hList6"/>
    <dgm:cxn modelId="{1759BAAE-9C49-4337-8B21-EA9D8D93C651}" type="presParOf" srcId="{CCA88E90-4D9F-4268-A297-DB41F6E75C03}" destId="{C56813C8-0699-464B-94EC-632C1A2BE84C}" srcOrd="2" destOrd="0" presId="urn:microsoft.com/office/officeart/2005/8/layout/hList6"/>
    <dgm:cxn modelId="{125688D6-A594-464A-AEB9-F3DC7DDDD5D6}" type="presParOf" srcId="{CCA88E90-4D9F-4268-A297-DB41F6E75C03}" destId="{DE47CD7D-BF45-4625-9348-DBDAECDA7DE5}" srcOrd="3" destOrd="0" presId="urn:microsoft.com/office/officeart/2005/8/layout/hList6"/>
    <dgm:cxn modelId="{188EC18F-8F41-4512-B850-1FB67A01945F}" type="presParOf" srcId="{CCA88E90-4D9F-4268-A297-DB41F6E75C03}" destId="{55F1D7D0-2DC0-4DF3-88E2-67B31FBF5995}" srcOrd="4" destOrd="0" presId="urn:microsoft.com/office/officeart/2005/8/layout/hList6"/>
    <dgm:cxn modelId="{6EF4E143-85F4-4CAA-A9BA-4DC490FE26FD}" type="presParOf" srcId="{CCA88E90-4D9F-4268-A297-DB41F6E75C03}" destId="{EADF4E33-119C-4218-808A-4B3B1E32F838}" srcOrd="5" destOrd="0" presId="urn:microsoft.com/office/officeart/2005/8/layout/hList6"/>
    <dgm:cxn modelId="{3EFAEAF6-027B-4C7E-8153-10E1C550E9E0}" type="presParOf" srcId="{CCA88E90-4D9F-4268-A297-DB41F6E75C03}" destId="{039DB0C3-DD7E-4E6F-9DF0-D1448C13642F}" srcOrd="6" destOrd="0" presId="urn:microsoft.com/office/officeart/2005/8/layout/h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77FDD-A880-4D4A-B1C4-05B334A031B7}">
      <dsp:nvSpPr>
        <dsp:cNvPr id="0" name=""/>
        <dsp:cNvSpPr/>
      </dsp:nvSpPr>
      <dsp:spPr>
        <a:xfrm rot="16200000">
          <a:off x="-668483" y="670487"/>
          <a:ext cx="3307482" cy="1966506"/>
        </a:xfrm>
        <a:prstGeom prst="flowChartManualOperati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314" bIns="0" numCol="1" spcCol="1270" anchor="t" anchorCtr="0">
          <a:noAutofit/>
        </a:bodyPr>
        <a:lstStyle/>
        <a:p>
          <a:pPr marL="0" lvl="0" indent="0" algn="l" defTabSz="844550">
            <a:lnSpc>
              <a:spcPct val="90000"/>
            </a:lnSpc>
            <a:spcBef>
              <a:spcPct val="0"/>
            </a:spcBef>
            <a:spcAft>
              <a:spcPct val="35000"/>
            </a:spcAft>
            <a:buNone/>
          </a:pPr>
          <a:r>
            <a:rPr lang="en-US" sz="1900" b="1" kern="1200"/>
            <a:t>Endorser Wide Meetings</a:t>
          </a:r>
        </a:p>
        <a:p>
          <a:pPr marL="114300" lvl="1" indent="-114300" algn="l" defTabSz="666750">
            <a:lnSpc>
              <a:spcPct val="90000"/>
            </a:lnSpc>
            <a:spcBef>
              <a:spcPct val="0"/>
            </a:spcBef>
            <a:spcAft>
              <a:spcPct val="15000"/>
            </a:spcAft>
            <a:buChar char="•"/>
          </a:pPr>
          <a:r>
            <a:rPr lang="en-US" sz="1500" kern="1200"/>
            <a:t>Provides updates and upcoming opportunities</a:t>
          </a:r>
        </a:p>
        <a:p>
          <a:pPr marL="114300" lvl="1" indent="-114300" algn="l" defTabSz="666750">
            <a:lnSpc>
              <a:spcPct val="90000"/>
            </a:lnSpc>
            <a:spcBef>
              <a:spcPct val="0"/>
            </a:spcBef>
            <a:spcAft>
              <a:spcPct val="15000"/>
            </a:spcAft>
            <a:buChar char="•"/>
          </a:pPr>
          <a:r>
            <a:rPr lang="en-US" sz="1500" kern="1200"/>
            <a:t>3-4/year</a:t>
          </a:r>
        </a:p>
      </dsp:txBody>
      <dsp:txXfrm rot="5400000">
        <a:off x="2005" y="661495"/>
        <a:ext cx="1966506" cy="1984490"/>
      </dsp:txXfrm>
    </dsp:sp>
    <dsp:sp modelId="{C56813C8-0699-464B-94EC-632C1A2BE84C}">
      <dsp:nvSpPr>
        <dsp:cNvPr id="0" name=""/>
        <dsp:cNvSpPr/>
      </dsp:nvSpPr>
      <dsp:spPr>
        <a:xfrm rot="16200000">
          <a:off x="1445510" y="670487"/>
          <a:ext cx="3307482" cy="1966506"/>
        </a:xfrm>
        <a:prstGeom prst="flowChartManualOperation">
          <a:avLst/>
        </a:prstGeom>
        <a:solidFill>
          <a:schemeClr val="accent5">
            <a:hueOff val="-7140636"/>
            <a:satOff val="-27829"/>
            <a:lumOff val="-24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314" bIns="0" numCol="1" spcCol="1270" anchor="t" anchorCtr="0">
          <a:noAutofit/>
        </a:bodyPr>
        <a:lstStyle/>
        <a:p>
          <a:pPr marL="0" lvl="0" indent="0" algn="l" defTabSz="844550">
            <a:lnSpc>
              <a:spcPct val="90000"/>
            </a:lnSpc>
            <a:spcBef>
              <a:spcPct val="0"/>
            </a:spcBef>
            <a:spcAft>
              <a:spcPct val="35000"/>
            </a:spcAft>
            <a:buNone/>
          </a:pPr>
          <a:r>
            <a:rPr lang="en-US" sz="1900" b="1" kern="1200"/>
            <a:t>Project Level </a:t>
          </a:r>
          <a:r>
            <a:rPr lang="en-US" sz="1900" kern="1200"/>
            <a:t>	</a:t>
          </a:r>
        </a:p>
        <a:p>
          <a:pPr marL="114300" lvl="1" indent="-114300" algn="l" defTabSz="666750">
            <a:lnSpc>
              <a:spcPct val="90000"/>
            </a:lnSpc>
            <a:spcBef>
              <a:spcPct val="0"/>
            </a:spcBef>
            <a:spcAft>
              <a:spcPct val="15000"/>
            </a:spcAft>
            <a:buChar char="•"/>
          </a:pPr>
          <a:r>
            <a:rPr lang="en-US" sz="1500" kern="1200"/>
            <a:t>Providing input</a:t>
          </a:r>
        </a:p>
        <a:p>
          <a:pPr marL="114300" lvl="1" indent="-114300" algn="l" defTabSz="666750">
            <a:lnSpc>
              <a:spcPct val="90000"/>
            </a:lnSpc>
            <a:spcBef>
              <a:spcPct val="0"/>
            </a:spcBef>
            <a:spcAft>
              <a:spcPct val="15000"/>
            </a:spcAft>
            <a:buChar char="•"/>
          </a:pPr>
          <a:r>
            <a:rPr lang="en-US" sz="1500" kern="1200"/>
            <a:t>Piloting projects</a:t>
          </a:r>
        </a:p>
      </dsp:txBody>
      <dsp:txXfrm rot="5400000">
        <a:off x="2115998" y="661495"/>
        <a:ext cx="1966506" cy="1984490"/>
      </dsp:txXfrm>
    </dsp:sp>
    <dsp:sp modelId="{55F1D7D0-2DC0-4DF3-88E2-67B31FBF5995}">
      <dsp:nvSpPr>
        <dsp:cNvPr id="0" name=""/>
        <dsp:cNvSpPr/>
      </dsp:nvSpPr>
      <dsp:spPr>
        <a:xfrm rot="16200000">
          <a:off x="3559506" y="670487"/>
          <a:ext cx="3307482" cy="1966506"/>
        </a:xfrm>
        <a:prstGeom prst="flowChartManualOperation">
          <a:avLst/>
        </a:prstGeom>
        <a:solidFill>
          <a:schemeClr val="accent5">
            <a:hueOff val="-14281273"/>
            <a:satOff val="-55657"/>
            <a:lumOff val="-49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314" bIns="0" numCol="1" spcCol="1270" anchor="t" anchorCtr="0">
          <a:noAutofit/>
        </a:bodyPr>
        <a:lstStyle/>
        <a:p>
          <a:pPr marL="0" lvl="0" indent="0" algn="l" defTabSz="844550">
            <a:lnSpc>
              <a:spcPct val="90000"/>
            </a:lnSpc>
            <a:spcBef>
              <a:spcPct val="0"/>
            </a:spcBef>
            <a:spcAft>
              <a:spcPct val="35000"/>
            </a:spcAft>
            <a:buNone/>
          </a:pPr>
          <a:r>
            <a:rPr lang="en-US" sz="1900" b="1" kern="1200"/>
            <a:t>Peer Learning </a:t>
          </a:r>
        </a:p>
        <a:p>
          <a:pPr marL="114300" lvl="1" indent="-114300" algn="l" defTabSz="666750">
            <a:lnSpc>
              <a:spcPct val="90000"/>
            </a:lnSpc>
            <a:spcBef>
              <a:spcPct val="0"/>
            </a:spcBef>
            <a:spcAft>
              <a:spcPct val="15000"/>
            </a:spcAft>
            <a:buChar char="•"/>
          </a:pPr>
          <a:r>
            <a:rPr lang="en-US" sz="1500" kern="1200"/>
            <a:t>Webinars – nature-based solutions, resilience assessment</a:t>
          </a:r>
        </a:p>
        <a:p>
          <a:pPr marL="114300" lvl="1" indent="-114300" algn="l" defTabSz="666750">
            <a:lnSpc>
              <a:spcPct val="90000"/>
            </a:lnSpc>
            <a:spcBef>
              <a:spcPct val="0"/>
            </a:spcBef>
            <a:spcAft>
              <a:spcPct val="15000"/>
            </a:spcAft>
            <a:buChar char="•"/>
          </a:pPr>
          <a:r>
            <a:rPr lang="en-US" sz="1500" kern="1200"/>
            <a:t>Blogs </a:t>
          </a:r>
        </a:p>
        <a:p>
          <a:pPr marL="114300" lvl="1" indent="-114300" algn="l" defTabSz="666750">
            <a:lnSpc>
              <a:spcPct val="90000"/>
            </a:lnSpc>
            <a:spcBef>
              <a:spcPct val="0"/>
            </a:spcBef>
            <a:spcAft>
              <a:spcPct val="15000"/>
            </a:spcAft>
            <a:buChar char="•"/>
          </a:pPr>
          <a:r>
            <a:rPr lang="en-US" sz="1500" kern="1200"/>
            <a:t>Share company tools/practices</a:t>
          </a:r>
        </a:p>
      </dsp:txBody>
      <dsp:txXfrm rot="5400000">
        <a:off x="4229994" y="661495"/>
        <a:ext cx="1966506" cy="1984490"/>
      </dsp:txXfrm>
    </dsp:sp>
    <dsp:sp modelId="{039DB0C3-DD7E-4E6F-9DF0-D1448C13642F}">
      <dsp:nvSpPr>
        <dsp:cNvPr id="0" name=""/>
        <dsp:cNvSpPr/>
      </dsp:nvSpPr>
      <dsp:spPr>
        <a:xfrm rot="16200000">
          <a:off x="5673499" y="670487"/>
          <a:ext cx="3307482" cy="1966506"/>
        </a:xfrm>
        <a:prstGeom prst="flowChartManualOperation">
          <a:avLst/>
        </a:prstGeom>
        <a:solidFill>
          <a:schemeClr val="accent5">
            <a:hueOff val="-21421908"/>
            <a:satOff val="-83486"/>
            <a:lumOff val="-74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314" bIns="0" numCol="1" spcCol="1270" anchor="t" anchorCtr="0">
          <a:noAutofit/>
        </a:bodyPr>
        <a:lstStyle/>
        <a:p>
          <a:pPr marL="0" lvl="0" indent="0" algn="l" defTabSz="844550">
            <a:lnSpc>
              <a:spcPct val="90000"/>
            </a:lnSpc>
            <a:spcBef>
              <a:spcPct val="0"/>
            </a:spcBef>
            <a:spcAft>
              <a:spcPct val="35000"/>
            </a:spcAft>
            <a:buNone/>
          </a:pPr>
          <a:r>
            <a:rPr lang="en-US" sz="1900" b="1" kern="1200"/>
            <a:t>Events</a:t>
          </a:r>
        </a:p>
        <a:p>
          <a:pPr marL="114300" lvl="1" indent="-114300" algn="l" defTabSz="666750">
            <a:lnSpc>
              <a:spcPct val="90000"/>
            </a:lnSpc>
            <a:spcBef>
              <a:spcPct val="0"/>
            </a:spcBef>
            <a:spcAft>
              <a:spcPct val="15000"/>
            </a:spcAft>
            <a:buChar char="•"/>
          </a:pPr>
          <a:r>
            <a:rPr lang="en-US" sz="1500" kern="1200"/>
            <a:t>Stockholm World Water Week</a:t>
          </a:r>
        </a:p>
        <a:p>
          <a:pPr marL="114300" lvl="1" indent="-114300" algn="l" defTabSz="666750">
            <a:lnSpc>
              <a:spcPct val="90000"/>
            </a:lnSpc>
            <a:spcBef>
              <a:spcPct val="0"/>
            </a:spcBef>
            <a:spcAft>
              <a:spcPct val="15000"/>
            </a:spcAft>
            <a:buChar char="•"/>
          </a:pPr>
          <a:r>
            <a:rPr lang="en-US" sz="1500" kern="1200"/>
            <a:t>UN Global Compact events</a:t>
          </a:r>
        </a:p>
        <a:p>
          <a:pPr marL="114300" lvl="1" indent="-114300" algn="l" defTabSz="666750">
            <a:lnSpc>
              <a:spcPct val="90000"/>
            </a:lnSpc>
            <a:spcBef>
              <a:spcPct val="0"/>
            </a:spcBef>
            <a:spcAft>
              <a:spcPct val="15000"/>
            </a:spcAft>
            <a:buChar char="•"/>
          </a:pPr>
          <a:r>
            <a:rPr lang="en-US" sz="1500" kern="1200"/>
            <a:t>Others</a:t>
          </a:r>
        </a:p>
      </dsp:txBody>
      <dsp:txXfrm rot="5400000">
        <a:off x="6343987" y="661495"/>
        <a:ext cx="1966506" cy="1984490"/>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004D02-DBCD-E049-9759-424AF0EFF4A1}" type="datetimeFigureOut">
              <a:rPr lang="en-US" smtClean="0"/>
              <a:t>11/1/2021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30E549-0ECE-7E45-8461-C38202A8E6C2}" type="slidenum">
              <a:rPr lang="en-US" smtClean="0"/>
              <a:t>‹#›</a:t>
            </a:fld>
            <a:endParaRPr lang="en-US"/>
          </a:p>
        </p:txBody>
      </p:sp>
    </p:spTree>
    <p:extLst>
      <p:ext uri="{BB962C8B-B14F-4D97-AF65-F5344CB8AC3E}">
        <p14:creationId xmlns:p14="http://schemas.microsoft.com/office/powerpoint/2010/main" val="213390716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30E549-0ECE-7E45-8461-C38202A8E6C2}" type="slidenum">
              <a:rPr lang="en-US" smtClean="0"/>
              <a:t>1</a:t>
            </a:fld>
            <a:endParaRPr lang="en-US"/>
          </a:p>
        </p:txBody>
      </p:sp>
    </p:spTree>
    <p:extLst>
      <p:ext uri="{BB962C8B-B14F-4D97-AF65-F5344CB8AC3E}">
        <p14:creationId xmlns:p14="http://schemas.microsoft.com/office/powerpoint/2010/main" val="1061588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1243013"/>
            <a:ext cx="5965825" cy="3355975"/>
          </a:xfrm>
        </p:spPr>
      </p:sp>
      <p:sp>
        <p:nvSpPr>
          <p:cNvPr id="3" name="Notes Placeholder 2"/>
          <p:cNvSpPr>
            <a:spLocks noGrp="1"/>
          </p:cNvSpPr>
          <p:nvPr>
            <p:ph type="body" idx="1"/>
          </p:nvPr>
        </p:nvSpPr>
        <p:spPr/>
        <p:txBody>
          <a:bodyPr/>
          <a:lstStyle/>
          <a:p>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30E549-0ECE-7E45-8461-C38202A8E6C2}"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0023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e3fc4fac1e_2_3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8" name="Google Shape;1948;ge3fc4fac1e_2_392:notes"/>
          <p:cNvSpPr txBox="1">
            <a:spLocks noGrp="1"/>
          </p:cNvSpPr>
          <p:nvPr>
            <p:ph type="body" idx="1"/>
          </p:nvPr>
        </p:nvSpPr>
        <p:spPr>
          <a:xfrm>
            <a:off x="686421" y="4400238"/>
            <a:ext cx="5485158" cy="3600762"/>
          </a:xfrm>
          <a:prstGeom prst="rect">
            <a:avLst/>
          </a:prstGeom>
          <a:noFill/>
          <a:ln>
            <a:noFill/>
          </a:ln>
        </p:spPr>
        <p:txBody>
          <a:bodyPr spcFirstLastPara="1" wrap="square" lIns="89600" tIns="44800" rIns="89600" bIns="44800" anchor="t" anchorCtr="0">
            <a:noAutofit/>
          </a:bodyPr>
          <a:lstStyle/>
          <a:p>
            <a:pPr marL="0" lvl="0" indent="0" algn="l" rtl="0">
              <a:spcBef>
                <a:spcPts val="0"/>
              </a:spcBef>
              <a:spcAft>
                <a:spcPts val="0"/>
              </a:spcAft>
              <a:buNone/>
            </a:pPr>
            <a:r>
              <a:rPr lang="en" sz="1400"/>
              <a:t>Based on the new UNGC strategy that focused on identifying the areas where the UNGC could make the most impact = interviews with companies, local networks, other stakeholders to hone in on a number of key impact areas and to measure that progress.  These map against the 10 principles and a number of other areas – you’ll tsee those as Climate, Gender, governance, and the SDGs. </a:t>
            </a:r>
          </a:p>
          <a:p>
            <a:pPr marL="0" lvl="0" indent="0" algn="l" rtl="0">
              <a:spcBef>
                <a:spcPts val="0"/>
              </a:spcBef>
              <a:spcAft>
                <a:spcPts val="0"/>
              </a:spcAft>
              <a:buNone/>
            </a:pPr>
            <a:endParaRPr lang="en" sz="1400"/>
          </a:p>
          <a:p>
            <a:pPr marL="0" lvl="0" indent="0" algn="l" rtl="0">
              <a:spcBef>
                <a:spcPts val="0"/>
              </a:spcBef>
              <a:spcAft>
                <a:spcPts val="0"/>
              </a:spcAft>
              <a:buNone/>
            </a:pPr>
            <a:r>
              <a:rPr lang="en" sz="1400"/>
              <a:t>Sources: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Gender Gap: http://www3.weforum.org/docs/WEF_GGGR_2020.pdf</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Oceans: https://www.unep.org/interactive/beat-plastic-pollution/</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Child Labor: https://www.ilo.org/ipec/Informationresources/WCMS_653987/lang--en/index.htm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Climate: https://www.unep.org/emissions-gap-report-2020</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Social Progress Index: https://socialprogress.blog/2020/09/10/announcing-the-2020-social-progress-index/</a:t>
            </a:r>
            <a:endParaRPr sz="1400"/>
          </a:p>
        </p:txBody>
      </p:sp>
      <p:sp>
        <p:nvSpPr>
          <p:cNvPr id="1949" name="Google Shape;1949;ge3fc4fac1e_2_392:notes"/>
          <p:cNvSpPr txBox="1">
            <a:spLocks noGrp="1"/>
          </p:cNvSpPr>
          <p:nvPr>
            <p:ph type="sldNum" idx="12"/>
          </p:nvPr>
        </p:nvSpPr>
        <p:spPr>
          <a:xfrm>
            <a:off x="3884026" y="8684926"/>
            <a:ext cx="2972421" cy="459074"/>
          </a:xfrm>
          <a:prstGeom prst="rect">
            <a:avLst/>
          </a:prstGeom>
          <a:noFill/>
          <a:ln>
            <a:noFill/>
          </a:ln>
        </p:spPr>
        <p:txBody>
          <a:bodyPr spcFirstLastPara="1" wrap="square" lIns="89600" tIns="44800" rIns="89600" bIns="44800" anchor="b" anchorCtr="0">
            <a:noAutofit/>
          </a:bodyPr>
          <a:lstStyle/>
          <a:p>
            <a:pPr marL="0" lvl="0" indent="0" algn="r" rtl="0">
              <a:spcBef>
                <a:spcPts val="0"/>
              </a:spcBef>
              <a:spcAft>
                <a:spcPts val="0"/>
              </a:spcAft>
              <a:buNone/>
            </a:pPr>
            <a:fld id="{00000000-1234-1234-1234-123412341234}" type="slidenum">
              <a:rPr lang="en" sz="1400"/>
              <a:t>11</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ge3fc4fac1e_2_474:notes"/>
          <p:cNvSpPr txBox="1">
            <a:spLocks noGrp="1"/>
          </p:cNvSpPr>
          <p:nvPr>
            <p:ph type="body" idx="1"/>
          </p:nvPr>
        </p:nvSpPr>
        <p:spPr>
          <a:xfrm>
            <a:off x="686421" y="4400238"/>
            <a:ext cx="5485158" cy="3600762"/>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r>
              <a:rPr lang="en-US"/>
              <a:t>The strategy also has a focus on opening up the programmatic offering of the UNGC to assist companies of all shapes and sizes. </a:t>
            </a:r>
            <a:endParaRPr/>
          </a:p>
        </p:txBody>
      </p:sp>
      <p:sp>
        <p:nvSpPr>
          <p:cNvPr id="1980" name="Google Shape;1980;ge3fc4fac1e_2_4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ea3e7cdae0_5_369:notes"/>
          <p:cNvSpPr>
            <a:spLocks noGrp="1" noRot="1" noChangeAspect="1"/>
          </p:cNvSpPr>
          <p:nvPr>
            <p:ph type="sldImg" idx="2"/>
          </p:nvPr>
        </p:nvSpPr>
        <p:spPr>
          <a:xfrm>
            <a:off x="177800" y="584200"/>
            <a:ext cx="6731000" cy="37861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194" name="Google Shape;194;gea3e7cdae0_5_369:notes"/>
          <p:cNvSpPr txBox="1">
            <a:spLocks noGrp="1"/>
          </p:cNvSpPr>
          <p:nvPr>
            <p:ph type="body" idx="1"/>
          </p:nvPr>
        </p:nvSpPr>
        <p:spPr>
          <a:xfrm>
            <a:off x="265286" y="4793231"/>
            <a:ext cx="6555900" cy="3831600"/>
          </a:xfrm>
          <a:prstGeom prst="rect">
            <a:avLst/>
          </a:prstGeom>
          <a:noFill/>
          <a:ln>
            <a:noFill/>
          </a:ln>
        </p:spPr>
        <p:txBody>
          <a:bodyPr spcFirstLastPara="1" wrap="square" lIns="94350" tIns="47175" rIns="94350" bIns="4717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a:p>
        </p:txBody>
      </p:sp>
      <p:sp>
        <p:nvSpPr>
          <p:cNvPr id="195" name="Google Shape;195;gea3e7cdae0_5_369:notes"/>
          <p:cNvSpPr txBox="1">
            <a:spLocks noGrp="1"/>
          </p:cNvSpPr>
          <p:nvPr>
            <p:ph type="sldNum" idx="12"/>
          </p:nvPr>
        </p:nvSpPr>
        <p:spPr>
          <a:xfrm>
            <a:off x="4024254" y="8889831"/>
            <a:ext cx="2984700" cy="471300"/>
          </a:xfrm>
          <a:prstGeom prst="rect">
            <a:avLst/>
          </a:prstGeom>
          <a:noFill/>
          <a:ln>
            <a:noFill/>
          </a:ln>
        </p:spPr>
        <p:txBody>
          <a:bodyPr spcFirstLastPara="1" wrap="square" lIns="94350" tIns="47175" rIns="94350" bIns="47175" anchor="b" anchorCtr="0">
            <a:noAutofit/>
          </a:bodyPr>
          <a:lstStyle/>
          <a:p>
            <a:pPr marL="0" marR="0" lvl="0" indent="0" algn="r" rtl="0">
              <a:lnSpc>
                <a:spcPct val="100000"/>
              </a:lnSpc>
              <a:spcBef>
                <a:spcPts val="0"/>
              </a:spcBef>
              <a:spcAft>
                <a:spcPts val="0"/>
              </a:spcAft>
              <a:buClr>
                <a:schemeClr val="dk1"/>
              </a:buClr>
              <a:buSzPts val="1400"/>
              <a:buFont typeface="Trebuchet MS"/>
              <a:buNone/>
            </a:pPr>
            <a:r>
              <a:rPr lang="en-US" sz="1400" b="0" i="0" u="none" strike="noStrike" cap="none">
                <a:solidFill>
                  <a:schemeClr val="dk1"/>
                </a:solidFill>
                <a:latin typeface="Trebuchet MS"/>
                <a:ea typeface="Trebuchet MS"/>
                <a:cs typeface="Trebuchet MS"/>
                <a:sym typeface="Trebuchet MS"/>
              </a:rPr>
              <a:t>Notes view: </a:t>
            </a:r>
            <a:fld id="{00000000-1234-1234-1234-123412341234}" type="slidenum">
              <a:rPr lang="en-US" sz="1400" b="0" i="0" u="none" strike="noStrike" cap="none">
                <a:solidFill>
                  <a:schemeClr val="dk1"/>
                </a:solidFill>
                <a:latin typeface="Trebuchet MS"/>
                <a:ea typeface="Trebuchet MS"/>
                <a:cs typeface="Trebuchet MS"/>
                <a:sym typeface="Trebuchet MS"/>
              </a:rPr>
              <a:t>13</a:t>
            </a:fld>
            <a:endParaRPr sz="1400" b="0" i="0" u="none" strike="noStrike" cap="none">
              <a:solidFill>
                <a:schemeClr val="dk1"/>
              </a:solidFill>
              <a:latin typeface="Trebuchet MS"/>
              <a:ea typeface="Trebuchet MS"/>
              <a:cs typeface="Trebuchet MS"/>
              <a:sym typeface="Trebuchet M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2" name="Google Shape;1292;p16: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solidFill>
                  <a:srgbClr val="FFFFFF"/>
                </a:solidFill>
                <a:latin typeface="Verdana"/>
                <a:ea typeface="Verdana"/>
                <a:cs typeface="Verdana"/>
                <a:sym typeface="Verdana"/>
              </a:rPr>
              <a:t>Coalitions where we drive scale in partnership with other organisations</a:t>
            </a:r>
            <a:endParaRPr/>
          </a:p>
          <a:p>
            <a:pPr marL="0" lvl="0" indent="0" algn="l" rtl="0">
              <a:spcBef>
                <a:spcPts val="0"/>
              </a:spcBef>
              <a:spcAft>
                <a:spcPts val="0"/>
              </a:spcAft>
              <a:buNone/>
            </a:pPr>
            <a:endParaRPr sz="1200" b="1">
              <a:solidFill>
                <a:srgbClr val="FFFFFF"/>
              </a:solidFill>
              <a:latin typeface="Verdana"/>
              <a:ea typeface="Verdana"/>
              <a:cs typeface="Verdana"/>
              <a:sym typeface="Verdana"/>
            </a:endParaRPr>
          </a:p>
          <a:p>
            <a:pPr marL="0" lvl="0" indent="0" algn="l" rtl="0">
              <a:spcBef>
                <a:spcPts val="0"/>
              </a:spcBef>
              <a:spcAft>
                <a:spcPts val="0"/>
              </a:spcAft>
              <a:buNone/>
            </a:pPr>
            <a:r>
              <a:rPr lang="en-US" sz="1200" b="1">
                <a:solidFill>
                  <a:srgbClr val="FFFFFF"/>
                </a:solidFill>
                <a:latin typeface="Verdana"/>
                <a:ea typeface="Verdana"/>
                <a:cs typeface="Verdana"/>
                <a:sym typeface="Verdana"/>
              </a:rPr>
              <a:t>CEO Water Mandate</a:t>
            </a:r>
            <a:endParaRPr/>
          </a:p>
          <a:p>
            <a:pPr marL="0" marR="0" lvl="0" indent="0" algn="l" rtl="0">
              <a:lnSpc>
                <a:spcPct val="100000"/>
              </a:lnSpc>
              <a:spcBef>
                <a:spcPts val="0"/>
              </a:spcBef>
              <a:spcAft>
                <a:spcPts val="0"/>
              </a:spcAft>
              <a:buClr>
                <a:schemeClr val="lt1"/>
              </a:buClr>
              <a:buSzPts val="1200"/>
              <a:buFont typeface="Verdana"/>
              <a:buNone/>
            </a:pPr>
            <a:r>
              <a:rPr lang="en-US" sz="1200">
                <a:solidFill>
                  <a:schemeClr val="lt1"/>
                </a:solidFill>
                <a:latin typeface="Verdana"/>
                <a:ea typeface="Verdana"/>
                <a:cs typeface="Verdana"/>
                <a:sym typeface="Verdana"/>
              </a:rPr>
              <a:t>The Water Resilience Coalition, founded in 2020, </a:t>
            </a:r>
            <a:endParaRPr/>
          </a:p>
          <a:p>
            <a:pPr marL="0" marR="0" lvl="0" indent="0" algn="l" rtl="0">
              <a:lnSpc>
                <a:spcPct val="100000"/>
              </a:lnSpc>
              <a:spcBef>
                <a:spcPts val="0"/>
              </a:spcBef>
              <a:spcAft>
                <a:spcPts val="0"/>
              </a:spcAft>
              <a:buClr>
                <a:schemeClr val="lt1"/>
              </a:buClr>
              <a:buSzPts val="1200"/>
              <a:buFont typeface="Verdana"/>
              <a:buNone/>
            </a:pPr>
            <a:r>
              <a:rPr lang="en-US" sz="1200">
                <a:solidFill>
                  <a:schemeClr val="lt1"/>
                </a:solidFill>
                <a:latin typeface="Verdana"/>
                <a:ea typeface="Verdana"/>
                <a:cs typeface="Verdana"/>
                <a:sym typeface="Verdana"/>
              </a:rPr>
              <a:t>is an industry-driven, CEO-led coalition aims tpreserve the world’s freshwater resources through , quantifiable commitments and collective action in water-stressed basins </a:t>
            </a:r>
            <a:r>
              <a:rPr lang="en-US" sz="1200">
                <a:solidFill>
                  <a:srgbClr val="FFFFFF"/>
                </a:solidFill>
                <a:latin typeface="Verdana"/>
                <a:ea typeface="Verdana"/>
                <a:cs typeface="Verdana"/>
                <a:sym typeface="Verdana"/>
              </a:rPr>
              <a:t>150 companies </a:t>
            </a:r>
            <a:endParaRPr/>
          </a:p>
          <a:p>
            <a:pPr marL="0" marR="0" lvl="0" indent="0" algn="l" rtl="0">
              <a:lnSpc>
                <a:spcPct val="100000"/>
              </a:lnSpc>
              <a:spcBef>
                <a:spcPts val="0"/>
              </a:spcBef>
              <a:spcAft>
                <a:spcPts val="0"/>
              </a:spcAft>
              <a:buClr>
                <a:srgbClr val="FFFFFF"/>
              </a:buClr>
              <a:buSzPts val="1200"/>
              <a:buFont typeface="Verdana"/>
              <a:buNone/>
            </a:pPr>
            <a:r>
              <a:rPr lang="en-US" sz="1200">
                <a:solidFill>
                  <a:srgbClr val="FFFFFF"/>
                </a:solidFill>
                <a:latin typeface="Verdana"/>
                <a:ea typeface="Verdana"/>
                <a:cs typeface="Verdana"/>
                <a:sym typeface="Verdana"/>
              </a:rPr>
              <a:t>Enabling  companies to adopt leading water stewardship practices that support better outcomes for at least 3 BILLION PEOPLE IN 100 BASINS WORLDWIDE</a:t>
            </a:r>
            <a:endParaRPr/>
          </a:p>
          <a:p>
            <a:pPr marL="0" marR="0" lvl="0" indent="0" algn="l" rtl="0">
              <a:lnSpc>
                <a:spcPct val="100000"/>
              </a:lnSpc>
              <a:spcBef>
                <a:spcPts val="0"/>
              </a:spcBef>
              <a:spcAft>
                <a:spcPts val="0"/>
              </a:spcAft>
              <a:buClr>
                <a:schemeClr val="dk1"/>
              </a:buClr>
              <a:buSzPts val="1200"/>
              <a:buFont typeface="Calibri"/>
              <a:buNone/>
            </a:pPr>
            <a:endParaRPr sz="1200">
              <a:solidFill>
                <a:srgbClr val="FFFFF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200"/>
              <a:buFont typeface="Verdana"/>
              <a:buNone/>
            </a:pPr>
            <a:r>
              <a:rPr lang="en-US" sz="1200" b="1">
                <a:solidFill>
                  <a:srgbClr val="FFFFFF"/>
                </a:solidFill>
                <a:latin typeface="Verdana"/>
                <a:ea typeface="Verdana"/>
                <a:cs typeface="Verdana"/>
                <a:sym typeface="Verdana"/>
              </a:rPr>
              <a:t>Oceans stewardship coalition</a:t>
            </a:r>
            <a:endParaRPr/>
          </a:p>
          <a:p>
            <a:pPr marL="0" marR="0" lvl="0" indent="0" algn="l" rtl="0">
              <a:lnSpc>
                <a:spcPct val="100000"/>
              </a:lnSpc>
              <a:spcBef>
                <a:spcPts val="0"/>
              </a:spcBef>
              <a:spcAft>
                <a:spcPts val="0"/>
              </a:spcAft>
              <a:buClr>
                <a:schemeClr val="lt1"/>
              </a:buClr>
              <a:buSzPts val="1200"/>
              <a:buFont typeface="Verdana"/>
              <a:buNone/>
            </a:pPr>
            <a:r>
              <a:rPr lang="en-US" sz="1200">
                <a:solidFill>
                  <a:schemeClr val="lt1"/>
                </a:solidFill>
                <a:latin typeface="Verdana"/>
                <a:ea typeface="Verdana"/>
                <a:cs typeface="Verdana"/>
                <a:sym typeface="Verdana"/>
              </a:rPr>
              <a:t>The Ocean Stewardship Coalition promotes a principles-based approach to sustainable oceans business</a:t>
            </a:r>
            <a:endParaRPr sz="1200">
              <a:solidFill>
                <a:srgbClr val="FFFFF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200"/>
              <a:buFont typeface="Verdana"/>
              <a:buNone/>
            </a:pPr>
            <a:r>
              <a:rPr lang="en-US" sz="1200">
                <a:solidFill>
                  <a:srgbClr val="FFFFFF"/>
                </a:solidFill>
                <a:latin typeface="Verdana"/>
                <a:ea typeface="Verdana"/>
                <a:cs typeface="Verdana"/>
                <a:sym typeface="Verdana"/>
              </a:rPr>
              <a:t>Scaling and broadening engagement in emerging markets, and small island developing states (SIDs</a:t>
            </a:r>
            <a:r>
              <a:rPr lang="en-US" sz="1050">
                <a:solidFill>
                  <a:schemeClr val="lt1"/>
                </a:solidFill>
                <a:latin typeface="Verdana"/>
                <a:ea typeface="Verdana"/>
                <a:cs typeface="Verdana"/>
                <a:sym typeface="Verdana"/>
              </a:rPr>
              <a:t>).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lt1"/>
              </a:solidFill>
              <a:latin typeface="Verdana"/>
              <a:ea typeface="Verdana"/>
              <a:cs typeface="Verdana"/>
              <a:sym typeface="Verdana"/>
            </a:endParaRPr>
          </a:p>
          <a:p>
            <a:pPr marL="0" lvl="0" indent="0" algn="l" rtl="0">
              <a:spcBef>
                <a:spcPts val="0"/>
              </a:spcBef>
              <a:spcAft>
                <a:spcPts val="0"/>
              </a:spcAft>
              <a:buNone/>
            </a:pPr>
            <a:endParaRPr sz="1200">
              <a:solidFill>
                <a:schemeClr val="lt1"/>
              </a:solidFill>
              <a:latin typeface="Verdana"/>
              <a:ea typeface="Verdana"/>
              <a:cs typeface="Verdana"/>
              <a:sym typeface="Verdana"/>
            </a:endParaRPr>
          </a:p>
          <a:p>
            <a:pPr marL="0" lvl="0" indent="0" algn="l" rtl="0">
              <a:spcBef>
                <a:spcPts val="0"/>
              </a:spcBef>
              <a:spcAft>
                <a:spcPts val="0"/>
              </a:spcAft>
              <a:buNone/>
            </a:pPr>
            <a:r>
              <a:rPr lang="en-US" sz="1200" b="1">
                <a:solidFill>
                  <a:schemeClr val="lt1"/>
                </a:solidFill>
                <a:latin typeface="Verdana"/>
                <a:ea typeface="Verdana"/>
                <a:cs typeface="Verdana"/>
                <a:sym typeface="Verdana"/>
              </a:rPr>
              <a:t>The SBTi is a partnership </a:t>
            </a:r>
            <a:endParaRPr/>
          </a:p>
          <a:p>
            <a:pPr marL="0" lvl="0" indent="0" algn="l" rtl="0">
              <a:spcBef>
                <a:spcPts val="0"/>
              </a:spcBef>
              <a:spcAft>
                <a:spcPts val="0"/>
              </a:spcAft>
              <a:buNone/>
            </a:pPr>
            <a:r>
              <a:rPr lang="en-US" sz="1200">
                <a:solidFill>
                  <a:schemeClr val="lt1"/>
                </a:solidFill>
                <a:latin typeface="Verdana"/>
                <a:ea typeface="Verdana"/>
                <a:cs typeface="Verdana"/>
                <a:sym typeface="Verdana"/>
              </a:rPr>
              <a:t>between CDP, the United Nations Global Compact, World Resources Institute (WRI) and the World Wide Fund for Nature (WWF). </a:t>
            </a:r>
            <a:endParaRPr/>
          </a:p>
          <a:p>
            <a:pPr marL="0" lvl="0" indent="0" algn="l" rtl="0">
              <a:spcBef>
                <a:spcPts val="0"/>
              </a:spcBef>
              <a:spcAft>
                <a:spcPts val="0"/>
              </a:spcAft>
              <a:buNone/>
            </a:pPr>
            <a:r>
              <a:rPr lang="en-US" sz="1200">
                <a:solidFill>
                  <a:schemeClr val="lt1"/>
                </a:solidFill>
                <a:latin typeface="Verdana"/>
                <a:ea typeface="Verdana"/>
                <a:cs typeface="Verdana"/>
                <a:sym typeface="Verdana"/>
              </a:rPr>
              <a:t>COP26 targets </a:t>
            </a:r>
            <a:r>
              <a:rPr lang="en-US" sz="1200" b="0" i="0">
                <a:solidFill>
                  <a:schemeClr val="dk1"/>
                </a:solidFill>
                <a:latin typeface="Calibri"/>
                <a:ea typeface="Calibri"/>
                <a:cs typeface="Calibri"/>
                <a:sym typeface="Calibri"/>
              </a:rPr>
              <a:t>( 2000 companies overall, 1000 approved targets and 1000 in the 1.5 campaign by COP) </a:t>
            </a:r>
            <a:endParaRPr/>
          </a:p>
          <a:p>
            <a:pPr marL="0" marR="0" lvl="0" indent="0" algn="l" rtl="0">
              <a:lnSpc>
                <a:spcPct val="100000"/>
              </a:lnSpc>
              <a:spcBef>
                <a:spcPts val="0"/>
              </a:spcBef>
              <a:spcAft>
                <a:spcPts val="0"/>
              </a:spcAft>
              <a:buClr>
                <a:srgbClr val="FFFFFF"/>
              </a:buClr>
              <a:buSzPts val="1200"/>
              <a:buFont typeface="Verdana"/>
              <a:buNone/>
            </a:pPr>
            <a:r>
              <a:rPr lang="en-US" sz="1200">
                <a:solidFill>
                  <a:srgbClr val="FFFFFF"/>
                </a:solidFill>
                <a:latin typeface="Verdana"/>
                <a:ea typeface="Verdana"/>
                <a:cs typeface="Verdana"/>
                <a:sym typeface="Verdana"/>
              </a:rPr>
              <a:t>Enables companies to set science-based emissions reduction targets</a:t>
            </a: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rgbClr val="FFFFFF"/>
                </a:solidFill>
                <a:latin typeface="Verdana"/>
                <a:ea typeface="Verdana"/>
                <a:cs typeface="Verdana"/>
                <a:sym typeface="Verdana"/>
              </a:rPr>
              <a:t>Near-term targets aligned with 1.5°C</a:t>
            </a:r>
            <a:endParaRPr/>
          </a:p>
          <a:p>
            <a:pPr marL="0" lvl="0" indent="0" algn="l" rtl="0">
              <a:spcBef>
                <a:spcPts val="0"/>
              </a:spcBef>
              <a:spcAft>
                <a:spcPts val="0"/>
              </a:spcAft>
              <a:buNone/>
            </a:pPr>
            <a:r>
              <a:rPr lang="en-US" sz="1200">
                <a:solidFill>
                  <a:srgbClr val="FFFFFF"/>
                </a:solidFill>
                <a:latin typeface="Verdana"/>
                <a:ea typeface="Verdana"/>
                <a:cs typeface="Verdana"/>
                <a:sym typeface="Verdana"/>
              </a:rPr>
              <a:t>Net-Zero Standard: First science-based framework to set long term net-zero targets</a:t>
            </a:r>
            <a:endParaRPr/>
          </a:p>
          <a:p>
            <a:pPr marL="0" lvl="0" indent="0" algn="l" rtl="0">
              <a:spcBef>
                <a:spcPts val="0"/>
              </a:spcBef>
              <a:spcAft>
                <a:spcPts val="0"/>
              </a:spcAft>
              <a:buNone/>
            </a:pPr>
            <a:endParaRPr sz="1050">
              <a:solidFill>
                <a:srgbClr val="FFFFFF"/>
              </a:solidFill>
              <a:latin typeface="Verdana"/>
              <a:ea typeface="Verdana"/>
              <a:cs typeface="Verdana"/>
              <a:sym typeface="Verdana"/>
            </a:endParaRPr>
          </a:p>
          <a:p>
            <a:pPr marL="0" lvl="0" indent="0" algn="l" rtl="0">
              <a:spcBef>
                <a:spcPts val="0"/>
              </a:spcBef>
              <a:spcAft>
                <a:spcPts val="0"/>
              </a:spcAft>
              <a:buNone/>
            </a:pPr>
            <a:r>
              <a:rPr lang="en-US" sz="1050" b="1">
                <a:solidFill>
                  <a:srgbClr val="FFFFFF"/>
                </a:solidFill>
                <a:latin typeface="Verdana"/>
                <a:ea typeface="Verdana"/>
                <a:cs typeface="Verdana"/>
                <a:sym typeface="Verdana"/>
              </a:rPr>
              <a:t>CFO TaskForce</a:t>
            </a:r>
            <a:endParaRPr sz="1050">
              <a:solidFill>
                <a:srgbClr val="FFFFF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050"/>
              <a:buFont typeface="Verdana"/>
              <a:buNone/>
            </a:pPr>
            <a:r>
              <a:rPr lang="en-US" sz="1050" b="0" i="0" u="none" strike="noStrike" cap="none">
                <a:solidFill>
                  <a:srgbClr val="FFFFFF"/>
                </a:solidFill>
                <a:latin typeface="Verdana"/>
                <a:ea typeface="Verdana"/>
                <a:cs typeface="Verdana"/>
                <a:sym typeface="Verdana"/>
              </a:rPr>
              <a:t>1000 companies linking 50% of corporate financing to Sustainability goals</a:t>
            </a:r>
            <a:endParaRPr sz="1050">
              <a:solidFill>
                <a:srgbClr val="FFFFF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050"/>
              <a:buFont typeface="Verdana"/>
              <a:buNone/>
            </a:pPr>
            <a:r>
              <a:rPr lang="en-US" sz="1050" b="0" i="0" u="none" strike="noStrike" cap="none">
                <a:solidFill>
                  <a:srgbClr val="FFFFFF"/>
                </a:solidFill>
                <a:latin typeface="Verdana"/>
                <a:ea typeface="Verdana"/>
                <a:cs typeface="Verdana"/>
                <a:sym typeface="Verdana"/>
              </a:rPr>
              <a:t>$500 Billion</a:t>
            </a:r>
            <a:endParaRPr/>
          </a:p>
          <a:p>
            <a:pPr marL="0" lvl="0" indent="0" algn="l" rtl="0">
              <a:spcBef>
                <a:spcPts val="0"/>
              </a:spcBef>
              <a:spcAft>
                <a:spcPts val="0"/>
              </a:spcAft>
              <a:buNone/>
            </a:pPr>
            <a:endParaRPr sz="1050">
              <a:solidFill>
                <a:srgbClr val="FFFFFF"/>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050"/>
              <a:buFont typeface="Calibri"/>
              <a:buNone/>
            </a:pPr>
            <a:endParaRPr sz="1050">
              <a:solidFill>
                <a:schemeClr val="lt1"/>
              </a:solidFill>
              <a:latin typeface="Verdana"/>
              <a:ea typeface="Verdana"/>
              <a:cs typeface="Verdana"/>
              <a:sym typeface="Verdana"/>
            </a:endParaRPr>
          </a:p>
          <a:p>
            <a:pPr marL="0" lvl="0" indent="0" algn="l" rtl="0">
              <a:spcBef>
                <a:spcPts val="0"/>
              </a:spcBef>
              <a:spcAft>
                <a:spcPts val="0"/>
              </a:spcAft>
              <a:buNone/>
            </a:pPr>
            <a:endParaRPr sz="1200">
              <a:solidFill>
                <a:srgbClr val="FFFFFF"/>
              </a:solidFill>
              <a:latin typeface="Verdana"/>
              <a:ea typeface="Verdana"/>
              <a:cs typeface="Verdana"/>
              <a:sym typeface="Verdana"/>
            </a:endParaRPr>
          </a:p>
          <a:p>
            <a:pPr marL="0" lvl="0" indent="0" algn="l" rtl="0">
              <a:spcBef>
                <a:spcPts val="0"/>
              </a:spcBef>
              <a:spcAft>
                <a:spcPts val="0"/>
              </a:spcAft>
              <a:buNone/>
            </a:pPr>
            <a:r>
              <a:rPr lang="en-US" sz="1200">
                <a:solidFill>
                  <a:schemeClr val="lt1"/>
                </a:solidFill>
                <a:latin typeface="Verdana"/>
                <a:ea typeface="Verdana"/>
                <a:cs typeface="Verdana"/>
                <a:sym typeface="Verdana"/>
              </a:rPr>
              <a:t> </a:t>
            </a:r>
            <a:br>
              <a:rPr lang="en-US" sz="1200">
                <a:solidFill>
                  <a:schemeClr val="lt1"/>
                </a:solidFill>
                <a:latin typeface="Verdana"/>
                <a:ea typeface="Verdana"/>
                <a:cs typeface="Verdana"/>
                <a:sym typeface="Verdana"/>
              </a:rPr>
            </a:br>
            <a:endParaRPr/>
          </a:p>
        </p:txBody>
      </p:sp>
      <p:sp>
        <p:nvSpPr>
          <p:cNvPr id="1293" name="Google Shape;1293;p16: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30E549-0ECE-7E45-8461-C38202A8E6C2}" type="slidenum">
              <a:rPr lang="en-US" smtClean="0"/>
              <a:t>15</a:t>
            </a:fld>
            <a:endParaRPr lang="en-US"/>
          </a:p>
        </p:txBody>
      </p:sp>
    </p:spTree>
    <p:extLst>
      <p:ext uri="{BB962C8B-B14F-4D97-AF65-F5344CB8AC3E}">
        <p14:creationId xmlns:p14="http://schemas.microsoft.com/office/powerpoint/2010/main" val="2382995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Bring on additional resources to really support this first pillar – recruitment, support and implementation of guidance. </a:t>
            </a:r>
          </a:p>
          <a:p>
            <a:endParaRPr lang="en-US"/>
          </a:p>
          <a:p>
            <a:r>
              <a:rPr lang="en-US"/>
              <a:t>CA – Lead detection work in Los Angeles </a:t>
            </a:r>
          </a:p>
          <a:p>
            <a:endParaRPr lang="en-US"/>
          </a:p>
          <a:p>
            <a:r>
              <a:rPr lang="en-US"/>
              <a:t>Diageo – Collective Action Work</a:t>
            </a:r>
          </a:p>
          <a:p>
            <a:r>
              <a:rPr lang="en-US"/>
              <a:t>Danone – NPWI webinar </a:t>
            </a:r>
          </a:p>
        </p:txBody>
      </p:sp>
      <p:sp>
        <p:nvSpPr>
          <p:cNvPr id="4" name="Slide Number Placeholder 3"/>
          <p:cNvSpPr>
            <a:spLocks noGrp="1"/>
          </p:cNvSpPr>
          <p:nvPr>
            <p:ph type="sldNum" sz="quarter" idx="10"/>
          </p:nvPr>
        </p:nvSpPr>
        <p:spPr/>
        <p:txBody>
          <a:bodyPr/>
          <a:lstStyle/>
          <a:p>
            <a:fld id="{5130E549-0ECE-7E45-8461-C38202A8E6C2}" type="slidenum">
              <a:rPr lang="en-US" smtClean="0"/>
              <a:t>16</a:t>
            </a:fld>
            <a:endParaRPr lang="en-US"/>
          </a:p>
        </p:txBody>
      </p:sp>
    </p:spTree>
    <p:extLst>
      <p:ext uri="{BB962C8B-B14F-4D97-AF65-F5344CB8AC3E}">
        <p14:creationId xmlns:p14="http://schemas.microsoft.com/office/powerpoint/2010/main" val="268004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30E549-0ECE-7E45-8461-C38202A8E6C2}" type="slidenum">
              <a:rPr lang="en-US" smtClean="0"/>
              <a:t>17</a:t>
            </a:fld>
            <a:endParaRPr lang="en-US"/>
          </a:p>
        </p:txBody>
      </p:sp>
    </p:spTree>
    <p:extLst>
      <p:ext uri="{BB962C8B-B14F-4D97-AF65-F5344CB8AC3E}">
        <p14:creationId xmlns:p14="http://schemas.microsoft.com/office/powerpoint/2010/main" val="1104915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1243013"/>
            <a:ext cx="5965825" cy="3355975"/>
          </a:xfrm>
        </p:spPr>
      </p:sp>
      <p:sp>
        <p:nvSpPr>
          <p:cNvPr id="3" name="Notes Placeholder 2"/>
          <p:cNvSpPr>
            <a:spLocks noGrp="1"/>
          </p:cNvSpPr>
          <p:nvPr>
            <p:ph type="body" idx="1"/>
          </p:nvPr>
        </p:nvSpPr>
        <p:spPr/>
        <p:txBody>
          <a:bodyPr/>
          <a:lstStyle/>
          <a:p>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30E549-0ECE-7E45-8461-C38202A8E6C2}"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650328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1243013"/>
            <a:ext cx="5965825" cy="3355975"/>
          </a:xfrm>
        </p:spPr>
      </p:sp>
      <p:sp>
        <p:nvSpPr>
          <p:cNvPr id="3" name="Notes Placeholder 2"/>
          <p:cNvSpPr>
            <a:spLocks noGrp="1"/>
          </p:cNvSpPr>
          <p:nvPr>
            <p:ph type="body" idx="1"/>
          </p:nvPr>
        </p:nvSpPr>
        <p:spPr/>
        <p:txBody>
          <a:bodyPr/>
          <a:lstStyle/>
          <a:p>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30E549-0ECE-7E45-8461-C38202A8E6C2}"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952209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30E549-0ECE-7E45-8461-C38202A8E6C2}" type="slidenum">
              <a:rPr lang="en-US" smtClean="0"/>
              <a:t>2</a:t>
            </a:fld>
            <a:endParaRPr lang="en-US"/>
          </a:p>
        </p:txBody>
      </p:sp>
    </p:spTree>
    <p:extLst>
      <p:ext uri="{BB962C8B-B14F-4D97-AF65-F5344CB8AC3E}">
        <p14:creationId xmlns:p14="http://schemas.microsoft.com/office/powerpoint/2010/main" val="3484124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30E549-0ECE-7E45-8461-C38202A8E6C2}" type="slidenum">
              <a:rPr lang="en-US" smtClean="0"/>
              <a:t>21</a:t>
            </a:fld>
            <a:endParaRPr lang="en-US"/>
          </a:p>
        </p:txBody>
      </p:sp>
    </p:spTree>
    <p:extLst>
      <p:ext uri="{BB962C8B-B14F-4D97-AF65-F5344CB8AC3E}">
        <p14:creationId xmlns:p14="http://schemas.microsoft.com/office/powerpoint/2010/main" val="324122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1243013"/>
            <a:ext cx="5965825" cy="3355975"/>
          </a:xfrm>
        </p:spPr>
      </p:sp>
      <p:sp>
        <p:nvSpPr>
          <p:cNvPr id="3" name="Notes Placeholder 2"/>
          <p:cNvSpPr>
            <a:spLocks noGrp="1"/>
          </p:cNvSpPr>
          <p:nvPr>
            <p:ph type="body" idx="1"/>
          </p:nvPr>
        </p:nvSpPr>
        <p:spPr/>
        <p:txBody>
          <a:bodyPr/>
          <a:lstStyle/>
          <a:p>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30E549-0ECE-7E45-8461-C38202A8E6C2}"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888543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30E549-0ECE-7E45-8461-C38202A8E6C2}" type="slidenum">
              <a:rPr lang="en-US" smtClean="0"/>
              <a:t>23</a:t>
            </a:fld>
            <a:endParaRPr lang="en-US"/>
          </a:p>
        </p:txBody>
      </p:sp>
    </p:spTree>
    <p:extLst>
      <p:ext uri="{BB962C8B-B14F-4D97-AF65-F5344CB8AC3E}">
        <p14:creationId xmlns:p14="http://schemas.microsoft.com/office/powerpoint/2010/main" val="3096063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1243013"/>
            <a:ext cx="5965825" cy="3355975"/>
          </a:xfrm>
        </p:spPr>
      </p:sp>
      <p:sp>
        <p:nvSpPr>
          <p:cNvPr id="3" name="Notes Placeholder 2"/>
          <p:cNvSpPr>
            <a:spLocks noGrp="1"/>
          </p:cNvSpPr>
          <p:nvPr>
            <p:ph type="body" idx="1"/>
          </p:nvPr>
        </p:nvSpPr>
        <p:spPr/>
        <p:txBody>
          <a:bodyPr/>
          <a:lstStyle/>
          <a:p>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30E549-0ECE-7E45-8461-C38202A8E6C2}"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45476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1243013"/>
            <a:ext cx="5965825" cy="3355975"/>
          </a:xfrm>
        </p:spPr>
      </p:sp>
      <p:sp>
        <p:nvSpPr>
          <p:cNvPr id="3" name="Notes Placeholder 2"/>
          <p:cNvSpPr>
            <a:spLocks noGrp="1"/>
          </p:cNvSpPr>
          <p:nvPr>
            <p:ph type="body" idx="1"/>
          </p:nvPr>
        </p:nvSpPr>
        <p:spPr/>
        <p:txBody>
          <a:bodyPr/>
          <a:lstStyle/>
          <a:p>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30E549-0ECE-7E45-8461-C38202A8E6C2}"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583866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1243013"/>
            <a:ext cx="5965825" cy="3355975"/>
          </a:xfrm>
        </p:spPr>
      </p:sp>
      <p:sp>
        <p:nvSpPr>
          <p:cNvPr id="3" name="Notes Placeholder 2"/>
          <p:cNvSpPr>
            <a:spLocks noGrp="1"/>
          </p:cNvSpPr>
          <p:nvPr>
            <p:ph type="body" idx="1"/>
          </p:nvPr>
        </p:nvSpPr>
        <p:spPr/>
        <p:txBody>
          <a:bodyPr/>
          <a:lstStyle/>
          <a:p>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30E549-0ECE-7E45-8461-C38202A8E6C2}"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50982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1243013"/>
            <a:ext cx="5965825" cy="3355975"/>
          </a:xfrm>
        </p:spPr>
      </p:sp>
      <p:sp>
        <p:nvSpPr>
          <p:cNvPr id="3" name="Notes Placeholder 2"/>
          <p:cNvSpPr>
            <a:spLocks noGrp="1"/>
          </p:cNvSpPr>
          <p:nvPr>
            <p:ph type="body" idx="1"/>
          </p:nvPr>
        </p:nvSpPr>
        <p:spPr/>
        <p:txBody>
          <a:bodyPr/>
          <a:lstStyle/>
          <a:p>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30E549-0ECE-7E45-8461-C38202A8E6C2}"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513120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1243013"/>
            <a:ext cx="5965825" cy="3355975"/>
          </a:xfrm>
        </p:spPr>
      </p:sp>
      <p:sp>
        <p:nvSpPr>
          <p:cNvPr id="3" name="Notes Placeholder 2"/>
          <p:cNvSpPr>
            <a:spLocks noGrp="1"/>
          </p:cNvSpPr>
          <p:nvPr>
            <p:ph type="body" idx="1"/>
          </p:nvPr>
        </p:nvSpPr>
        <p:spPr/>
        <p:txBody>
          <a:bodyPr/>
          <a:lstStyle/>
          <a:p>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30E549-0ECE-7E45-8461-C38202A8E6C2}"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948326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1243013"/>
            <a:ext cx="5965825" cy="3355975"/>
          </a:xfrm>
        </p:spPr>
      </p:sp>
      <p:sp>
        <p:nvSpPr>
          <p:cNvPr id="3" name="Notes Placeholder 2"/>
          <p:cNvSpPr>
            <a:spLocks noGrp="1"/>
          </p:cNvSpPr>
          <p:nvPr>
            <p:ph type="body" idx="1"/>
          </p:nvPr>
        </p:nvSpPr>
        <p:spPr/>
        <p:txBody>
          <a:bodyPr/>
          <a:lstStyle/>
          <a:p>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30E549-0ECE-7E45-8461-C38202A8E6C2}"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182972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1243013"/>
            <a:ext cx="5965825" cy="3355975"/>
          </a:xfrm>
        </p:spPr>
      </p:sp>
      <p:sp>
        <p:nvSpPr>
          <p:cNvPr id="3" name="Notes Placeholder 2"/>
          <p:cNvSpPr>
            <a:spLocks noGrp="1"/>
          </p:cNvSpPr>
          <p:nvPr>
            <p:ph type="body" idx="1"/>
          </p:nvPr>
        </p:nvSpPr>
        <p:spPr/>
        <p:txBody>
          <a:bodyPr/>
          <a:lstStyle/>
          <a:p>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30E549-0ECE-7E45-8461-C38202A8E6C2}"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952925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Most number of endorsing companies since the founding of the Mandate – over 30 companies so far have endorsed this year pushing the endorsing numbers to over 200 </a:t>
            </a:r>
          </a:p>
        </p:txBody>
      </p:sp>
      <p:sp>
        <p:nvSpPr>
          <p:cNvPr id="4" name="Slide Number Placeholder 3"/>
          <p:cNvSpPr>
            <a:spLocks noGrp="1"/>
          </p:cNvSpPr>
          <p:nvPr>
            <p:ph type="sldNum" sz="quarter" idx="10"/>
          </p:nvPr>
        </p:nvSpPr>
        <p:spPr/>
        <p:txBody>
          <a:bodyPr/>
          <a:lstStyle/>
          <a:p>
            <a:fld id="{5130E549-0ECE-7E45-8461-C38202A8E6C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007716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1243013"/>
            <a:ext cx="5965825" cy="3355975"/>
          </a:xfrm>
        </p:spPr>
      </p:sp>
      <p:sp>
        <p:nvSpPr>
          <p:cNvPr id="3" name="Notes Placeholder 2"/>
          <p:cNvSpPr>
            <a:spLocks noGrp="1"/>
          </p:cNvSpPr>
          <p:nvPr>
            <p:ph type="body" idx="1"/>
          </p:nvPr>
        </p:nvSpPr>
        <p:spPr/>
        <p:txBody>
          <a:bodyPr/>
          <a:lstStyle/>
          <a:p>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30E549-0ECE-7E45-8461-C38202A8E6C2}"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9030049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30E549-0ECE-7E45-8461-C38202A8E6C2}" type="slidenum">
              <a:rPr lang="en-US" smtClean="0"/>
              <a:t>33</a:t>
            </a:fld>
            <a:endParaRPr lang="en-US"/>
          </a:p>
        </p:txBody>
      </p:sp>
    </p:spTree>
    <p:extLst>
      <p:ext uri="{BB962C8B-B14F-4D97-AF65-F5344CB8AC3E}">
        <p14:creationId xmlns:p14="http://schemas.microsoft.com/office/powerpoint/2010/main" val="27435213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1243013"/>
            <a:ext cx="5965825" cy="3355975"/>
          </a:xfrm>
        </p:spPr>
      </p:sp>
      <p:sp>
        <p:nvSpPr>
          <p:cNvPr id="3" name="Notes Placeholder 2"/>
          <p:cNvSpPr>
            <a:spLocks noGrp="1"/>
          </p:cNvSpPr>
          <p:nvPr>
            <p:ph type="body" idx="1"/>
          </p:nvPr>
        </p:nvSpPr>
        <p:spPr/>
        <p:txBody>
          <a:bodyPr/>
          <a:lstStyle/>
          <a:p>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30E549-0ECE-7E45-8461-C38202A8E6C2}"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243917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Climate and Water + a rebalancing of focus from innovation towards scaling, raising the profile and communications </a:t>
            </a:r>
          </a:p>
        </p:txBody>
      </p:sp>
      <p:sp>
        <p:nvSpPr>
          <p:cNvPr id="4" name="Slide Number Placeholder 3"/>
          <p:cNvSpPr>
            <a:spLocks noGrp="1"/>
          </p:cNvSpPr>
          <p:nvPr>
            <p:ph type="sldNum" sz="quarter" idx="10"/>
          </p:nvPr>
        </p:nvSpPr>
        <p:spPr/>
        <p:txBody>
          <a:bodyPr/>
          <a:lstStyle/>
          <a:p>
            <a:fld id="{5130E549-0ECE-7E45-8461-C38202A8E6C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349379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30E549-0ECE-7E45-8461-C38202A8E6C2}" type="slidenum">
              <a:rPr lang="en-US" smtClean="0"/>
              <a:t>5</a:t>
            </a:fld>
            <a:endParaRPr lang="en-US"/>
          </a:p>
        </p:txBody>
      </p:sp>
    </p:spTree>
    <p:extLst>
      <p:ext uri="{BB962C8B-B14F-4D97-AF65-F5344CB8AC3E}">
        <p14:creationId xmlns:p14="http://schemas.microsoft.com/office/powerpoint/2010/main" val="1331416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30E549-0ECE-7E45-8461-C38202A8E6C2}" type="slidenum">
              <a:rPr lang="en-US" smtClean="0"/>
              <a:t>6</a:t>
            </a:fld>
            <a:endParaRPr lang="en-US"/>
          </a:p>
        </p:txBody>
      </p:sp>
    </p:spTree>
    <p:extLst>
      <p:ext uri="{BB962C8B-B14F-4D97-AF65-F5344CB8AC3E}">
        <p14:creationId xmlns:p14="http://schemas.microsoft.com/office/powerpoint/2010/main" val="1683238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15 companies in the past year COP analysis included contextual water targets </a:t>
            </a:r>
          </a:p>
        </p:txBody>
      </p:sp>
      <p:sp>
        <p:nvSpPr>
          <p:cNvPr id="4" name="Slide Number Placeholder 3"/>
          <p:cNvSpPr>
            <a:spLocks noGrp="1"/>
          </p:cNvSpPr>
          <p:nvPr>
            <p:ph type="sldNum" sz="quarter" idx="10"/>
          </p:nvPr>
        </p:nvSpPr>
        <p:spPr/>
        <p:txBody>
          <a:bodyPr/>
          <a:lstStyle/>
          <a:p>
            <a:fld id="{5130E549-0ECE-7E45-8461-C38202A8E6C2}" type="slidenum">
              <a:rPr lang="en-US" smtClean="0"/>
              <a:t>7</a:t>
            </a:fld>
            <a:endParaRPr lang="en-US"/>
          </a:p>
        </p:txBody>
      </p:sp>
    </p:spTree>
    <p:extLst>
      <p:ext uri="{BB962C8B-B14F-4D97-AF65-F5344CB8AC3E}">
        <p14:creationId xmlns:p14="http://schemas.microsoft.com/office/powerpoint/2010/main" val="1331416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30E549-0ECE-7E45-8461-C38202A8E6C2}" type="slidenum">
              <a:rPr lang="en-US" smtClean="0"/>
              <a:t>8</a:t>
            </a:fld>
            <a:endParaRPr lang="en-US"/>
          </a:p>
        </p:txBody>
      </p:sp>
    </p:spTree>
    <p:extLst>
      <p:ext uri="{BB962C8B-B14F-4D97-AF65-F5344CB8AC3E}">
        <p14:creationId xmlns:p14="http://schemas.microsoft.com/office/powerpoint/2010/main" val="1331416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1243013"/>
            <a:ext cx="5965825" cy="3355975"/>
          </a:xfrm>
        </p:spPr>
      </p:sp>
      <p:sp>
        <p:nvSpPr>
          <p:cNvPr id="3" name="Notes Placeholder 2"/>
          <p:cNvSpPr>
            <a:spLocks noGrp="1"/>
          </p:cNvSpPr>
          <p:nvPr>
            <p:ph type="body" idx="1"/>
          </p:nvPr>
        </p:nvSpPr>
        <p:spPr/>
        <p:txBody>
          <a:bodyPr/>
          <a:lstStyle/>
          <a:p>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30E549-0ECE-7E45-8461-C38202A8E6C2}"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9517139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 UNG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BBE067-214E-4083-A7AC-7F0C594AE26C}"/>
              </a:ext>
            </a:extLst>
          </p:cNvPr>
          <p:cNvSpPr/>
          <p:nvPr/>
        </p:nvSpPr>
        <p:spPr>
          <a:xfrm>
            <a:off x="0" y="0"/>
            <a:ext cx="2486025"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pic>
        <p:nvPicPr>
          <p:cNvPr id="9" name="Picture 8">
            <a:extLst>
              <a:ext uri="{FF2B5EF4-FFF2-40B4-BE49-F238E27FC236}">
                <a16:creationId xmlns:a16="http://schemas.microsoft.com/office/drawing/2014/main" id="{454C3654-6AB9-4D36-AA63-C6B023360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6858000" cy="5143500"/>
          </a:xfrm>
          <a:prstGeom prst="rect">
            <a:avLst/>
          </a:prstGeom>
        </p:spPr>
      </p:pic>
      <p:sp>
        <p:nvSpPr>
          <p:cNvPr id="2" name="Title 1"/>
          <p:cNvSpPr>
            <a:spLocks noGrp="1"/>
          </p:cNvSpPr>
          <p:nvPr>
            <p:ph type="ctrTitle" hasCustomPrompt="1"/>
          </p:nvPr>
        </p:nvSpPr>
        <p:spPr>
          <a:xfrm>
            <a:off x="2486025" y="1028700"/>
            <a:ext cx="5991920" cy="3086100"/>
          </a:xfrm>
        </p:spPr>
        <p:txBody>
          <a:bodyPr anchor="ctr">
            <a:noAutofit/>
          </a:bodyPr>
          <a:lstStyle>
            <a:lvl1pPr algn="l">
              <a:defRPr sz="3000" b="0" i="0" cap="none" baseline="0">
                <a:solidFill>
                  <a:schemeClr val="bg1"/>
                </a:solidFill>
                <a:latin typeface="Flama-Extrabold"/>
                <a:cs typeface="Flama-Extrabold"/>
              </a:defRPr>
            </a:lvl1pPr>
          </a:lstStyle>
          <a:p>
            <a:r>
              <a:rPr lang="en-US"/>
              <a:t>CLICK TO EDIT MASTER TITLE LONGER TITLE GOES HERE</a:t>
            </a:r>
          </a:p>
        </p:txBody>
      </p:sp>
      <p:cxnSp>
        <p:nvCxnSpPr>
          <p:cNvPr id="5" name="Straight Connector 4">
            <a:extLst>
              <a:ext uri="{FF2B5EF4-FFF2-40B4-BE49-F238E27FC236}">
                <a16:creationId xmlns:a16="http://schemas.microsoft.com/office/drawing/2014/main" id="{AA2A5379-23B3-457C-BED2-7DD3DEDC8F9A}"/>
              </a:ext>
            </a:extLst>
          </p:cNvPr>
          <p:cNvCxnSpPr>
            <a:cxnSpLocks/>
          </p:cNvCxnSpPr>
          <p:nvPr/>
        </p:nvCxnSpPr>
        <p:spPr>
          <a:xfrm>
            <a:off x="2333627" y="1028700"/>
            <a:ext cx="0" cy="3086100"/>
          </a:xfrm>
          <a:prstGeom prst="line">
            <a:avLst/>
          </a:prstGeom>
          <a:ln w="19050">
            <a:solidFill>
              <a:srgbClr val="E6E6E6"/>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6F43A604-F764-4E7E-AA9C-195A883B4C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674" y="1987760"/>
            <a:ext cx="1127249" cy="1144430"/>
          </a:xfrm>
          <a:prstGeom prst="rect">
            <a:avLst/>
          </a:prstGeom>
        </p:spPr>
      </p:pic>
    </p:spTree>
    <p:extLst>
      <p:ext uri="{BB962C8B-B14F-4D97-AF65-F5344CB8AC3E}">
        <p14:creationId xmlns:p14="http://schemas.microsoft.com/office/powerpoint/2010/main" val="380201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Generic - 2 column">
    <p:spTree>
      <p:nvGrpSpPr>
        <p:cNvPr id="1" name=""/>
        <p:cNvGrpSpPr/>
        <p:nvPr/>
      </p:nvGrpSpPr>
      <p:grpSpPr>
        <a:xfrm>
          <a:off x="0" y="0"/>
          <a:ext cx="0" cy="0"/>
          <a:chOff x="0" y="0"/>
          <a:chExt cx="0" cy="0"/>
        </a:xfrm>
      </p:grpSpPr>
      <p:sp>
        <p:nvSpPr>
          <p:cNvPr id="18" name="Content Placeholder 4"/>
          <p:cNvSpPr>
            <a:spLocks noGrp="1"/>
          </p:cNvSpPr>
          <p:nvPr>
            <p:ph sz="quarter" idx="10"/>
          </p:nvPr>
        </p:nvSpPr>
        <p:spPr>
          <a:xfrm>
            <a:off x="4800600" y="518816"/>
            <a:ext cx="3810000" cy="411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Rectangle 12"/>
          <p:cNvSpPr/>
          <p:nvPr/>
        </p:nvSpPr>
        <p:spPr>
          <a:xfrm>
            <a:off x="5" y="0"/>
            <a:ext cx="9144001" cy="1143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0" name="Rectangle 9">
            <a:extLst>
              <a:ext uri="{FF2B5EF4-FFF2-40B4-BE49-F238E27FC236}">
                <a16:creationId xmlns:a16="http://schemas.microsoft.com/office/drawing/2014/main" id="{1C9EA62D-1338-4E32-B1A9-82F0FF1EA2D3}"/>
              </a:ext>
            </a:extLst>
          </p:cNvPr>
          <p:cNvSpPr/>
          <p:nvPr/>
        </p:nvSpPr>
        <p:spPr>
          <a:xfrm>
            <a:off x="145650" y="4746224"/>
            <a:ext cx="254401" cy="2544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1" name="Rectangle 10">
            <a:extLst>
              <a:ext uri="{FF2B5EF4-FFF2-40B4-BE49-F238E27FC236}">
                <a16:creationId xmlns:a16="http://schemas.microsoft.com/office/drawing/2014/main" id="{A7D47DF8-DD2A-42E6-8B13-F13B0BE0E753}"/>
              </a:ext>
            </a:extLst>
          </p:cNvPr>
          <p:cNvSpPr/>
          <p:nvPr/>
        </p:nvSpPr>
        <p:spPr>
          <a:xfrm>
            <a:off x="431321" y="4857750"/>
            <a:ext cx="142875" cy="1428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4" name="Slide Number Placeholder 8">
            <a:extLst>
              <a:ext uri="{FF2B5EF4-FFF2-40B4-BE49-F238E27FC236}">
                <a16:creationId xmlns:a16="http://schemas.microsoft.com/office/drawing/2014/main" id="{57C5FFB4-66FA-4FDC-B912-386673C237C3}"/>
              </a:ext>
            </a:extLst>
          </p:cNvPr>
          <p:cNvSpPr>
            <a:spLocks noGrp="1"/>
          </p:cNvSpPr>
          <p:nvPr>
            <p:ph type="sldNum" sz="quarter" idx="4"/>
          </p:nvPr>
        </p:nvSpPr>
        <p:spPr>
          <a:xfrm>
            <a:off x="46830" y="4794457"/>
            <a:ext cx="455928" cy="157934"/>
          </a:xfrm>
          <a:prstGeom prst="rect">
            <a:avLst/>
          </a:prstGeom>
        </p:spPr>
        <p:txBody>
          <a:bodyPr anchor="ctr"/>
          <a:lstStyle>
            <a:lvl1pPr algn="ctr">
              <a:defRPr sz="750">
                <a:solidFill>
                  <a:schemeClr val="bg1"/>
                </a:solidFill>
              </a:defRPr>
            </a:lvl1pPr>
          </a:lstStyle>
          <a:p>
            <a:fld id="{F070198D-497C-E340-8171-EC7890736271}" type="slidenum">
              <a:rPr lang="en-US" smtClean="0"/>
              <a:t>‹#›</a:t>
            </a:fld>
            <a:endParaRPr lang="en-US"/>
          </a:p>
        </p:txBody>
      </p:sp>
      <p:sp>
        <p:nvSpPr>
          <p:cNvPr id="16" name="Title 1">
            <a:extLst>
              <a:ext uri="{FF2B5EF4-FFF2-40B4-BE49-F238E27FC236}">
                <a16:creationId xmlns:a16="http://schemas.microsoft.com/office/drawing/2014/main" id="{552AC8C5-4BEE-40A4-8A13-A5FB96859B82}"/>
              </a:ext>
            </a:extLst>
          </p:cNvPr>
          <p:cNvSpPr>
            <a:spLocks noGrp="1"/>
          </p:cNvSpPr>
          <p:nvPr>
            <p:ph type="ctrTitle" hasCustomPrompt="1"/>
          </p:nvPr>
        </p:nvSpPr>
        <p:spPr>
          <a:xfrm>
            <a:off x="431320" y="518816"/>
            <a:ext cx="4169255" cy="633709"/>
          </a:xfrm>
        </p:spPr>
        <p:txBody>
          <a:bodyPr anchor="t">
            <a:noAutofit/>
          </a:bodyPr>
          <a:lstStyle>
            <a:lvl1pPr algn="l">
              <a:defRPr sz="2250" b="0" i="0" cap="none">
                <a:solidFill>
                  <a:schemeClr val="tx1"/>
                </a:solidFill>
                <a:latin typeface="Flama-Extrabold"/>
                <a:cs typeface="Flama-Extrabold"/>
              </a:defRPr>
            </a:lvl1pPr>
          </a:lstStyle>
          <a:p>
            <a:r>
              <a:rPr lang="en-US"/>
              <a:t>CLICK TO EDIT MASTER TITLE</a:t>
            </a:r>
          </a:p>
        </p:txBody>
      </p:sp>
      <p:sp>
        <p:nvSpPr>
          <p:cNvPr id="17" name="Subtitle 2">
            <a:extLst>
              <a:ext uri="{FF2B5EF4-FFF2-40B4-BE49-F238E27FC236}">
                <a16:creationId xmlns:a16="http://schemas.microsoft.com/office/drawing/2014/main" id="{594EDAC7-D8A8-4CCA-A7C1-7855A728988F}"/>
              </a:ext>
            </a:extLst>
          </p:cNvPr>
          <p:cNvSpPr>
            <a:spLocks noGrp="1"/>
          </p:cNvSpPr>
          <p:nvPr>
            <p:ph type="subTitle" idx="1" hasCustomPrompt="1"/>
          </p:nvPr>
        </p:nvSpPr>
        <p:spPr>
          <a:xfrm>
            <a:off x="431320" y="1295400"/>
            <a:ext cx="4169255" cy="3333754"/>
          </a:xfrm>
        </p:spPr>
        <p:txBody>
          <a:bodyPr>
            <a:noAutofit/>
          </a:bodyPr>
          <a:lstStyle>
            <a:lvl1pPr marL="0" indent="0" algn="l">
              <a:lnSpc>
                <a:spcPct val="90000"/>
              </a:lnSpc>
              <a:buNone/>
              <a:defRPr sz="1200" b="0" i="0" cap="none">
                <a:solidFill>
                  <a:srgbClr val="1E3250"/>
                </a:solidFill>
                <a:latin typeface="Flama-Light"/>
                <a:cs typeface="Flama-Ligh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a:t>
            </a:r>
          </a:p>
        </p:txBody>
      </p:sp>
      <p:pic>
        <p:nvPicPr>
          <p:cNvPr id="9" name="Picture 8" descr="Logo&#10;&#10;Description automatically generated">
            <a:extLst>
              <a:ext uri="{FF2B5EF4-FFF2-40B4-BE49-F238E27FC236}">
                <a16:creationId xmlns:a16="http://schemas.microsoft.com/office/drawing/2014/main" id="{31DDA8F6-1BE3-44B5-A379-470596B723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7910" y="4424579"/>
            <a:ext cx="1326086" cy="733810"/>
          </a:xfrm>
          <a:prstGeom prst="rect">
            <a:avLst/>
          </a:prstGeom>
        </p:spPr>
      </p:pic>
    </p:spTree>
    <p:extLst>
      <p:ext uri="{BB962C8B-B14F-4D97-AF65-F5344CB8AC3E}">
        <p14:creationId xmlns:p14="http://schemas.microsoft.com/office/powerpoint/2010/main" val="3346968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Generic - Media &amp; Text">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2058B2E7-1E06-44D2-9644-C0E2D946583B}"/>
              </a:ext>
            </a:extLst>
          </p:cNvPr>
          <p:cNvSpPr>
            <a:spLocks noGrp="1"/>
          </p:cNvSpPr>
          <p:nvPr>
            <p:ph type="ctrTitle" hasCustomPrompt="1"/>
          </p:nvPr>
        </p:nvSpPr>
        <p:spPr>
          <a:xfrm>
            <a:off x="4432102" y="518816"/>
            <a:ext cx="4169255" cy="633709"/>
          </a:xfrm>
        </p:spPr>
        <p:txBody>
          <a:bodyPr anchor="t">
            <a:noAutofit/>
          </a:bodyPr>
          <a:lstStyle>
            <a:lvl1pPr algn="l">
              <a:defRPr sz="2250" b="0" i="0" cap="none">
                <a:solidFill>
                  <a:schemeClr val="tx1"/>
                </a:solidFill>
                <a:latin typeface="Flama-Extrabold"/>
                <a:cs typeface="Flama-Extrabold"/>
              </a:defRPr>
            </a:lvl1pPr>
          </a:lstStyle>
          <a:p>
            <a:r>
              <a:rPr lang="en-US"/>
              <a:t>CLICK TO EDIT MASTER TITLE</a:t>
            </a:r>
          </a:p>
        </p:txBody>
      </p:sp>
      <p:sp>
        <p:nvSpPr>
          <p:cNvPr id="22" name="Subtitle 2">
            <a:extLst>
              <a:ext uri="{FF2B5EF4-FFF2-40B4-BE49-F238E27FC236}">
                <a16:creationId xmlns:a16="http://schemas.microsoft.com/office/drawing/2014/main" id="{9B6B055A-9765-48AC-8270-D9C4AE3E895B}"/>
              </a:ext>
            </a:extLst>
          </p:cNvPr>
          <p:cNvSpPr>
            <a:spLocks noGrp="1"/>
          </p:cNvSpPr>
          <p:nvPr>
            <p:ph type="subTitle" idx="1" hasCustomPrompt="1"/>
          </p:nvPr>
        </p:nvSpPr>
        <p:spPr>
          <a:xfrm>
            <a:off x="4432102" y="1295400"/>
            <a:ext cx="4169255" cy="3333754"/>
          </a:xfrm>
        </p:spPr>
        <p:txBody>
          <a:bodyPr>
            <a:noAutofit/>
          </a:bodyPr>
          <a:lstStyle>
            <a:lvl1pPr marL="0" indent="0" algn="l">
              <a:lnSpc>
                <a:spcPct val="90000"/>
              </a:lnSpc>
              <a:buNone/>
              <a:defRPr sz="1200" b="0" i="0" cap="none">
                <a:solidFill>
                  <a:srgbClr val="1E3250"/>
                </a:solidFill>
                <a:latin typeface="Flama-Light"/>
                <a:cs typeface="Flama-Ligh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a:t>
            </a:r>
          </a:p>
        </p:txBody>
      </p:sp>
      <p:sp>
        <p:nvSpPr>
          <p:cNvPr id="13" name="Rectangle 12"/>
          <p:cNvSpPr/>
          <p:nvPr/>
        </p:nvSpPr>
        <p:spPr>
          <a:xfrm>
            <a:off x="5" y="0"/>
            <a:ext cx="9144001" cy="1143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9" name="Rectangle 8">
            <a:extLst>
              <a:ext uri="{FF2B5EF4-FFF2-40B4-BE49-F238E27FC236}">
                <a16:creationId xmlns:a16="http://schemas.microsoft.com/office/drawing/2014/main" id="{941D4CC6-E100-4498-80EA-E4FFE106A38D}"/>
              </a:ext>
            </a:extLst>
          </p:cNvPr>
          <p:cNvSpPr/>
          <p:nvPr/>
        </p:nvSpPr>
        <p:spPr>
          <a:xfrm>
            <a:off x="145650" y="4746224"/>
            <a:ext cx="254401" cy="2544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0" name="Rectangle 9">
            <a:extLst>
              <a:ext uri="{FF2B5EF4-FFF2-40B4-BE49-F238E27FC236}">
                <a16:creationId xmlns:a16="http://schemas.microsoft.com/office/drawing/2014/main" id="{15CDBBD4-F1F9-4842-8691-908DDDF57603}"/>
              </a:ext>
            </a:extLst>
          </p:cNvPr>
          <p:cNvSpPr/>
          <p:nvPr/>
        </p:nvSpPr>
        <p:spPr>
          <a:xfrm>
            <a:off x="431321" y="4857750"/>
            <a:ext cx="142875" cy="1428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4" name="Slide Number Placeholder 8">
            <a:extLst>
              <a:ext uri="{FF2B5EF4-FFF2-40B4-BE49-F238E27FC236}">
                <a16:creationId xmlns:a16="http://schemas.microsoft.com/office/drawing/2014/main" id="{932702F3-1640-493B-B93F-4C37477A6460}"/>
              </a:ext>
            </a:extLst>
          </p:cNvPr>
          <p:cNvSpPr>
            <a:spLocks noGrp="1"/>
          </p:cNvSpPr>
          <p:nvPr>
            <p:ph type="sldNum" sz="quarter" idx="4"/>
          </p:nvPr>
        </p:nvSpPr>
        <p:spPr>
          <a:xfrm>
            <a:off x="46830" y="4794457"/>
            <a:ext cx="455928" cy="157934"/>
          </a:xfrm>
          <a:prstGeom prst="rect">
            <a:avLst/>
          </a:prstGeom>
        </p:spPr>
        <p:txBody>
          <a:bodyPr anchor="ctr"/>
          <a:lstStyle>
            <a:lvl1pPr algn="ctr">
              <a:defRPr sz="750">
                <a:solidFill>
                  <a:schemeClr val="bg1"/>
                </a:solidFill>
              </a:defRPr>
            </a:lvl1pPr>
          </a:lstStyle>
          <a:p>
            <a:fld id="{F070198D-497C-E340-8171-EC7890736271}" type="slidenum">
              <a:rPr lang="en-US" smtClean="0"/>
              <a:t>‹#›</a:t>
            </a:fld>
            <a:endParaRPr lang="en-US"/>
          </a:p>
        </p:txBody>
      </p:sp>
      <p:sp>
        <p:nvSpPr>
          <p:cNvPr id="20" name="Content Placeholder 4">
            <a:extLst>
              <a:ext uri="{FF2B5EF4-FFF2-40B4-BE49-F238E27FC236}">
                <a16:creationId xmlns:a16="http://schemas.microsoft.com/office/drawing/2014/main" id="{80030E8E-3BDD-40DB-AAC6-D6D6231A06F4}"/>
              </a:ext>
            </a:extLst>
          </p:cNvPr>
          <p:cNvSpPr>
            <a:spLocks noGrp="1"/>
          </p:cNvSpPr>
          <p:nvPr>
            <p:ph sz="quarter" idx="11"/>
          </p:nvPr>
        </p:nvSpPr>
        <p:spPr>
          <a:xfrm>
            <a:off x="431321" y="518816"/>
            <a:ext cx="3810000" cy="411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descr="Logo&#10;&#10;Description automatically generated">
            <a:extLst>
              <a:ext uri="{FF2B5EF4-FFF2-40B4-BE49-F238E27FC236}">
                <a16:creationId xmlns:a16="http://schemas.microsoft.com/office/drawing/2014/main" id="{3E843B13-EB90-48E2-A00D-C84F7643E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7910" y="4424579"/>
            <a:ext cx="1326086" cy="733810"/>
          </a:xfrm>
          <a:prstGeom prst="rect">
            <a:avLst/>
          </a:prstGeom>
        </p:spPr>
      </p:pic>
    </p:spTree>
    <p:extLst>
      <p:ext uri="{BB962C8B-B14F-4D97-AF65-F5344CB8AC3E}">
        <p14:creationId xmlns:p14="http://schemas.microsoft.com/office/powerpoint/2010/main" val="769807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Generic - Image &amp; Text">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1121576" y="2124869"/>
            <a:ext cx="2075238" cy="628651"/>
          </a:xfrm>
        </p:spPr>
        <p:txBody>
          <a:bodyPr/>
          <a:lstStyle>
            <a:lvl1pPr algn="ctr">
              <a:defRPr/>
            </a:lvl1pPr>
          </a:lstStyle>
          <a:p>
            <a:pPr lvl="0"/>
            <a:r>
              <a:rPr lang="en-US"/>
              <a:t>Overlay image</a:t>
            </a:r>
            <a:endParaRPr lang="en-GB"/>
          </a:p>
        </p:txBody>
      </p:sp>
      <p:sp>
        <p:nvSpPr>
          <p:cNvPr id="13" name="Rectangle 12"/>
          <p:cNvSpPr/>
          <p:nvPr/>
        </p:nvSpPr>
        <p:spPr>
          <a:xfrm>
            <a:off x="5" y="0"/>
            <a:ext cx="9144001" cy="1143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 name="Rectangle 1">
            <a:extLst>
              <a:ext uri="{FF2B5EF4-FFF2-40B4-BE49-F238E27FC236}">
                <a16:creationId xmlns:a16="http://schemas.microsoft.com/office/drawing/2014/main" id="{9CDC136A-8E11-4F8F-81CD-76653A59BB45}"/>
              </a:ext>
            </a:extLst>
          </p:cNvPr>
          <p:cNvSpPr/>
          <p:nvPr/>
        </p:nvSpPr>
        <p:spPr>
          <a:xfrm>
            <a:off x="137505" y="249237"/>
            <a:ext cx="4043381" cy="4379916"/>
          </a:xfrm>
          <a:prstGeom prst="rect">
            <a:avLst/>
          </a:prstGeom>
          <a:no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0" name="Rectangle 9">
            <a:extLst>
              <a:ext uri="{FF2B5EF4-FFF2-40B4-BE49-F238E27FC236}">
                <a16:creationId xmlns:a16="http://schemas.microsoft.com/office/drawing/2014/main" id="{4BDE39E8-3610-4921-92C8-3ADA0EF8C40C}"/>
              </a:ext>
            </a:extLst>
          </p:cNvPr>
          <p:cNvSpPr/>
          <p:nvPr/>
        </p:nvSpPr>
        <p:spPr>
          <a:xfrm>
            <a:off x="145650" y="4746224"/>
            <a:ext cx="254401" cy="2544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4" name="Rectangle 13">
            <a:extLst>
              <a:ext uri="{FF2B5EF4-FFF2-40B4-BE49-F238E27FC236}">
                <a16:creationId xmlns:a16="http://schemas.microsoft.com/office/drawing/2014/main" id="{95F6DCC7-5E1A-47D3-A559-A547FA77BFFD}"/>
              </a:ext>
            </a:extLst>
          </p:cNvPr>
          <p:cNvSpPr/>
          <p:nvPr/>
        </p:nvSpPr>
        <p:spPr>
          <a:xfrm>
            <a:off x="431321" y="4857750"/>
            <a:ext cx="142875" cy="1428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5" name="Slide Number Placeholder 8">
            <a:extLst>
              <a:ext uri="{FF2B5EF4-FFF2-40B4-BE49-F238E27FC236}">
                <a16:creationId xmlns:a16="http://schemas.microsoft.com/office/drawing/2014/main" id="{ECD175AE-514D-455C-8FCE-9A951EB8C3F2}"/>
              </a:ext>
            </a:extLst>
          </p:cNvPr>
          <p:cNvSpPr>
            <a:spLocks noGrp="1"/>
          </p:cNvSpPr>
          <p:nvPr>
            <p:ph type="sldNum" sz="quarter" idx="4"/>
          </p:nvPr>
        </p:nvSpPr>
        <p:spPr>
          <a:xfrm>
            <a:off x="46830" y="4794457"/>
            <a:ext cx="455928" cy="157934"/>
          </a:xfrm>
          <a:prstGeom prst="rect">
            <a:avLst/>
          </a:prstGeom>
        </p:spPr>
        <p:txBody>
          <a:bodyPr anchor="ctr"/>
          <a:lstStyle>
            <a:lvl1pPr algn="ctr">
              <a:defRPr sz="750">
                <a:solidFill>
                  <a:schemeClr val="bg1"/>
                </a:solidFill>
              </a:defRPr>
            </a:lvl1pPr>
          </a:lstStyle>
          <a:p>
            <a:fld id="{F070198D-497C-E340-8171-EC7890736271}" type="slidenum">
              <a:rPr lang="en-US" smtClean="0"/>
              <a:t>‹#›</a:t>
            </a:fld>
            <a:endParaRPr lang="en-US"/>
          </a:p>
        </p:txBody>
      </p:sp>
      <p:sp>
        <p:nvSpPr>
          <p:cNvPr id="16" name="Title 1">
            <a:extLst>
              <a:ext uri="{FF2B5EF4-FFF2-40B4-BE49-F238E27FC236}">
                <a16:creationId xmlns:a16="http://schemas.microsoft.com/office/drawing/2014/main" id="{1BC8545F-68E4-4CCF-ACF1-545803453E04}"/>
              </a:ext>
            </a:extLst>
          </p:cNvPr>
          <p:cNvSpPr>
            <a:spLocks noGrp="1"/>
          </p:cNvSpPr>
          <p:nvPr>
            <p:ph type="ctrTitle" hasCustomPrompt="1"/>
          </p:nvPr>
        </p:nvSpPr>
        <p:spPr>
          <a:xfrm>
            <a:off x="4432102" y="518816"/>
            <a:ext cx="4169255" cy="633709"/>
          </a:xfrm>
        </p:spPr>
        <p:txBody>
          <a:bodyPr anchor="t">
            <a:noAutofit/>
          </a:bodyPr>
          <a:lstStyle>
            <a:lvl1pPr algn="l">
              <a:defRPr sz="2250" b="0" i="0" cap="none">
                <a:solidFill>
                  <a:schemeClr val="tx1"/>
                </a:solidFill>
                <a:latin typeface="Flama-Extrabold"/>
                <a:cs typeface="Flama-Extrabold"/>
              </a:defRPr>
            </a:lvl1pPr>
          </a:lstStyle>
          <a:p>
            <a:r>
              <a:rPr lang="en-US"/>
              <a:t>CLICK TO EDIT MASTER TITLE</a:t>
            </a:r>
          </a:p>
        </p:txBody>
      </p:sp>
      <p:sp>
        <p:nvSpPr>
          <p:cNvPr id="17" name="Subtitle 2">
            <a:extLst>
              <a:ext uri="{FF2B5EF4-FFF2-40B4-BE49-F238E27FC236}">
                <a16:creationId xmlns:a16="http://schemas.microsoft.com/office/drawing/2014/main" id="{F1F17CC4-3D94-4389-BB4B-463631057297}"/>
              </a:ext>
            </a:extLst>
          </p:cNvPr>
          <p:cNvSpPr>
            <a:spLocks noGrp="1"/>
          </p:cNvSpPr>
          <p:nvPr>
            <p:ph type="subTitle" idx="1" hasCustomPrompt="1"/>
          </p:nvPr>
        </p:nvSpPr>
        <p:spPr>
          <a:xfrm>
            <a:off x="4432102" y="1295400"/>
            <a:ext cx="4169255" cy="3333754"/>
          </a:xfrm>
        </p:spPr>
        <p:txBody>
          <a:bodyPr>
            <a:noAutofit/>
          </a:bodyPr>
          <a:lstStyle>
            <a:lvl1pPr marL="0" indent="0" algn="l">
              <a:lnSpc>
                <a:spcPct val="90000"/>
              </a:lnSpc>
              <a:buNone/>
              <a:defRPr sz="1200" b="0" i="0" cap="none">
                <a:solidFill>
                  <a:srgbClr val="1E3250"/>
                </a:solidFill>
                <a:latin typeface="Flama-Light"/>
                <a:cs typeface="Flama-Ligh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a:t>
            </a:r>
          </a:p>
        </p:txBody>
      </p:sp>
      <p:pic>
        <p:nvPicPr>
          <p:cNvPr id="11" name="Picture 10" descr="Logo&#10;&#10;Description automatically generated">
            <a:extLst>
              <a:ext uri="{FF2B5EF4-FFF2-40B4-BE49-F238E27FC236}">
                <a16:creationId xmlns:a16="http://schemas.microsoft.com/office/drawing/2014/main" id="{E932B478-76F4-49B0-BD72-7DFC7300E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7910" y="4424579"/>
            <a:ext cx="1326086" cy="733810"/>
          </a:xfrm>
          <a:prstGeom prst="rect">
            <a:avLst/>
          </a:prstGeom>
        </p:spPr>
      </p:pic>
    </p:spTree>
    <p:extLst>
      <p:ext uri="{BB962C8B-B14F-4D97-AF65-F5344CB8AC3E}">
        <p14:creationId xmlns:p14="http://schemas.microsoft.com/office/powerpoint/2010/main" val="52119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Large Point">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endParaRPr>
          </a:p>
        </p:txBody>
      </p:sp>
      <p:sp>
        <p:nvSpPr>
          <p:cNvPr id="2" name="Title 1"/>
          <p:cNvSpPr>
            <a:spLocks noGrp="1"/>
          </p:cNvSpPr>
          <p:nvPr>
            <p:ph type="title"/>
          </p:nvPr>
        </p:nvSpPr>
        <p:spPr>
          <a:xfrm>
            <a:off x="627667" y="1155315"/>
            <a:ext cx="6427304" cy="2832877"/>
          </a:xfrm>
        </p:spPr>
        <p:txBody>
          <a:bodyPr anchor="ctr">
            <a:noAutofit/>
          </a:bodyPr>
          <a:lstStyle>
            <a:lvl1pPr algn="l">
              <a:defRPr sz="2700" b="0" i="0" cap="all">
                <a:solidFill>
                  <a:schemeClr val="bg1"/>
                </a:solidFill>
                <a:latin typeface="Flama-Extrabold"/>
                <a:cs typeface="Flama-Extrabold"/>
              </a:defRPr>
            </a:lvl1pPr>
          </a:lstStyle>
          <a:p>
            <a:r>
              <a:rPr lang="en-US"/>
              <a:t>Click to edit Master title style</a:t>
            </a:r>
          </a:p>
        </p:txBody>
      </p:sp>
      <p:pic>
        <p:nvPicPr>
          <p:cNvPr id="5" name="Picture 4">
            <a:extLst>
              <a:ext uri="{FF2B5EF4-FFF2-40B4-BE49-F238E27FC236}">
                <a16:creationId xmlns:a16="http://schemas.microsoft.com/office/drawing/2014/main" id="{1D75D237-CC7C-4B12-9929-AEE928CC86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17917" y="4409691"/>
            <a:ext cx="1326083" cy="733810"/>
          </a:xfrm>
          <a:prstGeom prst="rect">
            <a:avLst/>
          </a:prstGeom>
        </p:spPr>
      </p:pic>
    </p:spTree>
    <p:extLst>
      <p:ext uri="{BB962C8B-B14F-4D97-AF65-F5344CB8AC3E}">
        <p14:creationId xmlns:p14="http://schemas.microsoft.com/office/powerpoint/2010/main" val="27378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xt &amp; Quote">
    <p:spTree>
      <p:nvGrpSpPr>
        <p:cNvPr id="1" name=""/>
        <p:cNvGrpSpPr/>
        <p:nvPr/>
      </p:nvGrpSpPr>
      <p:grpSpPr>
        <a:xfrm>
          <a:off x="0" y="0"/>
          <a:ext cx="0" cy="0"/>
          <a:chOff x="0" y="0"/>
          <a:chExt cx="0" cy="0"/>
        </a:xfrm>
      </p:grpSpPr>
      <p:sp>
        <p:nvSpPr>
          <p:cNvPr id="11" name="Rectangle 10"/>
          <p:cNvSpPr/>
          <p:nvPr/>
        </p:nvSpPr>
        <p:spPr>
          <a:xfrm>
            <a:off x="6095994" y="0"/>
            <a:ext cx="3048006"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endParaRPr>
          </a:p>
        </p:txBody>
      </p:sp>
      <p:sp>
        <p:nvSpPr>
          <p:cNvPr id="7" name="Rectangle 6"/>
          <p:cNvSpPr/>
          <p:nvPr/>
        </p:nvSpPr>
        <p:spPr>
          <a:xfrm>
            <a:off x="5" y="0"/>
            <a:ext cx="9144001" cy="1143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6" name="Text Placeholder 5"/>
          <p:cNvSpPr>
            <a:spLocks noGrp="1"/>
          </p:cNvSpPr>
          <p:nvPr>
            <p:ph type="body" sz="quarter" idx="10" hasCustomPrompt="1"/>
          </p:nvPr>
        </p:nvSpPr>
        <p:spPr>
          <a:xfrm>
            <a:off x="6315075" y="1485903"/>
            <a:ext cx="2524130" cy="2891768"/>
          </a:xfrm>
        </p:spPr>
        <p:txBody>
          <a:bodyPr/>
          <a:lstStyle>
            <a:lvl1pPr>
              <a:defRPr sz="2100">
                <a:solidFill>
                  <a:schemeClr val="bg1"/>
                </a:solidFill>
                <a:latin typeface="+mj-lt"/>
              </a:defRPr>
            </a:lvl1pPr>
            <a:lvl2pPr>
              <a:defRPr sz="2700">
                <a:solidFill>
                  <a:schemeClr val="bg1"/>
                </a:solidFill>
                <a:latin typeface="+mj-lt"/>
              </a:defRPr>
            </a:lvl2pPr>
            <a:lvl3pPr>
              <a:defRPr sz="21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a:t>EDIT MASTER TEXT</a:t>
            </a:r>
            <a:endParaRPr lang="en-GB"/>
          </a:p>
        </p:txBody>
      </p:sp>
      <p:sp>
        <p:nvSpPr>
          <p:cNvPr id="12" name="Rectangle 11">
            <a:extLst>
              <a:ext uri="{FF2B5EF4-FFF2-40B4-BE49-F238E27FC236}">
                <a16:creationId xmlns:a16="http://schemas.microsoft.com/office/drawing/2014/main" id="{C574BD23-70A0-47FC-BC74-EF17EB8B89F1}"/>
              </a:ext>
            </a:extLst>
          </p:cNvPr>
          <p:cNvSpPr/>
          <p:nvPr/>
        </p:nvSpPr>
        <p:spPr>
          <a:xfrm>
            <a:off x="145650" y="4746224"/>
            <a:ext cx="254401" cy="2544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3" name="Rectangle 12">
            <a:extLst>
              <a:ext uri="{FF2B5EF4-FFF2-40B4-BE49-F238E27FC236}">
                <a16:creationId xmlns:a16="http://schemas.microsoft.com/office/drawing/2014/main" id="{7B030E23-227F-44B3-8DB2-76AF422E4C0E}"/>
              </a:ext>
            </a:extLst>
          </p:cNvPr>
          <p:cNvSpPr/>
          <p:nvPr/>
        </p:nvSpPr>
        <p:spPr>
          <a:xfrm>
            <a:off x="431321" y="4857750"/>
            <a:ext cx="142875" cy="1428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4" name="Slide Number Placeholder 8">
            <a:extLst>
              <a:ext uri="{FF2B5EF4-FFF2-40B4-BE49-F238E27FC236}">
                <a16:creationId xmlns:a16="http://schemas.microsoft.com/office/drawing/2014/main" id="{47CAC7E3-6F94-4308-9454-329F25F8FF46}"/>
              </a:ext>
            </a:extLst>
          </p:cNvPr>
          <p:cNvSpPr>
            <a:spLocks noGrp="1"/>
          </p:cNvSpPr>
          <p:nvPr>
            <p:ph type="sldNum" sz="quarter" idx="4"/>
          </p:nvPr>
        </p:nvSpPr>
        <p:spPr>
          <a:xfrm>
            <a:off x="46830" y="4794457"/>
            <a:ext cx="455928" cy="157934"/>
          </a:xfrm>
          <a:prstGeom prst="rect">
            <a:avLst/>
          </a:prstGeom>
        </p:spPr>
        <p:txBody>
          <a:bodyPr anchor="ctr"/>
          <a:lstStyle>
            <a:lvl1pPr algn="ctr">
              <a:defRPr sz="750">
                <a:solidFill>
                  <a:schemeClr val="bg1"/>
                </a:solidFill>
              </a:defRPr>
            </a:lvl1pPr>
          </a:lstStyle>
          <a:p>
            <a:fld id="{F070198D-497C-E340-8171-EC7890736271}" type="slidenum">
              <a:rPr lang="en-US" smtClean="0"/>
              <a:t>‹#›</a:t>
            </a:fld>
            <a:endParaRPr lang="en-US"/>
          </a:p>
        </p:txBody>
      </p:sp>
      <p:pic>
        <p:nvPicPr>
          <p:cNvPr id="20" name="Picture 19">
            <a:extLst>
              <a:ext uri="{FF2B5EF4-FFF2-40B4-BE49-F238E27FC236}">
                <a16:creationId xmlns:a16="http://schemas.microsoft.com/office/drawing/2014/main" id="{D2F03DCE-3980-49DB-926E-4404481DAEAD}"/>
              </a:ext>
            </a:extLst>
          </p:cNvPr>
          <p:cNvPicPr>
            <a:picLocks noChangeAspect="1"/>
          </p:cNvPicPr>
          <p:nvPr/>
        </p:nvPicPr>
        <p:blipFill rotWithShape="1">
          <a:blip r:embed="rId2"/>
          <a:srcRect l="35286" t="20721" r="32316" b="56646"/>
          <a:stretch/>
        </p:blipFill>
        <p:spPr>
          <a:xfrm>
            <a:off x="5905505" y="93172"/>
            <a:ext cx="1400176" cy="1164128"/>
          </a:xfrm>
          <a:prstGeom prst="rect">
            <a:avLst/>
          </a:prstGeom>
        </p:spPr>
      </p:pic>
      <p:sp>
        <p:nvSpPr>
          <p:cNvPr id="21" name="Title 1">
            <a:extLst>
              <a:ext uri="{FF2B5EF4-FFF2-40B4-BE49-F238E27FC236}">
                <a16:creationId xmlns:a16="http://schemas.microsoft.com/office/drawing/2014/main" id="{2517733D-707E-4D22-873A-16C4615C5F43}"/>
              </a:ext>
            </a:extLst>
          </p:cNvPr>
          <p:cNvSpPr>
            <a:spLocks noGrp="1"/>
          </p:cNvSpPr>
          <p:nvPr>
            <p:ph type="ctrTitle" hasCustomPrompt="1"/>
          </p:nvPr>
        </p:nvSpPr>
        <p:spPr>
          <a:xfrm>
            <a:off x="431320" y="518816"/>
            <a:ext cx="5055080" cy="452735"/>
          </a:xfrm>
        </p:spPr>
        <p:txBody>
          <a:bodyPr anchor="t">
            <a:noAutofit/>
          </a:bodyPr>
          <a:lstStyle>
            <a:lvl1pPr algn="l">
              <a:defRPr sz="2250" b="0" i="0" cap="none">
                <a:solidFill>
                  <a:schemeClr val="tx1"/>
                </a:solidFill>
                <a:latin typeface="Flama-Extrabold"/>
                <a:cs typeface="Flama-Extrabold"/>
              </a:defRPr>
            </a:lvl1pPr>
          </a:lstStyle>
          <a:p>
            <a:r>
              <a:rPr lang="en-US"/>
              <a:t>CLICK TO EDIT MASTER TITLE</a:t>
            </a:r>
          </a:p>
        </p:txBody>
      </p:sp>
      <p:sp>
        <p:nvSpPr>
          <p:cNvPr id="22" name="Subtitle 2">
            <a:extLst>
              <a:ext uri="{FF2B5EF4-FFF2-40B4-BE49-F238E27FC236}">
                <a16:creationId xmlns:a16="http://schemas.microsoft.com/office/drawing/2014/main" id="{DBE48BDB-8081-4326-A1E1-BF360FD6078D}"/>
              </a:ext>
            </a:extLst>
          </p:cNvPr>
          <p:cNvSpPr>
            <a:spLocks noGrp="1"/>
          </p:cNvSpPr>
          <p:nvPr>
            <p:ph type="subTitle" idx="1" hasCustomPrompt="1"/>
          </p:nvPr>
        </p:nvSpPr>
        <p:spPr>
          <a:xfrm>
            <a:off x="431320" y="1485902"/>
            <a:ext cx="5055080" cy="3143252"/>
          </a:xfrm>
        </p:spPr>
        <p:txBody>
          <a:bodyPr>
            <a:noAutofit/>
          </a:bodyPr>
          <a:lstStyle>
            <a:lvl1pPr marL="0" indent="0" algn="l">
              <a:lnSpc>
                <a:spcPct val="90000"/>
              </a:lnSpc>
              <a:buNone/>
              <a:defRPr sz="1200" b="0" i="0" cap="none">
                <a:solidFill>
                  <a:srgbClr val="1E3250"/>
                </a:solidFill>
                <a:latin typeface="Flama-Light"/>
                <a:cs typeface="Flama-Ligh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a:t>
            </a:r>
          </a:p>
        </p:txBody>
      </p:sp>
      <p:pic>
        <p:nvPicPr>
          <p:cNvPr id="15" name="Picture 14">
            <a:extLst>
              <a:ext uri="{FF2B5EF4-FFF2-40B4-BE49-F238E27FC236}">
                <a16:creationId xmlns:a16="http://schemas.microsoft.com/office/drawing/2014/main" id="{89B70B5D-5774-418C-8869-2B35E3D02F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17917" y="4409691"/>
            <a:ext cx="1326083" cy="733810"/>
          </a:xfrm>
          <a:prstGeom prst="rect">
            <a:avLst/>
          </a:prstGeom>
        </p:spPr>
      </p:pic>
    </p:spTree>
    <p:extLst>
      <p:ext uri="{BB962C8B-B14F-4D97-AF65-F5344CB8AC3E}">
        <p14:creationId xmlns:p14="http://schemas.microsoft.com/office/powerpoint/2010/main" val="3101272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 &amp; Colum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370F85-0667-4A2C-83C6-63F69ACD5033}"/>
              </a:ext>
            </a:extLst>
          </p:cNvPr>
          <p:cNvSpPr/>
          <p:nvPr/>
        </p:nvSpPr>
        <p:spPr>
          <a:xfrm>
            <a:off x="6095994" y="0"/>
            <a:ext cx="3048006"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endParaRPr>
          </a:p>
        </p:txBody>
      </p:sp>
      <p:sp>
        <p:nvSpPr>
          <p:cNvPr id="7" name="Rectangle 6"/>
          <p:cNvSpPr/>
          <p:nvPr/>
        </p:nvSpPr>
        <p:spPr>
          <a:xfrm>
            <a:off x="5" y="0"/>
            <a:ext cx="9144001" cy="1143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5" name="Text Placeholder 4"/>
          <p:cNvSpPr>
            <a:spLocks noGrp="1"/>
          </p:cNvSpPr>
          <p:nvPr>
            <p:ph type="body" sz="quarter" idx="10"/>
          </p:nvPr>
        </p:nvSpPr>
        <p:spPr>
          <a:xfrm>
            <a:off x="6334125" y="518822"/>
            <a:ext cx="2486025" cy="4110334"/>
          </a:xfrm>
        </p:spPr>
        <p:txBody>
          <a:bodyPr/>
          <a:lstStyle>
            <a:lvl1pPr marL="214313" indent="-214313">
              <a:buFont typeface="Arial" panose="020B0604020202020204" pitchFamily="34" charset="0"/>
              <a:buChar char="•"/>
              <a:defRPr sz="13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0" name="Rectangle 9">
            <a:extLst>
              <a:ext uri="{FF2B5EF4-FFF2-40B4-BE49-F238E27FC236}">
                <a16:creationId xmlns:a16="http://schemas.microsoft.com/office/drawing/2014/main" id="{AF28A0DA-73EB-46AC-819E-47CA12CC20CC}"/>
              </a:ext>
            </a:extLst>
          </p:cNvPr>
          <p:cNvSpPr/>
          <p:nvPr/>
        </p:nvSpPr>
        <p:spPr>
          <a:xfrm>
            <a:off x="145650" y="4746224"/>
            <a:ext cx="254401" cy="2544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2" name="Rectangle 11">
            <a:extLst>
              <a:ext uri="{FF2B5EF4-FFF2-40B4-BE49-F238E27FC236}">
                <a16:creationId xmlns:a16="http://schemas.microsoft.com/office/drawing/2014/main" id="{BC1C9A6A-8E13-4B12-B39A-5107900DCE8F}"/>
              </a:ext>
            </a:extLst>
          </p:cNvPr>
          <p:cNvSpPr/>
          <p:nvPr/>
        </p:nvSpPr>
        <p:spPr>
          <a:xfrm>
            <a:off x="431321" y="4857750"/>
            <a:ext cx="142875" cy="1428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3" name="Slide Number Placeholder 8">
            <a:extLst>
              <a:ext uri="{FF2B5EF4-FFF2-40B4-BE49-F238E27FC236}">
                <a16:creationId xmlns:a16="http://schemas.microsoft.com/office/drawing/2014/main" id="{120E6D0D-78C7-4A95-AEE0-717021159406}"/>
              </a:ext>
            </a:extLst>
          </p:cNvPr>
          <p:cNvSpPr>
            <a:spLocks noGrp="1"/>
          </p:cNvSpPr>
          <p:nvPr>
            <p:ph type="sldNum" sz="quarter" idx="4"/>
          </p:nvPr>
        </p:nvSpPr>
        <p:spPr>
          <a:xfrm>
            <a:off x="46830" y="4794457"/>
            <a:ext cx="455928" cy="157934"/>
          </a:xfrm>
          <a:prstGeom prst="rect">
            <a:avLst/>
          </a:prstGeom>
        </p:spPr>
        <p:txBody>
          <a:bodyPr anchor="ctr"/>
          <a:lstStyle>
            <a:lvl1pPr algn="ctr">
              <a:defRPr sz="750">
                <a:solidFill>
                  <a:schemeClr val="bg1"/>
                </a:solidFill>
              </a:defRPr>
            </a:lvl1pPr>
          </a:lstStyle>
          <a:p>
            <a:fld id="{F070198D-497C-E340-8171-EC7890736271}" type="slidenum">
              <a:rPr lang="en-US" smtClean="0"/>
              <a:t>‹#›</a:t>
            </a:fld>
            <a:endParaRPr lang="en-US"/>
          </a:p>
        </p:txBody>
      </p:sp>
      <p:sp>
        <p:nvSpPr>
          <p:cNvPr id="14" name="Title 1">
            <a:extLst>
              <a:ext uri="{FF2B5EF4-FFF2-40B4-BE49-F238E27FC236}">
                <a16:creationId xmlns:a16="http://schemas.microsoft.com/office/drawing/2014/main" id="{B7BDE49B-F641-489E-94E5-EBB3A5AAE61C}"/>
              </a:ext>
            </a:extLst>
          </p:cNvPr>
          <p:cNvSpPr>
            <a:spLocks noGrp="1"/>
          </p:cNvSpPr>
          <p:nvPr>
            <p:ph type="ctrTitle" hasCustomPrompt="1"/>
          </p:nvPr>
        </p:nvSpPr>
        <p:spPr>
          <a:xfrm>
            <a:off x="431320" y="518816"/>
            <a:ext cx="5055080" cy="452735"/>
          </a:xfrm>
        </p:spPr>
        <p:txBody>
          <a:bodyPr anchor="t">
            <a:noAutofit/>
          </a:bodyPr>
          <a:lstStyle>
            <a:lvl1pPr algn="l">
              <a:defRPr sz="2250" b="0" i="0" cap="none">
                <a:solidFill>
                  <a:schemeClr val="tx1"/>
                </a:solidFill>
                <a:latin typeface="Flama-Extrabold"/>
                <a:cs typeface="Flama-Extrabold"/>
              </a:defRPr>
            </a:lvl1pPr>
          </a:lstStyle>
          <a:p>
            <a:r>
              <a:rPr lang="en-US"/>
              <a:t>CLICK TO EDIT MASTER TITLE</a:t>
            </a:r>
          </a:p>
        </p:txBody>
      </p:sp>
      <p:sp>
        <p:nvSpPr>
          <p:cNvPr id="18" name="Subtitle 2">
            <a:extLst>
              <a:ext uri="{FF2B5EF4-FFF2-40B4-BE49-F238E27FC236}">
                <a16:creationId xmlns:a16="http://schemas.microsoft.com/office/drawing/2014/main" id="{1A2C0B3B-EE70-4FFE-B648-38B18DE82653}"/>
              </a:ext>
            </a:extLst>
          </p:cNvPr>
          <p:cNvSpPr>
            <a:spLocks noGrp="1"/>
          </p:cNvSpPr>
          <p:nvPr>
            <p:ph type="subTitle" idx="1" hasCustomPrompt="1"/>
          </p:nvPr>
        </p:nvSpPr>
        <p:spPr>
          <a:xfrm>
            <a:off x="431320" y="1485902"/>
            <a:ext cx="5055080" cy="3143252"/>
          </a:xfrm>
        </p:spPr>
        <p:txBody>
          <a:bodyPr>
            <a:noAutofit/>
          </a:bodyPr>
          <a:lstStyle>
            <a:lvl1pPr marL="0" indent="0" algn="l">
              <a:lnSpc>
                <a:spcPct val="90000"/>
              </a:lnSpc>
              <a:buNone/>
              <a:defRPr sz="1200" b="0" i="0" cap="none">
                <a:solidFill>
                  <a:srgbClr val="1E3250"/>
                </a:solidFill>
                <a:latin typeface="Flama-Light"/>
                <a:cs typeface="Flama-Ligh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a:t>
            </a:r>
          </a:p>
        </p:txBody>
      </p:sp>
      <p:pic>
        <p:nvPicPr>
          <p:cNvPr id="11" name="Picture 10">
            <a:extLst>
              <a:ext uri="{FF2B5EF4-FFF2-40B4-BE49-F238E27FC236}">
                <a16:creationId xmlns:a16="http://schemas.microsoft.com/office/drawing/2014/main" id="{62EE41B5-1969-4ADF-ABEC-FDB36C6DE07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17917" y="4409691"/>
            <a:ext cx="1326083" cy="733810"/>
          </a:xfrm>
          <a:prstGeom prst="rect">
            <a:avLst/>
          </a:prstGeom>
        </p:spPr>
      </p:pic>
    </p:spTree>
    <p:extLst>
      <p:ext uri="{BB962C8B-B14F-4D97-AF65-F5344CB8AC3E}">
        <p14:creationId xmlns:p14="http://schemas.microsoft.com/office/powerpoint/2010/main" val="4249690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6 Chart &amp; Text">
    <p:spTree>
      <p:nvGrpSpPr>
        <p:cNvPr id="1" name=""/>
        <p:cNvGrpSpPr/>
        <p:nvPr/>
      </p:nvGrpSpPr>
      <p:grpSpPr>
        <a:xfrm>
          <a:off x="0" y="0"/>
          <a:ext cx="0" cy="0"/>
          <a:chOff x="0" y="0"/>
          <a:chExt cx="0" cy="0"/>
        </a:xfrm>
      </p:grpSpPr>
      <p:sp>
        <p:nvSpPr>
          <p:cNvPr id="14" name="Content Placeholder 2"/>
          <p:cNvSpPr txBox="1">
            <a:spLocks/>
          </p:cNvSpPr>
          <p:nvPr/>
        </p:nvSpPr>
        <p:spPr>
          <a:xfrm>
            <a:off x="5928696" y="1035890"/>
            <a:ext cx="1960726" cy="2948413"/>
          </a:xfrm>
          <a:prstGeom prst="rect">
            <a:avLst/>
          </a:prstGeom>
        </p:spPr>
        <p:txBody>
          <a:bodyPr vert="horz" lIns="51435" tIns="25718" rIns="51435" bIns="25718"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38"/>
              </a:spcBef>
            </a:pPr>
            <a:endParaRPr lang="en-GB" sz="900"/>
          </a:p>
        </p:txBody>
      </p:sp>
      <p:sp>
        <p:nvSpPr>
          <p:cNvPr id="18" name="Content Placeholder 9"/>
          <p:cNvSpPr>
            <a:spLocks noGrp="1"/>
          </p:cNvSpPr>
          <p:nvPr>
            <p:ph idx="1"/>
          </p:nvPr>
        </p:nvSpPr>
        <p:spPr>
          <a:xfrm>
            <a:off x="431320" y="1035882"/>
            <a:ext cx="2513500" cy="955943"/>
          </a:xfrm>
        </p:spPr>
        <p:txBody>
          <a:bodyPr>
            <a:noAutofit/>
          </a:bodyPr>
          <a:lstStyle>
            <a:lvl1pPr marL="0" indent="0">
              <a:buNone/>
              <a:defRPr/>
            </a:lvl1pPr>
          </a:lstStyle>
          <a:p>
            <a:pPr lvl="0"/>
            <a:r>
              <a:rPr lang="en-US"/>
              <a:t>Click to edit Master text styles</a:t>
            </a:r>
          </a:p>
        </p:txBody>
      </p:sp>
      <p:sp>
        <p:nvSpPr>
          <p:cNvPr id="19" name="Content Placeholder 9"/>
          <p:cNvSpPr>
            <a:spLocks noGrp="1"/>
          </p:cNvSpPr>
          <p:nvPr>
            <p:ph idx="13"/>
          </p:nvPr>
        </p:nvSpPr>
        <p:spPr>
          <a:xfrm>
            <a:off x="3298154" y="1035882"/>
            <a:ext cx="2513500" cy="955943"/>
          </a:xfrm>
        </p:spPr>
        <p:txBody>
          <a:bodyPr>
            <a:noAutofit/>
          </a:bodyPr>
          <a:lstStyle>
            <a:lvl1pPr marL="0" indent="0">
              <a:buNone/>
              <a:defRPr/>
            </a:lvl1pPr>
          </a:lstStyle>
          <a:p>
            <a:pPr lvl="0"/>
            <a:r>
              <a:rPr lang="en-US"/>
              <a:t>Click to edit Master text styles</a:t>
            </a:r>
          </a:p>
        </p:txBody>
      </p:sp>
      <p:sp>
        <p:nvSpPr>
          <p:cNvPr id="20" name="Content Placeholder 9"/>
          <p:cNvSpPr>
            <a:spLocks noGrp="1"/>
          </p:cNvSpPr>
          <p:nvPr>
            <p:ph idx="14"/>
          </p:nvPr>
        </p:nvSpPr>
        <p:spPr>
          <a:xfrm>
            <a:off x="6164988" y="1035882"/>
            <a:ext cx="2513500" cy="955943"/>
          </a:xfrm>
        </p:spPr>
        <p:txBody>
          <a:bodyPr>
            <a:noAutofit/>
          </a:bodyPr>
          <a:lstStyle>
            <a:lvl1pPr marL="0" indent="0">
              <a:buNone/>
              <a:defRPr/>
            </a:lvl1pPr>
          </a:lstStyle>
          <a:p>
            <a:pPr lvl="0"/>
            <a:r>
              <a:rPr lang="en-US"/>
              <a:t>Click to edit Master text styles</a:t>
            </a:r>
          </a:p>
        </p:txBody>
      </p:sp>
      <p:sp>
        <p:nvSpPr>
          <p:cNvPr id="21" name="Content Placeholder 9"/>
          <p:cNvSpPr>
            <a:spLocks noGrp="1"/>
          </p:cNvSpPr>
          <p:nvPr>
            <p:ph idx="15"/>
          </p:nvPr>
        </p:nvSpPr>
        <p:spPr>
          <a:xfrm>
            <a:off x="431320" y="2169270"/>
            <a:ext cx="2513500" cy="955943"/>
          </a:xfrm>
        </p:spPr>
        <p:txBody>
          <a:bodyPr>
            <a:noAutofit/>
          </a:bodyPr>
          <a:lstStyle>
            <a:lvl1pPr marL="0" indent="0">
              <a:buNone/>
              <a:defRPr/>
            </a:lvl1pPr>
          </a:lstStyle>
          <a:p>
            <a:pPr lvl="0"/>
            <a:r>
              <a:rPr lang="en-US"/>
              <a:t>Click to edit Master text styles</a:t>
            </a:r>
          </a:p>
        </p:txBody>
      </p:sp>
      <p:sp>
        <p:nvSpPr>
          <p:cNvPr id="22" name="Content Placeholder 9"/>
          <p:cNvSpPr>
            <a:spLocks noGrp="1"/>
          </p:cNvSpPr>
          <p:nvPr>
            <p:ph idx="16"/>
          </p:nvPr>
        </p:nvSpPr>
        <p:spPr>
          <a:xfrm>
            <a:off x="3298154" y="2169270"/>
            <a:ext cx="2513500" cy="955943"/>
          </a:xfrm>
        </p:spPr>
        <p:txBody>
          <a:bodyPr>
            <a:noAutofit/>
          </a:bodyPr>
          <a:lstStyle>
            <a:lvl1pPr marL="0" indent="0">
              <a:buNone/>
              <a:defRPr/>
            </a:lvl1pPr>
          </a:lstStyle>
          <a:p>
            <a:pPr lvl="0"/>
            <a:r>
              <a:rPr lang="en-US"/>
              <a:t>Click to edit Master text styles</a:t>
            </a:r>
          </a:p>
        </p:txBody>
      </p:sp>
      <p:sp>
        <p:nvSpPr>
          <p:cNvPr id="23" name="Content Placeholder 9"/>
          <p:cNvSpPr>
            <a:spLocks noGrp="1"/>
          </p:cNvSpPr>
          <p:nvPr>
            <p:ph idx="17"/>
          </p:nvPr>
        </p:nvSpPr>
        <p:spPr>
          <a:xfrm>
            <a:off x="6164988" y="2169270"/>
            <a:ext cx="2513500" cy="955943"/>
          </a:xfrm>
        </p:spPr>
        <p:txBody>
          <a:bodyPr>
            <a:noAutofit/>
          </a:bodyPr>
          <a:lstStyle>
            <a:lvl1pPr marL="0" indent="0">
              <a:buNone/>
              <a:defRPr/>
            </a:lvl1pPr>
          </a:lstStyle>
          <a:p>
            <a:pPr lvl="0"/>
            <a:r>
              <a:rPr lang="en-US"/>
              <a:t>Click to edit Master text styles</a:t>
            </a:r>
          </a:p>
        </p:txBody>
      </p:sp>
      <p:sp>
        <p:nvSpPr>
          <p:cNvPr id="24" name="Content Placeholder 9"/>
          <p:cNvSpPr>
            <a:spLocks noGrp="1"/>
          </p:cNvSpPr>
          <p:nvPr>
            <p:ph idx="18"/>
          </p:nvPr>
        </p:nvSpPr>
        <p:spPr>
          <a:xfrm>
            <a:off x="431320" y="3344547"/>
            <a:ext cx="1215000" cy="1215000"/>
          </a:xfrm>
        </p:spPr>
        <p:txBody>
          <a:bodyPr>
            <a:noAutofit/>
          </a:bodyPr>
          <a:lstStyle>
            <a:lvl1pPr marL="0" indent="0">
              <a:buNone/>
              <a:defRPr sz="900"/>
            </a:lvl1pPr>
          </a:lstStyle>
          <a:p>
            <a:pPr lvl="0"/>
            <a:r>
              <a:rPr lang="en-US"/>
              <a:t>Click to edit Master text styles</a:t>
            </a:r>
          </a:p>
        </p:txBody>
      </p:sp>
      <p:sp>
        <p:nvSpPr>
          <p:cNvPr id="38" name="Rectangle 37">
            <a:extLst>
              <a:ext uri="{FF2B5EF4-FFF2-40B4-BE49-F238E27FC236}">
                <a16:creationId xmlns:a16="http://schemas.microsoft.com/office/drawing/2014/main" id="{AC747975-4ACA-4058-AC73-DFA706717872}"/>
              </a:ext>
            </a:extLst>
          </p:cNvPr>
          <p:cNvSpPr/>
          <p:nvPr/>
        </p:nvSpPr>
        <p:spPr>
          <a:xfrm>
            <a:off x="5" y="0"/>
            <a:ext cx="9144001" cy="1143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5" name="Rectangle 24">
            <a:extLst>
              <a:ext uri="{FF2B5EF4-FFF2-40B4-BE49-F238E27FC236}">
                <a16:creationId xmlns:a16="http://schemas.microsoft.com/office/drawing/2014/main" id="{4BABDB15-6CB9-4E16-A1A2-F951C6A420C5}"/>
              </a:ext>
            </a:extLst>
          </p:cNvPr>
          <p:cNvSpPr/>
          <p:nvPr/>
        </p:nvSpPr>
        <p:spPr>
          <a:xfrm>
            <a:off x="145650" y="4746224"/>
            <a:ext cx="254401" cy="2544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33" name="Rectangle 32">
            <a:extLst>
              <a:ext uri="{FF2B5EF4-FFF2-40B4-BE49-F238E27FC236}">
                <a16:creationId xmlns:a16="http://schemas.microsoft.com/office/drawing/2014/main" id="{7E1D3486-0549-4E3A-BF79-B0BB6C75A6D0}"/>
              </a:ext>
            </a:extLst>
          </p:cNvPr>
          <p:cNvSpPr/>
          <p:nvPr/>
        </p:nvSpPr>
        <p:spPr>
          <a:xfrm>
            <a:off x="431321" y="4857750"/>
            <a:ext cx="142875" cy="1428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34" name="Slide Number Placeholder 8">
            <a:extLst>
              <a:ext uri="{FF2B5EF4-FFF2-40B4-BE49-F238E27FC236}">
                <a16:creationId xmlns:a16="http://schemas.microsoft.com/office/drawing/2014/main" id="{A1261777-ADFA-4133-A11F-F5A559FABCF4}"/>
              </a:ext>
            </a:extLst>
          </p:cNvPr>
          <p:cNvSpPr>
            <a:spLocks noGrp="1"/>
          </p:cNvSpPr>
          <p:nvPr>
            <p:ph type="sldNum" sz="quarter" idx="4"/>
          </p:nvPr>
        </p:nvSpPr>
        <p:spPr>
          <a:xfrm>
            <a:off x="46830" y="4794457"/>
            <a:ext cx="455928" cy="157934"/>
          </a:xfrm>
          <a:prstGeom prst="rect">
            <a:avLst/>
          </a:prstGeom>
        </p:spPr>
        <p:txBody>
          <a:bodyPr anchor="ctr"/>
          <a:lstStyle>
            <a:lvl1pPr algn="ctr">
              <a:defRPr sz="750">
                <a:solidFill>
                  <a:schemeClr val="bg1"/>
                </a:solidFill>
              </a:defRPr>
            </a:lvl1pPr>
          </a:lstStyle>
          <a:p>
            <a:fld id="{F070198D-497C-E340-8171-EC7890736271}" type="slidenum">
              <a:rPr lang="en-US" smtClean="0"/>
              <a:t>‹#›</a:t>
            </a:fld>
            <a:endParaRPr lang="en-US"/>
          </a:p>
        </p:txBody>
      </p:sp>
      <p:sp>
        <p:nvSpPr>
          <p:cNvPr id="35" name="Title 1">
            <a:extLst>
              <a:ext uri="{FF2B5EF4-FFF2-40B4-BE49-F238E27FC236}">
                <a16:creationId xmlns:a16="http://schemas.microsoft.com/office/drawing/2014/main" id="{56A222BC-9FDC-4AA1-B76E-B28F819EBC2B}"/>
              </a:ext>
            </a:extLst>
          </p:cNvPr>
          <p:cNvSpPr>
            <a:spLocks noGrp="1"/>
          </p:cNvSpPr>
          <p:nvPr>
            <p:ph type="ctrTitle" hasCustomPrompt="1"/>
          </p:nvPr>
        </p:nvSpPr>
        <p:spPr>
          <a:xfrm>
            <a:off x="431320" y="518816"/>
            <a:ext cx="8252710" cy="452735"/>
          </a:xfrm>
        </p:spPr>
        <p:txBody>
          <a:bodyPr anchor="t">
            <a:noAutofit/>
          </a:bodyPr>
          <a:lstStyle>
            <a:lvl1pPr algn="l">
              <a:defRPr sz="2250" b="0" i="0" cap="none">
                <a:solidFill>
                  <a:schemeClr val="tx1"/>
                </a:solidFill>
                <a:latin typeface="Flama-Extrabold"/>
                <a:cs typeface="Flama-Extrabold"/>
              </a:defRPr>
            </a:lvl1pPr>
          </a:lstStyle>
          <a:p>
            <a:r>
              <a:rPr lang="en-US"/>
              <a:t>CLICK TO EDIT MASTER TITLE</a:t>
            </a:r>
          </a:p>
        </p:txBody>
      </p:sp>
      <p:sp>
        <p:nvSpPr>
          <p:cNvPr id="36" name="Content Placeholder 9">
            <a:extLst>
              <a:ext uri="{FF2B5EF4-FFF2-40B4-BE49-F238E27FC236}">
                <a16:creationId xmlns:a16="http://schemas.microsoft.com/office/drawing/2014/main" id="{305A3E8E-B9D8-4BBE-9874-A3E322CBDEDB}"/>
              </a:ext>
            </a:extLst>
          </p:cNvPr>
          <p:cNvSpPr>
            <a:spLocks noGrp="1"/>
          </p:cNvSpPr>
          <p:nvPr>
            <p:ph idx="19"/>
          </p:nvPr>
        </p:nvSpPr>
        <p:spPr>
          <a:xfrm>
            <a:off x="1838862" y="3344547"/>
            <a:ext cx="1215000" cy="1215000"/>
          </a:xfrm>
        </p:spPr>
        <p:txBody>
          <a:bodyPr>
            <a:noAutofit/>
          </a:bodyPr>
          <a:lstStyle>
            <a:lvl1pPr marL="0" indent="0">
              <a:buNone/>
              <a:defRPr sz="900"/>
            </a:lvl1pPr>
          </a:lstStyle>
          <a:p>
            <a:pPr lvl="0"/>
            <a:r>
              <a:rPr lang="en-US"/>
              <a:t>Click to edit Master text styles</a:t>
            </a:r>
          </a:p>
        </p:txBody>
      </p:sp>
      <p:sp>
        <p:nvSpPr>
          <p:cNvPr id="40" name="Content Placeholder 9">
            <a:extLst>
              <a:ext uri="{FF2B5EF4-FFF2-40B4-BE49-F238E27FC236}">
                <a16:creationId xmlns:a16="http://schemas.microsoft.com/office/drawing/2014/main" id="{27EB8B9C-49A0-4119-9186-AECB8E446E02}"/>
              </a:ext>
            </a:extLst>
          </p:cNvPr>
          <p:cNvSpPr>
            <a:spLocks noGrp="1"/>
          </p:cNvSpPr>
          <p:nvPr>
            <p:ph idx="20"/>
          </p:nvPr>
        </p:nvSpPr>
        <p:spPr>
          <a:xfrm>
            <a:off x="3246404" y="3344547"/>
            <a:ext cx="1215000" cy="1215000"/>
          </a:xfrm>
        </p:spPr>
        <p:txBody>
          <a:bodyPr>
            <a:noAutofit/>
          </a:bodyPr>
          <a:lstStyle>
            <a:lvl1pPr marL="0" indent="0">
              <a:buNone/>
              <a:defRPr sz="900"/>
            </a:lvl1pPr>
          </a:lstStyle>
          <a:p>
            <a:pPr lvl="0"/>
            <a:r>
              <a:rPr lang="en-US"/>
              <a:t>Click to edit Master text styles</a:t>
            </a:r>
          </a:p>
        </p:txBody>
      </p:sp>
      <p:sp>
        <p:nvSpPr>
          <p:cNvPr id="41" name="Content Placeholder 9">
            <a:extLst>
              <a:ext uri="{FF2B5EF4-FFF2-40B4-BE49-F238E27FC236}">
                <a16:creationId xmlns:a16="http://schemas.microsoft.com/office/drawing/2014/main" id="{BC3302B1-818A-4528-8B80-4019D11C58EF}"/>
              </a:ext>
            </a:extLst>
          </p:cNvPr>
          <p:cNvSpPr>
            <a:spLocks noGrp="1"/>
          </p:cNvSpPr>
          <p:nvPr>
            <p:ph idx="21"/>
          </p:nvPr>
        </p:nvSpPr>
        <p:spPr>
          <a:xfrm>
            <a:off x="4653947" y="3344547"/>
            <a:ext cx="1215000" cy="1215000"/>
          </a:xfrm>
        </p:spPr>
        <p:txBody>
          <a:bodyPr>
            <a:noAutofit/>
          </a:bodyPr>
          <a:lstStyle>
            <a:lvl1pPr marL="0" indent="0">
              <a:buNone/>
              <a:defRPr sz="900"/>
            </a:lvl1pPr>
          </a:lstStyle>
          <a:p>
            <a:pPr lvl="0"/>
            <a:r>
              <a:rPr lang="en-US"/>
              <a:t>Click to edit Master text styles</a:t>
            </a:r>
          </a:p>
        </p:txBody>
      </p:sp>
      <p:sp>
        <p:nvSpPr>
          <p:cNvPr id="42" name="Content Placeholder 9">
            <a:extLst>
              <a:ext uri="{FF2B5EF4-FFF2-40B4-BE49-F238E27FC236}">
                <a16:creationId xmlns:a16="http://schemas.microsoft.com/office/drawing/2014/main" id="{5D4E05D4-530F-4C69-A3E8-AE594B89F722}"/>
              </a:ext>
            </a:extLst>
          </p:cNvPr>
          <p:cNvSpPr>
            <a:spLocks noGrp="1"/>
          </p:cNvSpPr>
          <p:nvPr>
            <p:ph idx="22"/>
          </p:nvPr>
        </p:nvSpPr>
        <p:spPr>
          <a:xfrm>
            <a:off x="6061489" y="3344547"/>
            <a:ext cx="1215000" cy="1215000"/>
          </a:xfrm>
        </p:spPr>
        <p:txBody>
          <a:bodyPr>
            <a:noAutofit/>
          </a:bodyPr>
          <a:lstStyle>
            <a:lvl1pPr marL="0" indent="0">
              <a:buNone/>
              <a:defRPr sz="900"/>
            </a:lvl1pPr>
          </a:lstStyle>
          <a:p>
            <a:pPr lvl="0"/>
            <a:r>
              <a:rPr lang="en-US"/>
              <a:t>Click to edit Master text styles</a:t>
            </a:r>
          </a:p>
        </p:txBody>
      </p:sp>
      <p:sp>
        <p:nvSpPr>
          <p:cNvPr id="43" name="Content Placeholder 9">
            <a:extLst>
              <a:ext uri="{FF2B5EF4-FFF2-40B4-BE49-F238E27FC236}">
                <a16:creationId xmlns:a16="http://schemas.microsoft.com/office/drawing/2014/main" id="{C0234D53-247C-43E2-823C-26B88CA81A58}"/>
              </a:ext>
            </a:extLst>
          </p:cNvPr>
          <p:cNvSpPr>
            <a:spLocks noGrp="1"/>
          </p:cNvSpPr>
          <p:nvPr>
            <p:ph idx="23"/>
          </p:nvPr>
        </p:nvSpPr>
        <p:spPr>
          <a:xfrm>
            <a:off x="7469030" y="3344547"/>
            <a:ext cx="1215000" cy="1215000"/>
          </a:xfrm>
        </p:spPr>
        <p:txBody>
          <a:bodyPr>
            <a:noAutofit/>
          </a:bodyPr>
          <a:lstStyle>
            <a:lvl1pPr marL="0" indent="0">
              <a:buNone/>
              <a:defRPr sz="900"/>
            </a:lvl1pPr>
          </a:lstStyle>
          <a:p>
            <a:pPr lvl="0"/>
            <a:r>
              <a:rPr lang="en-US"/>
              <a:t>Click to edit Master text styles</a:t>
            </a:r>
          </a:p>
        </p:txBody>
      </p:sp>
      <p:pic>
        <p:nvPicPr>
          <p:cNvPr id="26" name="Picture 25" descr="Logo&#10;&#10;Description automatically generated">
            <a:extLst>
              <a:ext uri="{FF2B5EF4-FFF2-40B4-BE49-F238E27FC236}">
                <a16:creationId xmlns:a16="http://schemas.microsoft.com/office/drawing/2014/main" id="{BE950AFB-FD80-4316-A845-2574AAB607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7910" y="4424579"/>
            <a:ext cx="1326086" cy="733810"/>
          </a:xfrm>
          <a:prstGeom prst="rect">
            <a:avLst/>
          </a:prstGeom>
        </p:spPr>
      </p:pic>
    </p:spTree>
    <p:extLst>
      <p:ext uri="{BB962C8B-B14F-4D97-AF65-F5344CB8AC3E}">
        <p14:creationId xmlns:p14="http://schemas.microsoft.com/office/powerpoint/2010/main" val="2292396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4BD2530-5035-4752-A2F3-D5D96A018E5C}"/>
              </a:ext>
            </a:extLst>
          </p:cNvPr>
          <p:cNvSpPr/>
          <p:nvPr/>
        </p:nvSpPr>
        <p:spPr>
          <a:xfrm>
            <a:off x="4275534" y="742951"/>
            <a:ext cx="1412804" cy="141314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8" name="Rectangle 27">
            <a:extLst>
              <a:ext uri="{FF2B5EF4-FFF2-40B4-BE49-F238E27FC236}">
                <a16:creationId xmlns:a16="http://schemas.microsoft.com/office/drawing/2014/main" id="{9EE24ABC-2249-463F-B490-2269E1C5BF11}"/>
              </a:ext>
            </a:extLst>
          </p:cNvPr>
          <p:cNvSpPr/>
          <p:nvPr/>
        </p:nvSpPr>
        <p:spPr>
          <a:xfrm>
            <a:off x="5772023" y="1200124"/>
            <a:ext cx="955800" cy="9559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9" name="Rectangle 28">
            <a:extLst>
              <a:ext uri="{FF2B5EF4-FFF2-40B4-BE49-F238E27FC236}">
                <a16:creationId xmlns:a16="http://schemas.microsoft.com/office/drawing/2014/main" id="{F189F80B-3B65-4203-ACCA-628A86A8AB0F}"/>
              </a:ext>
            </a:extLst>
          </p:cNvPr>
          <p:cNvSpPr/>
          <p:nvPr/>
        </p:nvSpPr>
        <p:spPr>
          <a:xfrm>
            <a:off x="6376189" y="2247456"/>
            <a:ext cx="1327735" cy="132773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30" name="Rectangle 29">
            <a:extLst>
              <a:ext uri="{FF2B5EF4-FFF2-40B4-BE49-F238E27FC236}">
                <a16:creationId xmlns:a16="http://schemas.microsoft.com/office/drawing/2014/main" id="{2C5A6251-FCEE-4E4F-91CB-9A4A8646E3F4}"/>
              </a:ext>
            </a:extLst>
          </p:cNvPr>
          <p:cNvSpPr/>
          <p:nvPr/>
        </p:nvSpPr>
        <p:spPr>
          <a:xfrm>
            <a:off x="4275534" y="2247457"/>
            <a:ext cx="1981166" cy="198164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31" name="Rectangle 30">
            <a:extLst>
              <a:ext uri="{FF2B5EF4-FFF2-40B4-BE49-F238E27FC236}">
                <a16:creationId xmlns:a16="http://schemas.microsoft.com/office/drawing/2014/main" id="{CF2AB964-3D8F-45A2-A8E9-784EA356B661}"/>
              </a:ext>
            </a:extLst>
          </p:cNvPr>
          <p:cNvSpPr/>
          <p:nvPr/>
        </p:nvSpPr>
        <p:spPr>
          <a:xfrm>
            <a:off x="145650" y="534677"/>
            <a:ext cx="4046200" cy="4046200"/>
          </a:xfrm>
          <a:prstGeom prst="rect">
            <a:avLst/>
          </a:prstGeom>
          <a:solidFill>
            <a:schemeClr val="tx2">
              <a:alpha val="9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6" name="Text Placeholder 5"/>
          <p:cNvSpPr>
            <a:spLocks noGrp="1"/>
          </p:cNvSpPr>
          <p:nvPr>
            <p:ph type="body" sz="quarter" idx="10" hasCustomPrompt="1"/>
          </p:nvPr>
        </p:nvSpPr>
        <p:spPr>
          <a:xfrm>
            <a:off x="423123" y="742950"/>
            <a:ext cx="3491652" cy="3486150"/>
          </a:xfrm>
        </p:spPr>
        <p:txBody>
          <a:bodyPr anchor="ctr"/>
          <a:lstStyle>
            <a:lvl1pPr>
              <a:defRPr sz="2700" b="1">
                <a:solidFill>
                  <a:schemeClr val="bg1"/>
                </a:solidFill>
                <a:latin typeface="+mj-lt"/>
              </a:defRPr>
            </a:lvl1pPr>
          </a:lstStyle>
          <a:p>
            <a:pPr lvl="0"/>
            <a:r>
              <a:rPr lang="en-US"/>
              <a:t>Questions?</a:t>
            </a:r>
          </a:p>
        </p:txBody>
      </p:sp>
      <p:sp>
        <p:nvSpPr>
          <p:cNvPr id="14" name="Rectangle 13"/>
          <p:cNvSpPr/>
          <p:nvPr/>
        </p:nvSpPr>
        <p:spPr>
          <a:xfrm>
            <a:off x="5" y="0"/>
            <a:ext cx="9144001" cy="1143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6" name="Rectangle 15">
            <a:extLst>
              <a:ext uri="{FF2B5EF4-FFF2-40B4-BE49-F238E27FC236}">
                <a16:creationId xmlns:a16="http://schemas.microsoft.com/office/drawing/2014/main" id="{4C2AB3CF-571C-4423-9A1D-D0F77785364C}"/>
              </a:ext>
            </a:extLst>
          </p:cNvPr>
          <p:cNvSpPr/>
          <p:nvPr/>
        </p:nvSpPr>
        <p:spPr>
          <a:xfrm>
            <a:off x="145650" y="4746224"/>
            <a:ext cx="254401" cy="2544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8" name="Rectangle 17">
            <a:extLst>
              <a:ext uri="{FF2B5EF4-FFF2-40B4-BE49-F238E27FC236}">
                <a16:creationId xmlns:a16="http://schemas.microsoft.com/office/drawing/2014/main" id="{6609E282-4F00-4AF5-B5F5-0AF74B8920B0}"/>
              </a:ext>
            </a:extLst>
          </p:cNvPr>
          <p:cNvSpPr/>
          <p:nvPr/>
        </p:nvSpPr>
        <p:spPr>
          <a:xfrm>
            <a:off x="431321" y="4857750"/>
            <a:ext cx="142875" cy="1428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5" name="Slide Number Placeholder 8">
            <a:extLst>
              <a:ext uri="{FF2B5EF4-FFF2-40B4-BE49-F238E27FC236}">
                <a16:creationId xmlns:a16="http://schemas.microsoft.com/office/drawing/2014/main" id="{8A3A953E-91DE-4FD2-B99C-EA1AA54B0205}"/>
              </a:ext>
            </a:extLst>
          </p:cNvPr>
          <p:cNvSpPr>
            <a:spLocks noGrp="1"/>
          </p:cNvSpPr>
          <p:nvPr>
            <p:ph type="sldNum" sz="quarter" idx="4"/>
          </p:nvPr>
        </p:nvSpPr>
        <p:spPr>
          <a:xfrm>
            <a:off x="46830" y="4794457"/>
            <a:ext cx="455928" cy="157934"/>
          </a:xfrm>
          <a:prstGeom prst="rect">
            <a:avLst/>
          </a:prstGeom>
        </p:spPr>
        <p:txBody>
          <a:bodyPr anchor="ctr"/>
          <a:lstStyle>
            <a:lvl1pPr algn="ctr">
              <a:defRPr sz="750">
                <a:solidFill>
                  <a:schemeClr val="bg1"/>
                </a:solidFill>
              </a:defRPr>
            </a:lvl1pPr>
          </a:lstStyle>
          <a:p>
            <a:fld id="{F070198D-497C-E340-8171-EC7890736271}" type="slidenum">
              <a:rPr lang="en-US" smtClean="0"/>
              <a:t>‹#›</a:t>
            </a:fld>
            <a:endParaRPr lang="en-US"/>
          </a:p>
        </p:txBody>
      </p:sp>
      <p:pic>
        <p:nvPicPr>
          <p:cNvPr id="13" name="Picture 12" descr="Logo&#10;&#10;Description automatically generated">
            <a:extLst>
              <a:ext uri="{FF2B5EF4-FFF2-40B4-BE49-F238E27FC236}">
                <a16:creationId xmlns:a16="http://schemas.microsoft.com/office/drawing/2014/main" id="{B547D994-F72D-4A7C-ADEE-9CCB6ABC9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7910" y="4424579"/>
            <a:ext cx="1326086" cy="733810"/>
          </a:xfrm>
          <a:prstGeom prst="rect">
            <a:avLst/>
          </a:prstGeom>
        </p:spPr>
      </p:pic>
    </p:spTree>
    <p:extLst>
      <p:ext uri="{BB962C8B-B14F-4D97-AF65-F5344CB8AC3E}">
        <p14:creationId xmlns:p14="http://schemas.microsoft.com/office/powerpoint/2010/main" val="3443570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720CF0-3EA3-4920-AEDA-35F8EBDEAB63}"/>
              </a:ext>
            </a:extLst>
          </p:cNvPr>
          <p:cNvSpPr/>
          <p:nvPr/>
        </p:nvSpPr>
        <p:spPr>
          <a:xfrm>
            <a:off x="0" y="0"/>
            <a:ext cx="914400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3" name="TextBox 2">
            <a:extLst>
              <a:ext uri="{FF2B5EF4-FFF2-40B4-BE49-F238E27FC236}">
                <a16:creationId xmlns:a16="http://schemas.microsoft.com/office/drawing/2014/main" id="{3FB578CE-3F11-4970-8818-7C90A3F11399}"/>
              </a:ext>
            </a:extLst>
          </p:cNvPr>
          <p:cNvSpPr txBox="1"/>
          <p:nvPr/>
        </p:nvSpPr>
        <p:spPr>
          <a:xfrm>
            <a:off x="2377440" y="4302616"/>
            <a:ext cx="4389120" cy="461665"/>
          </a:xfrm>
          <a:prstGeom prst="rect">
            <a:avLst/>
          </a:prstGeom>
          <a:noFill/>
        </p:spPr>
        <p:txBody>
          <a:bodyPr wrap="square" rtlCol="0">
            <a:spAutoFit/>
          </a:bodyPr>
          <a:lstStyle/>
          <a:p>
            <a:pPr algn="ctr"/>
            <a:r>
              <a:rPr lang="en-GB" sz="1200">
                <a:solidFill>
                  <a:schemeClr val="bg1"/>
                </a:solidFill>
              </a:rPr>
              <a:t>www.ceowatermandate.org</a:t>
            </a:r>
          </a:p>
          <a:p>
            <a:pPr algn="ctr"/>
            <a:r>
              <a:rPr lang="en-GB" sz="1200">
                <a:solidFill>
                  <a:schemeClr val="bg1"/>
                </a:solidFill>
              </a:rPr>
              <a:t>Find us on social media @H2O</a:t>
            </a:r>
            <a:r>
              <a:rPr lang="en-US" sz="1200">
                <a:solidFill>
                  <a:schemeClr val="bg1"/>
                </a:solidFill>
              </a:rPr>
              <a:t>_stewards</a:t>
            </a:r>
            <a:endParaRPr lang="en-GB" sz="1200">
              <a:solidFill>
                <a:schemeClr val="bg1"/>
              </a:solidFill>
            </a:endParaRPr>
          </a:p>
        </p:txBody>
      </p:sp>
      <p:pic>
        <p:nvPicPr>
          <p:cNvPr id="7" name="Picture 6">
            <a:extLst>
              <a:ext uri="{FF2B5EF4-FFF2-40B4-BE49-F238E27FC236}">
                <a16:creationId xmlns:a16="http://schemas.microsoft.com/office/drawing/2014/main" id="{D7B75EDD-6483-443F-B544-9B84C61AEA4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02775" y="1338144"/>
            <a:ext cx="3538451" cy="1958060"/>
          </a:xfrm>
          <a:prstGeom prst="rect">
            <a:avLst/>
          </a:prstGeom>
        </p:spPr>
      </p:pic>
    </p:spTree>
    <p:extLst>
      <p:ext uri="{BB962C8B-B14F-4D97-AF65-F5344CB8AC3E}">
        <p14:creationId xmlns:p14="http://schemas.microsoft.com/office/powerpoint/2010/main" val="2260085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3" name="Rectangle 22"/>
          <p:cNvSpPr/>
          <p:nvPr/>
        </p:nvSpPr>
        <p:spPr>
          <a:xfrm>
            <a:off x="0" y="1"/>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endParaRPr>
          </a:p>
        </p:txBody>
      </p:sp>
      <p:grpSp>
        <p:nvGrpSpPr>
          <p:cNvPr id="22" name="Group 21"/>
          <p:cNvGrpSpPr/>
          <p:nvPr/>
        </p:nvGrpSpPr>
        <p:grpSpPr>
          <a:xfrm>
            <a:off x="0" y="0"/>
            <a:ext cx="9144000" cy="5143500"/>
            <a:chOff x="0" y="0"/>
            <a:chExt cx="9144000" cy="6858000"/>
          </a:xfrm>
        </p:grpSpPr>
        <p:cxnSp>
          <p:nvCxnSpPr>
            <p:cNvPr id="6" name="Straight Connector 5"/>
            <p:cNvCxnSpPr/>
            <p:nvPr/>
          </p:nvCxnSpPr>
          <p:spPr>
            <a:xfrm>
              <a:off x="220662" y="0"/>
              <a:ext cx="0" cy="685800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41325" y="0"/>
              <a:ext cx="0" cy="685800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036888" y="0"/>
              <a:ext cx="0" cy="685800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157538" y="0"/>
              <a:ext cx="0" cy="685800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984875" y="0"/>
              <a:ext cx="0" cy="685800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107113" y="0"/>
              <a:ext cx="0" cy="685800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923337" y="0"/>
              <a:ext cx="0" cy="685800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0" y="215900"/>
              <a:ext cx="9144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2027238"/>
              <a:ext cx="9144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0" y="3838575"/>
              <a:ext cx="9144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0" y="5649913"/>
              <a:ext cx="9144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0" y="5859463"/>
              <a:ext cx="9144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0" y="6400800"/>
              <a:ext cx="9144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0" y="6632575"/>
              <a:ext cx="9144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24" name="TextBox 23"/>
          <p:cNvSpPr txBox="1"/>
          <p:nvPr/>
        </p:nvSpPr>
        <p:spPr>
          <a:xfrm>
            <a:off x="739918" y="447266"/>
            <a:ext cx="2020957" cy="784830"/>
          </a:xfrm>
          <a:prstGeom prst="rect">
            <a:avLst/>
          </a:prstGeom>
          <a:noFill/>
        </p:spPr>
        <p:txBody>
          <a:bodyPr wrap="square" rtlCol="0">
            <a:spAutoFit/>
          </a:bodyPr>
          <a:lstStyle/>
          <a:p>
            <a:pPr defTabSz="342900"/>
            <a:r>
              <a:rPr lang="en-US" sz="4500">
                <a:solidFill>
                  <a:srgbClr val="1E3250"/>
                </a:solidFill>
                <a:latin typeface="Flama-Extrabold"/>
                <a:cs typeface="Flama-Extrabold"/>
              </a:rPr>
              <a:t>GRID</a:t>
            </a:r>
          </a:p>
        </p:txBody>
      </p:sp>
      <p:pic>
        <p:nvPicPr>
          <p:cNvPr id="25" name="Picture 24" descr="Logo&#10;&#10;Description automatically generated">
            <a:extLst>
              <a:ext uri="{FF2B5EF4-FFF2-40B4-BE49-F238E27FC236}">
                <a16:creationId xmlns:a16="http://schemas.microsoft.com/office/drawing/2014/main" id="{9873DFFC-518B-4C98-A89C-97990ABC3C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7910" y="4424579"/>
            <a:ext cx="1326086" cy="733810"/>
          </a:xfrm>
          <a:prstGeom prst="rect">
            <a:avLst/>
          </a:prstGeom>
        </p:spPr>
      </p:pic>
    </p:spTree>
    <p:extLst>
      <p:ext uri="{BB962C8B-B14F-4D97-AF65-F5344CB8AC3E}">
        <p14:creationId xmlns:p14="http://schemas.microsoft.com/office/powerpoint/2010/main" val="2375328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 UNG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BBE067-214E-4083-A7AC-7F0C594AE26C}"/>
              </a:ext>
            </a:extLst>
          </p:cNvPr>
          <p:cNvSpPr/>
          <p:nvPr/>
        </p:nvSpPr>
        <p:spPr>
          <a:xfrm>
            <a:off x="0" y="0"/>
            <a:ext cx="2486025"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pic>
        <p:nvPicPr>
          <p:cNvPr id="9" name="Picture 8">
            <a:extLst>
              <a:ext uri="{FF2B5EF4-FFF2-40B4-BE49-F238E27FC236}">
                <a16:creationId xmlns:a16="http://schemas.microsoft.com/office/drawing/2014/main" id="{454C3654-6AB9-4D36-AA63-C6B023360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6858000" cy="5143500"/>
          </a:xfrm>
          <a:prstGeom prst="rect">
            <a:avLst/>
          </a:prstGeom>
        </p:spPr>
      </p:pic>
      <p:sp>
        <p:nvSpPr>
          <p:cNvPr id="2" name="Title 1"/>
          <p:cNvSpPr>
            <a:spLocks noGrp="1"/>
          </p:cNvSpPr>
          <p:nvPr>
            <p:ph type="ctrTitle" hasCustomPrompt="1"/>
          </p:nvPr>
        </p:nvSpPr>
        <p:spPr>
          <a:xfrm>
            <a:off x="3588330" y="1028700"/>
            <a:ext cx="4418561" cy="3086100"/>
          </a:xfrm>
        </p:spPr>
        <p:txBody>
          <a:bodyPr anchor="ctr">
            <a:noAutofit/>
          </a:bodyPr>
          <a:lstStyle>
            <a:lvl1pPr algn="l">
              <a:defRPr sz="3000" b="0" i="0" cap="none" baseline="0">
                <a:solidFill>
                  <a:schemeClr val="bg1"/>
                </a:solidFill>
                <a:latin typeface="Flama-Extrabold"/>
                <a:cs typeface="Flama-Extrabold"/>
              </a:defRPr>
            </a:lvl1pPr>
          </a:lstStyle>
          <a:p>
            <a:r>
              <a:rPr lang="en-US"/>
              <a:t>CLICK TO EDIT MASTER TITLE LONGER TITLE GOES HERE</a:t>
            </a:r>
          </a:p>
        </p:txBody>
      </p:sp>
      <p:cxnSp>
        <p:nvCxnSpPr>
          <p:cNvPr id="5" name="Straight Connector 4">
            <a:extLst>
              <a:ext uri="{FF2B5EF4-FFF2-40B4-BE49-F238E27FC236}">
                <a16:creationId xmlns:a16="http://schemas.microsoft.com/office/drawing/2014/main" id="{AA2A5379-23B3-457C-BED2-7DD3DEDC8F9A}"/>
              </a:ext>
            </a:extLst>
          </p:cNvPr>
          <p:cNvCxnSpPr>
            <a:cxnSpLocks/>
          </p:cNvCxnSpPr>
          <p:nvPr/>
        </p:nvCxnSpPr>
        <p:spPr>
          <a:xfrm>
            <a:off x="3448917" y="1028700"/>
            <a:ext cx="0" cy="3086100"/>
          </a:xfrm>
          <a:prstGeom prst="line">
            <a:avLst/>
          </a:prstGeom>
          <a:ln w="19050">
            <a:solidFill>
              <a:srgbClr val="E6E6E6"/>
            </a:solidFill>
          </a:ln>
        </p:spPr>
        <p:style>
          <a:lnRef idx="2">
            <a:schemeClr val="accent1"/>
          </a:lnRef>
          <a:fillRef idx="0">
            <a:schemeClr val="accent1"/>
          </a:fillRef>
          <a:effectRef idx="1">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E9F5690C-BAA8-4FFA-B6B4-9D2E1E4AB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54" y="1558637"/>
            <a:ext cx="3633222" cy="2010501"/>
          </a:xfrm>
          <a:prstGeom prst="rect">
            <a:avLst/>
          </a:prstGeom>
        </p:spPr>
      </p:pic>
    </p:spTree>
    <p:extLst>
      <p:ext uri="{BB962C8B-B14F-4D97-AF65-F5344CB8AC3E}">
        <p14:creationId xmlns:p14="http://schemas.microsoft.com/office/powerpoint/2010/main" val="3415546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1_Generic - Image &amp; Text">
    <p:spTree>
      <p:nvGrpSpPr>
        <p:cNvPr id="1" name=""/>
        <p:cNvGrpSpPr/>
        <p:nvPr/>
      </p:nvGrpSpPr>
      <p:grpSpPr>
        <a:xfrm>
          <a:off x="0" y="0"/>
          <a:ext cx="0" cy="0"/>
          <a:chOff x="0" y="0"/>
          <a:chExt cx="0" cy="0"/>
        </a:xfrm>
      </p:grpSpPr>
      <p:sp>
        <p:nvSpPr>
          <p:cNvPr id="151" name="Rectangle 12"/>
          <p:cNvSpPr/>
          <p:nvPr/>
        </p:nvSpPr>
        <p:spPr>
          <a:xfrm>
            <a:off x="3" y="0"/>
            <a:ext cx="9144005" cy="114300"/>
          </a:xfrm>
          <a:prstGeom prst="rect">
            <a:avLst/>
          </a:prstGeom>
          <a:solidFill>
            <a:srgbClr val="1E3250"/>
          </a:solidFill>
          <a:ln w="12700">
            <a:miter lim="400000"/>
          </a:ln>
        </p:spPr>
        <p:txBody>
          <a:bodyPr lIns="34289" tIns="34289" rIns="34289" bIns="34289" anchor="ctr"/>
          <a:lstStyle/>
          <a:p>
            <a:pPr algn="ctr">
              <a:defRPr>
                <a:solidFill>
                  <a:srgbClr val="FFFFFF"/>
                </a:solidFill>
                <a:latin typeface="Flama-Book"/>
                <a:ea typeface="Flama-Book"/>
                <a:cs typeface="Flama-Book"/>
                <a:sym typeface="Flama-Book"/>
              </a:defRPr>
            </a:pPr>
            <a:endParaRPr sz="1350"/>
          </a:p>
        </p:txBody>
      </p:sp>
      <p:sp>
        <p:nvSpPr>
          <p:cNvPr id="152" name="Rectangle 9"/>
          <p:cNvSpPr/>
          <p:nvPr/>
        </p:nvSpPr>
        <p:spPr>
          <a:xfrm>
            <a:off x="145649" y="4746223"/>
            <a:ext cx="254404" cy="254404"/>
          </a:xfrm>
          <a:prstGeom prst="rect">
            <a:avLst/>
          </a:prstGeom>
          <a:solidFill>
            <a:srgbClr val="1E3250"/>
          </a:solidFill>
          <a:ln w="12700">
            <a:miter lim="400000"/>
          </a:ln>
        </p:spPr>
        <p:txBody>
          <a:bodyPr lIns="34289" tIns="34289" rIns="34289" bIns="34289" anchor="ctr"/>
          <a:lstStyle/>
          <a:p>
            <a:pPr algn="ctr">
              <a:defRPr>
                <a:solidFill>
                  <a:srgbClr val="FFFFFF"/>
                </a:solidFill>
                <a:latin typeface="Flama-Book"/>
                <a:ea typeface="Flama-Book"/>
                <a:cs typeface="Flama-Book"/>
                <a:sym typeface="Flama-Book"/>
              </a:defRPr>
            </a:pPr>
            <a:endParaRPr sz="1350"/>
          </a:p>
        </p:txBody>
      </p:sp>
      <p:sp>
        <p:nvSpPr>
          <p:cNvPr id="153" name="Rectangle 13"/>
          <p:cNvSpPr/>
          <p:nvPr/>
        </p:nvSpPr>
        <p:spPr>
          <a:xfrm>
            <a:off x="431321" y="4857750"/>
            <a:ext cx="142878" cy="142875"/>
          </a:xfrm>
          <a:prstGeom prst="rect">
            <a:avLst/>
          </a:prstGeom>
          <a:solidFill>
            <a:srgbClr val="4D6B8B"/>
          </a:solidFill>
          <a:ln w="12700">
            <a:miter lim="400000"/>
          </a:ln>
        </p:spPr>
        <p:txBody>
          <a:bodyPr lIns="34289" tIns="34289" rIns="34289" bIns="34289" anchor="ctr"/>
          <a:lstStyle/>
          <a:p>
            <a:pPr algn="ctr">
              <a:defRPr>
                <a:solidFill>
                  <a:srgbClr val="FFFFFF"/>
                </a:solidFill>
                <a:latin typeface="Flama-Book"/>
                <a:ea typeface="Flama-Book"/>
                <a:cs typeface="Flama-Book"/>
                <a:sym typeface="Flama-Book"/>
              </a:defRPr>
            </a:pPr>
            <a:endParaRPr sz="1350"/>
          </a:p>
        </p:txBody>
      </p:sp>
      <p:sp>
        <p:nvSpPr>
          <p:cNvPr id="154" name="CLICK TO EDIT MASTER TITLE"/>
          <p:cNvSpPr txBox="1">
            <a:spLocks noGrp="1"/>
          </p:cNvSpPr>
          <p:nvPr>
            <p:ph type="title" hasCustomPrompt="1"/>
          </p:nvPr>
        </p:nvSpPr>
        <p:spPr>
          <a:xfrm>
            <a:off x="4432102" y="518814"/>
            <a:ext cx="4169255" cy="633713"/>
          </a:xfrm>
          <a:prstGeom prst="rect">
            <a:avLst/>
          </a:prstGeom>
        </p:spPr>
        <p:txBody>
          <a:bodyPr/>
          <a:lstStyle/>
          <a:p>
            <a:r>
              <a:t>CLICK TO EDIT MASTER TITLE</a:t>
            </a:r>
          </a:p>
        </p:txBody>
      </p:sp>
      <p:sp>
        <p:nvSpPr>
          <p:cNvPr id="155" name="Slide Number"/>
          <p:cNvSpPr txBox="1">
            <a:spLocks noGrp="1"/>
          </p:cNvSpPr>
          <p:nvPr>
            <p:ph type="sldNum" sz="quarter" idx="2"/>
          </p:nvPr>
        </p:nvSpPr>
        <p:spPr>
          <a:prstGeom prst="rect">
            <a:avLst/>
          </a:prstGeom>
        </p:spPr>
        <p:txBody>
          <a:bodyPr/>
          <a:lstStyle/>
          <a:p>
            <a:fld id="{F070198D-497C-E340-8171-EC7890736271}"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C0581603-05A1-455B-AD53-BAB392DBF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7910" y="4424579"/>
            <a:ext cx="1326086" cy="733810"/>
          </a:xfrm>
          <a:prstGeom prst="rect">
            <a:avLst/>
          </a:prstGeom>
        </p:spPr>
      </p:pic>
    </p:spTree>
    <p:extLst>
      <p:ext uri="{BB962C8B-B14F-4D97-AF65-F5344CB8AC3E}">
        <p14:creationId xmlns:p14="http://schemas.microsoft.com/office/powerpoint/2010/main" val="149661230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6BFDA-CB1E-4706-8841-2F96EA1FAD8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6B4970A-762B-4E2E-9372-C5A896C31E1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2806E0B-0709-4E37-9003-E29FD57DD3C7}"/>
              </a:ext>
            </a:extLst>
          </p:cNvPr>
          <p:cNvSpPr>
            <a:spLocks noGrp="1"/>
          </p:cNvSpPr>
          <p:nvPr>
            <p:ph type="dt" sz="half" idx="10"/>
          </p:nvPr>
        </p:nvSpPr>
        <p:spPr/>
        <p:txBody>
          <a:bodyPr/>
          <a:lstStyle/>
          <a:p>
            <a:fld id="{44DDD340-5E9F-7248-B654-DB099E57AA25}" type="datetimeFigureOut">
              <a:rPr lang="en-US" smtClean="0"/>
              <a:t>11/1/2021</a:t>
            </a:fld>
            <a:endParaRPr lang="en-US"/>
          </a:p>
        </p:txBody>
      </p:sp>
      <p:sp>
        <p:nvSpPr>
          <p:cNvPr id="5" name="Footer Placeholder 4">
            <a:extLst>
              <a:ext uri="{FF2B5EF4-FFF2-40B4-BE49-F238E27FC236}">
                <a16:creationId xmlns:a16="http://schemas.microsoft.com/office/drawing/2014/main" id="{1BD9297E-092C-4EC0-8638-1D666E1111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8D7CD-4E08-44DA-991C-524951708F9E}"/>
              </a:ext>
            </a:extLst>
          </p:cNvPr>
          <p:cNvSpPr>
            <a:spLocks noGrp="1"/>
          </p:cNvSpPr>
          <p:nvPr>
            <p:ph type="sldNum" sz="quarter" idx="12"/>
          </p:nvPr>
        </p:nvSpPr>
        <p:spPr/>
        <p:txBody>
          <a:bodyPr/>
          <a:lstStyle/>
          <a:p>
            <a:fld id="{F070198D-497C-E340-8171-EC7890736271}" type="slidenum">
              <a:rPr lang="en-US" smtClean="0"/>
              <a:t>‹#›</a:t>
            </a:fld>
            <a:endParaRPr lang="en-US"/>
          </a:p>
        </p:txBody>
      </p:sp>
      <p:sp>
        <p:nvSpPr>
          <p:cNvPr id="7" name="Rectangle 12">
            <a:extLst>
              <a:ext uri="{FF2B5EF4-FFF2-40B4-BE49-F238E27FC236}">
                <a16:creationId xmlns:a16="http://schemas.microsoft.com/office/drawing/2014/main" id="{1FD9725A-5C88-4FCD-8DDB-AADD7CFB736A}"/>
              </a:ext>
            </a:extLst>
          </p:cNvPr>
          <p:cNvSpPr/>
          <p:nvPr userDrawn="1"/>
        </p:nvSpPr>
        <p:spPr>
          <a:xfrm>
            <a:off x="3" y="0"/>
            <a:ext cx="9144005" cy="114300"/>
          </a:xfrm>
          <a:prstGeom prst="rect">
            <a:avLst/>
          </a:prstGeom>
          <a:solidFill>
            <a:srgbClr val="1E3250"/>
          </a:solidFill>
          <a:ln w="12700">
            <a:miter lim="400000"/>
          </a:ln>
        </p:spPr>
        <p:txBody>
          <a:bodyPr lIns="34289" tIns="34289" rIns="34289" bIns="34289" anchor="ctr"/>
          <a:lstStyle/>
          <a:p>
            <a:pPr algn="ctr">
              <a:defRPr>
                <a:solidFill>
                  <a:srgbClr val="FFFFFF"/>
                </a:solidFill>
                <a:latin typeface="Flama-Book"/>
                <a:ea typeface="Flama-Book"/>
                <a:cs typeface="Flama-Book"/>
                <a:sym typeface="Flama-Book"/>
              </a:defRPr>
            </a:pPr>
            <a:endParaRPr sz="1350"/>
          </a:p>
        </p:txBody>
      </p:sp>
      <p:pic>
        <p:nvPicPr>
          <p:cNvPr id="8" name="Picture 7" descr="Logo&#10;&#10;Description automatically generated">
            <a:extLst>
              <a:ext uri="{FF2B5EF4-FFF2-40B4-BE49-F238E27FC236}">
                <a16:creationId xmlns:a16="http://schemas.microsoft.com/office/drawing/2014/main" id="{C6016697-E9FA-46E2-8ABC-E38D8DBB82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7910" y="4424579"/>
            <a:ext cx="1326086" cy="733810"/>
          </a:xfrm>
          <a:prstGeom prst="rect">
            <a:avLst/>
          </a:prstGeom>
        </p:spPr>
      </p:pic>
    </p:spTree>
    <p:extLst>
      <p:ext uri="{BB962C8B-B14F-4D97-AF65-F5344CB8AC3E}">
        <p14:creationId xmlns:p14="http://schemas.microsoft.com/office/powerpoint/2010/main" val="3704939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DDD340-5E9F-7248-B654-DB099E57AA25}"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0198D-497C-E340-8171-EC7890736271}" type="slidenum">
              <a:rPr lang="en-US" smtClean="0"/>
              <a:t>‹#›</a:t>
            </a:fld>
            <a:endParaRPr lang="en-US"/>
          </a:p>
        </p:txBody>
      </p:sp>
    </p:spTree>
    <p:extLst>
      <p:ext uri="{BB962C8B-B14F-4D97-AF65-F5344CB8AC3E}">
        <p14:creationId xmlns:p14="http://schemas.microsoft.com/office/powerpoint/2010/main" val="41408501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 Title Only">
  <p:cSld name="D. Title Only">
    <p:spTree>
      <p:nvGrpSpPr>
        <p:cNvPr id="1" name="Shape 104"/>
        <p:cNvGrpSpPr/>
        <p:nvPr/>
      </p:nvGrpSpPr>
      <p:grpSpPr>
        <a:xfrm>
          <a:off x="0" y="0"/>
          <a:ext cx="0" cy="0"/>
          <a:chOff x="0" y="0"/>
          <a:chExt cx="0" cy="0"/>
        </a:xfrm>
      </p:grpSpPr>
      <p:sp>
        <p:nvSpPr>
          <p:cNvPr id="105" name="Google Shape;105;geee3dcf5f3_0_95"/>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noAutofit/>
          </a:bodyPr>
          <a:lstStyle>
            <a:lvl1pPr marR="0" lvl="0" algn="r" rtl="0">
              <a:lnSpc>
                <a:spcPct val="100000"/>
              </a:lnSpc>
              <a:spcBef>
                <a:spcPts val="0"/>
              </a:spcBef>
              <a:spcAft>
                <a:spcPts val="0"/>
              </a:spcAft>
              <a:buClr>
                <a:srgbClr val="000000"/>
              </a:buClr>
              <a:buSzPts val="1100"/>
              <a:buFont typeface="Arial"/>
              <a:buNone/>
              <a:defRPr sz="11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06" name="Google Shape;106;geee3dcf5f3_0_95"/>
          <p:cNvSpPr txBox="1">
            <a:spLocks noGrp="1"/>
          </p:cNvSpPr>
          <p:nvPr>
            <p:ph type="title"/>
          </p:nvPr>
        </p:nvSpPr>
        <p:spPr>
          <a:xfrm>
            <a:off x="431320" y="518816"/>
            <a:ext cx="8379300" cy="318600"/>
          </a:xfrm>
          <a:prstGeom prst="rect">
            <a:avLst/>
          </a:prstGeom>
          <a:noFill/>
          <a:ln>
            <a:noFill/>
          </a:ln>
        </p:spPr>
        <p:txBody>
          <a:bodyPr spcFirstLastPara="1" wrap="square" lIns="68575" tIns="34275" rIns="68575" bIns="34275" anchor="t" anchorCtr="0">
            <a:normAutofit/>
          </a:bodyPr>
          <a:lstStyle>
            <a:lvl1pPr marR="0" lvl="0" algn="l" rtl="0">
              <a:lnSpc>
                <a:spcPct val="90000"/>
              </a:lnSpc>
              <a:spcBef>
                <a:spcPts val="0"/>
              </a:spcBef>
              <a:spcAft>
                <a:spcPts val="0"/>
              </a:spcAft>
              <a:buClr>
                <a:schemeClr val="accent1"/>
              </a:buClr>
              <a:buSzPts val="1800"/>
              <a:buFont typeface="Arial"/>
              <a:buNone/>
              <a:defRPr sz="3300" b="0"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2300"/>
              <a:buFont typeface="Arial"/>
              <a:buNone/>
              <a:defRPr sz="1400" b="0" i="0" u="none" strike="noStrike" cap="none">
                <a:solidFill>
                  <a:srgbClr val="000000"/>
                </a:solidFill>
                <a:latin typeface="Arial"/>
                <a:ea typeface="Arial"/>
                <a:cs typeface="Arial"/>
                <a:sym typeface="Arial"/>
              </a:defRPr>
            </a:lvl2pPr>
            <a:lvl3pPr marR="0" lvl="2" algn="l" rtl="0">
              <a:lnSpc>
                <a:spcPct val="90000"/>
              </a:lnSpc>
              <a:spcBef>
                <a:spcPts val="0"/>
              </a:spcBef>
              <a:spcAft>
                <a:spcPts val="0"/>
              </a:spcAft>
              <a:buClr>
                <a:srgbClr val="000000"/>
              </a:buClr>
              <a:buSzPts val="2300"/>
              <a:buFont typeface="Arial"/>
              <a:buNone/>
              <a:defRPr sz="1400" b="0" i="0" u="none" strike="noStrike" cap="none">
                <a:solidFill>
                  <a:srgbClr val="000000"/>
                </a:solidFill>
                <a:latin typeface="Arial"/>
                <a:ea typeface="Arial"/>
                <a:cs typeface="Arial"/>
                <a:sym typeface="Arial"/>
              </a:defRPr>
            </a:lvl3pPr>
            <a:lvl4pPr marR="0" lvl="3" algn="l" rtl="0">
              <a:lnSpc>
                <a:spcPct val="90000"/>
              </a:lnSpc>
              <a:spcBef>
                <a:spcPts val="0"/>
              </a:spcBef>
              <a:spcAft>
                <a:spcPts val="0"/>
              </a:spcAft>
              <a:buClr>
                <a:srgbClr val="000000"/>
              </a:buClr>
              <a:buSzPts val="2300"/>
              <a:buFont typeface="Arial"/>
              <a:buNone/>
              <a:defRPr sz="1400" b="0" i="0" u="none" strike="noStrike" cap="none">
                <a:solidFill>
                  <a:srgbClr val="000000"/>
                </a:solidFill>
                <a:latin typeface="Arial"/>
                <a:ea typeface="Arial"/>
                <a:cs typeface="Arial"/>
                <a:sym typeface="Arial"/>
              </a:defRPr>
            </a:lvl4pPr>
            <a:lvl5pPr marR="0" lvl="4" algn="l" rtl="0">
              <a:lnSpc>
                <a:spcPct val="90000"/>
              </a:lnSpc>
              <a:spcBef>
                <a:spcPts val="0"/>
              </a:spcBef>
              <a:spcAft>
                <a:spcPts val="0"/>
              </a:spcAft>
              <a:buClr>
                <a:srgbClr val="000000"/>
              </a:buClr>
              <a:buSzPts val="2300"/>
              <a:buFont typeface="Arial"/>
              <a:buNone/>
              <a:defRPr sz="1400" b="0" i="0" u="none" strike="noStrike" cap="none">
                <a:solidFill>
                  <a:srgbClr val="000000"/>
                </a:solidFill>
                <a:latin typeface="Arial"/>
                <a:ea typeface="Arial"/>
                <a:cs typeface="Arial"/>
                <a:sym typeface="Arial"/>
              </a:defRPr>
            </a:lvl5pPr>
            <a:lvl6pPr marR="0" lvl="5" algn="l" rtl="0">
              <a:lnSpc>
                <a:spcPct val="90000"/>
              </a:lnSpc>
              <a:spcBef>
                <a:spcPts val="0"/>
              </a:spcBef>
              <a:spcAft>
                <a:spcPts val="0"/>
              </a:spcAft>
              <a:buClr>
                <a:srgbClr val="000000"/>
              </a:buClr>
              <a:buSzPts val="2300"/>
              <a:buFont typeface="Arial"/>
              <a:buNone/>
              <a:defRPr sz="1400" b="0" i="0" u="none" strike="noStrike" cap="none">
                <a:solidFill>
                  <a:srgbClr val="000000"/>
                </a:solidFill>
                <a:latin typeface="Arial"/>
                <a:ea typeface="Arial"/>
                <a:cs typeface="Arial"/>
                <a:sym typeface="Arial"/>
              </a:defRPr>
            </a:lvl6pPr>
            <a:lvl7pPr marR="0" lvl="6" algn="l" rtl="0">
              <a:lnSpc>
                <a:spcPct val="90000"/>
              </a:lnSpc>
              <a:spcBef>
                <a:spcPts val="0"/>
              </a:spcBef>
              <a:spcAft>
                <a:spcPts val="0"/>
              </a:spcAft>
              <a:buClr>
                <a:srgbClr val="000000"/>
              </a:buClr>
              <a:buSzPts val="2300"/>
              <a:buFont typeface="Arial"/>
              <a:buNone/>
              <a:defRPr sz="1400" b="0" i="0" u="none" strike="noStrike" cap="none">
                <a:solidFill>
                  <a:srgbClr val="000000"/>
                </a:solidFill>
                <a:latin typeface="Arial"/>
                <a:ea typeface="Arial"/>
                <a:cs typeface="Arial"/>
                <a:sym typeface="Arial"/>
              </a:defRPr>
            </a:lvl7pPr>
            <a:lvl8pPr marR="0" lvl="7" algn="l" rtl="0">
              <a:lnSpc>
                <a:spcPct val="90000"/>
              </a:lnSpc>
              <a:spcBef>
                <a:spcPts val="0"/>
              </a:spcBef>
              <a:spcAft>
                <a:spcPts val="0"/>
              </a:spcAft>
              <a:buClr>
                <a:srgbClr val="000000"/>
              </a:buClr>
              <a:buSzPts val="2300"/>
              <a:buFont typeface="Arial"/>
              <a:buNone/>
              <a:defRPr sz="1400" b="0" i="0" u="none" strike="noStrike" cap="none">
                <a:solidFill>
                  <a:srgbClr val="000000"/>
                </a:solidFill>
                <a:latin typeface="Arial"/>
                <a:ea typeface="Arial"/>
                <a:cs typeface="Arial"/>
                <a:sym typeface="Arial"/>
              </a:defRPr>
            </a:lvl8pPr>
            <a:lvl9pPr marR="0" lvl="8" algn="l" rtl="0">
              <a:lnSpc>
                <a:spcPct val="90000"/>
              </a:lnSpc>
              <a:spcBef>
                <a:spcPts val="0"/>
              </a:spcBef>
              <a:spcAft>
                <a:spcPts val="0"/>
              </a:spcAft>
              <a:buClr>
                <a:srgbClr val="000000"/>
              </a:buClr>
              <a:buSzPts val="23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7" name="Google Shape;107;geee3dcf5f3_0_95"/>
          <p:cNvSpPr/>
          <p:nvPr/>
        </p:nvSpPr>
        <p:spPr>
          <a:xfrm>
            <a:off x="0" y="0"/>
            <a:ext cx="9144000" cy="114300"/>
          </a:xfrm>
          <a:prstGeom prst="rect">
            <a:avLst/>
          </a:prstGeom>
          <a:solidFill>
            <a:srgbClr val="1E325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08" name="Google Shape;108;geee3dcf5f3_0_9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lgn="r" rtl="0">
              <a:buNone/>
              <a:defRPr sz="1000">
                <a:solidFill>
                  <a:schemeClr val="dk1"/>
                </a:solidFill>
                <a:latin typeface="Arial"/>
                <a:ea typeface="Arial"/>
                <a:cs typeface="Arial"/>
                <a:sym typeface="Arial"/>
              </a:defRPr>
            </a:lvl1pPr>
            <a:lvl2pPr lvl="1" algn="r" rtl="0">
              <a:buNone/>
              <a:defRPr sz="1000">
                <a:solidFill>
                  <a:schemeClr val="dk1"/>
                </a:solidFill>
                <a:latin typeface="Arial"/>
                <a:ea typeface="Arial"/>
                <a:cs typeface="Arial"/>
                <a:sym typeface="Arial"/>
              </a:defRPr>
            </a:lvl2pPr>
            <a:lvl3pPr lvl="2" algn="r" rtl="0">
              <a:buNone/>
              <a:defRPr sz="1000">
                <a:solidFill>
                  <a:schemeClr val="dk1"/>
                </a:solidFill>
                <a:latin typeface="Arial"/>
                <a:ea typeface="Arial"/>
                <a:cs typeface="Arial"/>
                <a:sym typeface="Arial"/>
              </a:defRPr>
            </a:lvl3pPr>
            <a:lvl4pPr lvl="3" algn="r" rtl="0">
              <a:buNone/>
              <a:defRPr sz="1000">
                <a:solidFill>
                  <a:schemeClr val="dk1"/>
                </a:solidFill>
                <a:latin typeface="Arial"/>
                <a:ea typeface="Arial"/>
                <a:cs typeface="Arial"/>
                <a:sym typeface="Arial"/>
              </a:defRPr>
            </a:lvl4pPr>
            <a:lvl5pPr lvl="4" algn="r" rtl="0">
              <a:buNone/>
              <a:defRPr sz="1000">
                <a:solidFill>
                  <a:schemeClr val="dk1"/>
                </a:solidFill>
                <a:latin typeface="Arial"/>
                <a:ea typeface="Arial"/>
                <a:cs typeface="Arial"/>
                <a:sym typeface="Arial"/>
              </a:defRPr>
            </a:lvl5pPr>
            <a:lvl6pPr lvl="5" algn="r" rtl="0">
              <a:buNone/>
              <a:defRPr sz="1000">
                <a:solidFill>
                  <a:schemeClr val="dk1"/>
                </a:solidFill>
                <a:latin typeface="Arial"/>
                <a:ea typeface="Arial"/>
                <a:cs typeface="Arial"/>
                <a:sym typeface="Arial"/>
              </a:defRPr>
            </a:lvl6pPr>
            <a:lvl7pPr lvl="6" algn="r" rtl="0">
              <a:buNone/>
              <a:defRPr sz="1000">
                <a:solidFill>
                  <a:schemeClr val="dk1"/>
                </a:solidFill>
                <a:latin typeface="Arial"/>
                <a:ea typeface="Arial"/>
                <a:cs typeface="Arial"/>
                <a:sym typeface="Arial"/>
              </a:defRPr>
            </a:lvl7pPr>
            <a:lvl8pPr lvl="7" algn="r" rtl="0">
              <a:buNone/>
              <a:defRPr sz="1000">
                <a:solidFill>
                  <a:schemeClr val="dk1"/>
                </a:solidFill>
                <a:latin typeface="Arial"/>
                <a:ea typeface="Arial"/>
                <a:cs typeface="Arial"/>
                <a:sym typeface="Arial"/>
              </a:defRPr>
            </a:lvl8pPr>
            <a:lvl9pPr lvl="8" algn="r" rtl="0">
              <a:buNone/>
              <a:defRPr sz="10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46103034"/>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3">
  <p:cSld name="03">
    <p:bg>
      <p:bgPr>
        <a:solidFill>
          <a:schemeClr val="lt1"/>
        </a:solidFill>
        <a:effectLst/>
      </p:bgPr>
    </p:bg>
    <p:spTree>
      <p:nvGrpSpPr>
        <p:cNvPr id="1" name="Shape 46"/>
        <p:cNvGrpSpPr/>
        <p:nvPr/>
      </p:nvGrpSpPr>
      <p:grpSpPr>
        <a:xfrm>
          <a:off x="0" y="0"/>
          <a:ext cx="0" cy="0"/>
          <a:chOff x="0" y="0"/>
          <a:chExt cx="0" cy="0"/>
        </a:xfrm>
      </p:grpSpPr>
      <p:sp>
        <p:nvSpPr>
          <p:cNvPr id="23" name="Rectangle 12">
            <a:extLst>
              <a:ext uri="{FF2B5EF4-FFF2-40B4-BE49-F238E27FC236}">
                <a16:creationId xmlns:a16="http://schemas.microsoft.com/office/drawing/2014/main" id="{800CAB71-1955-404D-B6C2-EF845F16269D}"/>
              </a:ext>
            </a:extLst>
          </p:cNvPr>
          <p:cNvSpPr/>
          <p:nvPr userDrawn="1"/>
        </p:nvSpPr>
        <p:spPr>
          <a:xfrm>
            <a:off x="3" y="0"/>
            <a:ext cx="9144005" cy="114300"/>
          </a:xfrm>
          <a:prstGeom prst="rect">
            <a:avLst/>
          </a:prstGeom>
          <a:solidFill>
            <a:srgbClr val="1E3250"/>
          </a:solidFill>
          <a:ln w="12700">
            <a:miter lim="400000"/>
          </a:ln>
        </p:spPr>
        <p:txBody>
          <a:bodyPr lIns="34289" tIns="34289" rIns="34289" bIns="34289" anchor="ctr"/>
          <a:lstStyle/>
          <a:p>
            <a:pPr algn="ctr">
              <a:defRPr>
                <a:solidFill>
                  <a:srgbClr val="FFFFFF"/>
                </a:solidFill>
                <a:latin typeface="Flama-Book"/>
                <a:ea typeface="Flama-Book"/>
                <a:cs typeface="Flama-Book"/>
                <a:sym typeface="Flama-Book"/>
              </a:defRPr>
            </a:pPr>
            <a:endParaRPr sz="1350"/>
          </a:p>
        </p:txBody>
      </p:sp>
    </p:spTree>
    <p:extLst>
      <p:ext uri="{BB962C8B-B14F-4D97-AF65-F5344CB8AC3E}">
        <p14:creationId xmlns:p14="http://schemas.microsoft.com/office/powerpoint/2010/main" val="2031500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 Partner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783E940-7FF3-46B1-97DE-C9370A200870}"/>
              </a:ext>
            </a:extLst>
          </p:cNvPr>
          <p:cNvSpPr/>
          <p:nvPr/>
        </p:nvSpPr>
        <p:spPr>
          <a:xfrm>
            <a:off x="0" y="0"/>
            <a:ext cx="2486025"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pic>
        <p:nvPicPr>
          <p:cNvPr id="15" name="Picture 14">
            <a:extLst>
              <a:ext uri="{FF2B5EF4-FFF2-40B4-BE49-F238E27FC236}">
                <a16:creationId xmlns:a16="http://schemas.microsoft.com/office/drawing/2014/main" id="{58DE2815-D1AB-4287-9FD4-878E91E640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6858000" cy="5143500"/>
          </a:xfrm>
          <a:prstGeom prst="rect">
            <a:avLst/>
          </a:prstGeom>
        </p:spPr>
      </p:pic>
      <p:sp>
        <p:nvSpPr>
          <p:cNvPr id="2" name="Title 1"/>
          <p:cNvSpPr>
            <a:spLocks noGrp="1"/>
          </p:cNvSpPr>
          <p:nvPr>
            <p:ph type="ctrTitle" hasCustomPrompt="1"/>
          </p:nvPr>
        </p:nvSpPr>
        <p:spPr>
          <a:xfrm>
            <a:off x="685800" y="1028700"/>
            <a:ext cx="6324600" cy="3086100"/>
          </a:xfrm>
        </p:spPr>
        <p:txBody>
          <a:bodyPr anchor="ctr">
            <a:noAutofit/>
          </a:bodyPr>
          <a:lstStyle>
            <a:lvl1pPr algn="l">
              <a:defRPr sz="3000" b="0" i="0" cap="none" baseline="0">
                <a:solidFill>
                  <a:schemeClr val="bg1"/>
                </a:solidFill>
                <a:latin typeface="Flama-Extrabold"/>
                <a:cs typeface="Flama-Extrabold"/>
              </a:defRPr>
            </a:lvl1pPr>
          </a:lstStyle>
          <a:p>
            <a:r>
              <a:rPr lang="en-US"/>
              <a:t>CLICK TO EDIT MASTER TITLE LONGER TITLE GOES HERE</a:t>
            </a:r>
          </a:p>
        </p:txBody>
      </p:sp>
      <p:sp>
        <p:nvSpPr>
          <p:cNvPr id="3" name="Rectangle 2">
            <a:extLst>
              <a:ext uri="{FF2B5EF4-FFF2-40B4-BE49-F238E27FC236}">
                <a16:creationId xmlns:a16="http://schemas.microsoft.com/office/drawing/2014/main" id="{3BAE8746-A4C8-401C-A8C1-6209A7698F44}"/>
              </a:ext>
            </a:extLst>
          </p:cNvPr>
          <p:cNvSpPr/>
          <p:nvPr/>
        </p:nvSpPr>
        <p:spPr>
          <a:xfrm>
            <a:off x="0" y="4629150"/>
            <a:ext cx="9144000" cy="5143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9" name="Picture Placeholder 5">
            <a:extLst>
              <a:ext uri="{FF2B5EF4-FFF2-40B4-BE49-F238E27FC236}">
                <a16:creationId xmlns:a16="http://schemas.microsoft.com/office/drawing/2014/main" id="{F1F60866-FB12-4C7F-89FD-469EACD77C7B}"/>
              </a:ext>
            </a:extLst>
          </p:cNvPr>
          <p:cNvSpPr>
            <a:spLocks noGrp="1"/>
          </p:cNvSpPr>
          <p:nvPr>
            <p:ph type="pic" sz="quarter" idx="11"/>
          </p:nvPr>
        </p:nvSpPr>
        <p:spPr>
          <a:xfrm>
            <a:off x="1577256" y="4743450"/>
            <a:ext cx="1075718" cy="285750"/>
          </a:xfrm>
        </p:spPr>
        <p:txBody>
          <a:bodyPr vert="horz" lIns="91440" tIns="45720" rIns="91440" bIns="45720" numCol="1" rtlCol="0">
            <a:noAutofit/>
          </a:bodyPr>
          <a:lstStyle>
            <a:lvl1pPr>
              <a:defRPr lang="en-GB" sz="600" b="0" i="0" kern="1200" dirty="0">
                <a:solidFill>
                  <a:schemeClr val="tx2"/>
                </a:solidFill>
                <a:latin typeface="+mn-lt"/>
                <a:ea typeface="+mn-ea"/>
                <a:cs typeface="Calibri" panose="020F0502020204030204" pitchFamily="34" charset="0"/>
              </a:defRPr>
            </a:lvl1pPr>
          </a:lstStyle>
          <a:p>
            <a:pPr lvl="0"/>
            <a:r>
              <a:rPr lang="en-US"/>
              <a:t>Click icon to add picture</a:t>
            </a:r>
            <a:endParaRPr lang="en-GB"/>
          </a:p>
        </p:txBody>
      </p:sp>
      <p:sp>
        <p:nvSpPr>
          <p:cNvPr id="10" name="Picture Placeholder 5">
            <a:extLst>
              <a:ext uri="{FF2B5EF4-FFF2-40B4-BE49-F238E27FC236}">
                <a16:creationId xmlns:a16="http://schemas.microsoft.com/office/drawing/2014/main" id="{47D3ABB4-8B4E-486D-99FA-648D1B4C9CF0}"/>
              </a:ext>
            </a:extLst>
          </p:cNvPr>
          <p:cNvSpPr>
            <a:spLocks noGrp="1"/>
          </p:cNvSpPr>
          <p:nvPr>
            <p:ph type="pic" sz="quarter" idx="12"/>
          </p:nvPr>
        </p:nvSpPr>
        <p:spPr>
          <a:xfrm>
            <a:off x="2819922" y="4743450"/>
            <a:ext cx="1075718" cy="285750"/>
          </a:xfrm>
        </p:spPr>
        <p:txBody>
          <a:bodyPr vert="horz" lIns="91440" tIns="45720" rIns="91440" bIns="45720" numCol="1" rtlCol="0">
            <a:noAutofit/>
          </a:bodyPr>
          <a:lstStyle>
            <a:lvl1pPr>
              <a:defRPr lang="en-GB" sz="600" b="0" i="0" kern="1200" dirty="0">
                <a:solidFill>
                  <a:schemeClr val="tx2"/>
                </a:solidFill>
                <a:latin typeface="+mn-lt"/>
                <a:ea typeface="+mn-ea"/>
                <a:cs typeface="Calibri" panose="020F0502020204030204" pitchFamily="34" charset="0"/>
              </a:defRPr>
            </a:lvl1pPr>
          </a:lstStyle>
          <a:p>
            <a:pPr lvl="0"/>
            <a:r>
              <a:rPr lang="en-US"/>
              <a:t>Click icon to add picture</a:t>
            </a:r>
            <a:endParaRPr lang="en-GB"/>
          </a:p>
        </p:txBody>
      </p:sp>
      <p:sp>
        <p:nvSpPr>
          <p:cNvPr id="11" name="Picture Placeholder 5">
            <a:extLst>
              <a:ext uri="{FF2B5EF4-FFF2-40B4-BE49-F238E27FC236}">
                <a16:creationId xmlns:a16="http://schemas.microsoft.com/office/drawing/2014/main" id="{F2CE03D9-14EE-4BEB-864F-DA23C599F486}"/>
              </a:ext>
            </a:extLst>
          </p:cNvPr>
          <p:cNvSpPr>
            <a:spLocks noGrp="1"/>
          </p:cNvSpPr>
          <p:nvPr>
            <p:ph type="pic" sz="quarter" idx="13"/>
          </p:nvPr>
        </p:nvSpPr>
        <p:spPr>
          <a:xfrm>
            <a:off x="4062588" y="4743450"/>
            <a:ext cx="1075718" cy="285750"/>
          </a:xfrm>
        </p:spPr>
        <p:txBody>
          <a:bodyPr vert="horz" lIns="91440" tIns="45720" rIns="91440" bIns="45720" numCol="1" rtlCol="0">
            <a:noAutofit/>
          </a:bodyPr>
          <a:lstStyle>
            <a:lvl1pPr>
              <a:defRPr lang="en-GB" sz="600" b="0" i="0" kern="1200">
                <a:solidFill>
                  <a:schemeClr val="tx2"/>
                </a:solidFill>
                <a:latin typeface="+mn-lt"/>
                <a:ea typeface="+mn-ea"/>
                <a:cs typeface="Calibri" panose="020F0502020204030204" pitchFamily="34" charset="0"/>
              </a:defRPr>
            </a:lvl1pPr>
          </a:lstStyle>
          <a:p>
            <a:pPr lvl="0"/>
            <a:r>
              <a:rPr lang="en-US"/>
              <a:t>Click icon to add picture</a:t>
            </a:r>
            <a:endParaRPr lang="en-GB"/>
          </a:p>
        </p:txBody>
      </p:sp>
      <p:sp>
        <p:nvSpPr>
          <p:cNvPr id="12" name="Picture Placeholder 5">
            <a:extLst>
              <a:ext uri="{FF2B5EF4-FFF2-40B4-BE49-F238E27FC236}">
                <a16:creationId xmlns:a16="http://schemas.microsoft.com/office/drawing/2014/main" id="{0FFD9BCB-923A-4F9A-A712-B3BE46C1CD6C}"/>
              </a:ext>
            </a:extLst>
          </p:cNvPr>
          <p:cNvSpPr>
            <a:spLocks noGrp="1"/>
          </p:cNvSpPr>
          <p:nvPr>
            <p:ph type="pic" sz="quarter" idx="14"/>
          </p:nvPr>
        </p:nvSpPr>
        <p:spPr>
          <a:xfrm>
            <a:off x="5305254" y="4743450"/>
            <a:ext cx="1075718" cy="285750"/>
          </a:xfrm>
        </p:spPr>
        <p:txBody>
          <a:bodyPr vert="horz" lIns="91440" tIns="45720" rIns="91440" bIns="45720" numCol="1" rtlCol="0">
            <a:noAutofit/>
          </a:bodyPr>
          <a:lstStyle>
            <a:lvl1pPr>
              <a:defRPr lang="en-GB" sz="600" b="0" i="0" kern="1200" dirty="0">
                <a:solidFill>
                  <a:schemeClr val="tx2"/>
                </a:solidFill>
                <a:latin typeface="+mn-lt"/>
                <a:ea typeface="+mn-ea"/>
                <a:cs typeface="Calibri" panose="020F0502020204030204" pitchFamily="34" charset="0"/>
              </a:defRPr>
            </a:lvl1pPr>
          </a:lstStyle>
          <a:p>
            <a:pPr lvl="0"/>
            <a:r>
              <a:rPr lang="en-US"/>
              <a:t>Click icon to add picture</a:t>
            </a:r>
            <a:endParaRPr lang="en-GB"/>
          </a:p>
        </p:txBody>
      </p:sp>
      <p:sp>
        <p:nvSpPr>
          <p:cNvPr id="13" name="Picture Placeholder 5">
            <a:extLst>
              <a:ext uri="{FF2B5EF4-FFF2-40B4-BE49-F238E27FC236}">
                <a16:creationId xmlns:a16="http://schemas.microsoft.com/office/drawing/2014/main" id="{7CDA3725-0B55-460C-9E1E-DF4E8BE35DB0}"/>
              </a:ext>
            </a:extLst>
          </p:cNvPr>
          <p:cNvSpPr>
            <a:spLocks noGrp="1"/>
          </p:cNvSpPr>
          <p:nvPr>
            <p:ph type="pic" sz="quarter" idx="15"/>
          </p:nvPr>
        </p:nvSpPr>
        <p:spPr>
          <a:xfrm>
            <a:off x="7790584" y="4743450"/>
            <a:ext cx="1075718" cy="285750"/>
          </a:xfrm>
        </p:spPr>
        <p:txBody>
          <a:bodyPr vert="horz" lIns="91440" tIns="45720" rIns="91440" bIns="45720" numCol="1" rtlCol="0">
            <a:noAutofit/>
          </a:bodyPr>
          <a:lstStyle>
            <a:lvl1pPr>
              <a:defRPr lang="en-GB" sz="600" b="0" i="0" kern="1200" dirty="0">
                <a:solidFill>
                  <a:schemeClr val="tx2"/>
                </a:solidFill>
                <a:latin typeface="+mn-lt"/>
                <a:ea typeface="+mn-ea"/>
                <a:cs typeface="Calibri" panose="020F0502020204030204" pitchFamily="34" charset="0"/>
              </a:defRPr>
            </a:lvl1pPr>
          </a:lstStyle>
          <a:p>
            <a:pPr lvl="0"/>
            <a:r>
              <a:rPr lang="en-US"/>
              <a:t>Click icon to add picture</a:t>
            </a:r>
            <a:endParaRPr lang="en-GB"/>
          </a:p>
        </p:txBody>
      </p:sp>
      <p:sp>
        <p:nvSpPr>
          <p:cNvPr id="17" name="Picture Placeholder 5">
            <a:extLst>
              <a:ext uri="{FF2B5EF4-FFF2-40B4-BE49-F238E27FC236}">
                <a16:creationId xmlns:a16="http://schemas.microsoft.com/office/drawing/2014/main" id="{B4CE06B9-B03D-45B7-815F-9EFE78664780}"/>
              </a:ext>
            </a:extLst>
          </p:cNvPr>
          <p:cNvSpPr>
            <a:spLocks noGrp="1"/>
          </p:cNvSpPr>
          <p:nvPr>
            <p:ph type="pic" sz="quarter" idx="16"/>
          </p:nvPr>
        </p:nvSpPr>
        <p:spPr>
          <a:xfrm>
            <a:off x="334590" y="4743450"/>
            <a:ext cx="1075718" cy="285750"/>
          </a:xfrm>
        </p:spPr>
        <p:txBody>
          <a:bodyPr/>
          <a:lstStyle>
            <a:lvl1pPr>
              <a:defRPr sz="600"/>
            </a:lvl1pPr>
          </a:lstStyle>
          <a:p>
            <a:r>
              <a:rPr lang="en-US"/>
              <a:t>Click icon to add picture</a:t>
            </a:r>
            <a:endParaRPr lang="en-GB"/>
          </a:p>
        </p:txBody>
      </p:sp>
      <p:sp>
        <p:nvSpPr>
          <p:cNvPr id="21" name="Picture Placeholder 4">
            <a:extLst>
              <a:ext uri="{FF2B5EF4-FFF2-40B4-BE49-F238E27FC236}">
                <a16:creationId xmlns:a16="http://schemas.microsoft.com/office/drawing/2014/main" id="{B818ACBE-4CBA-4524-B6A2-AFB3D7C5BC63}"/>
              </a:ext>
            </a:extLst>
          </p:cNvPr>
          <p:cNvSpPr>
            <a:spLocks noGrp="1"/>
          </p:cNvSpPr>
          <p:nvPr>
            <p:ph type="pic" sz="quarter" idx="19"/>
          </p:nvPr>
        </p:nvSpPr>
        <p:spPr>
          <a:xfrm>
            <a:off x="6543675" y="4743450"/>
            <a:ext cx="1085850" cy="285750"/>
          </a:xfrm>
        </p:spPr>
        <p:txBody>
          <a:bodyPr vert="horz" lIns="91440" tIns="45720" rIns="91440" bIns="45720" numCol="1" rtlCol="0">
            <a:noAutofit/>
          </a:bodyPr>
          <a:lstStyle>
            <a:lvl1pPr>
              <a:defRPr lang="en-GB" sz="600" b="0" i="0" kern="1200" dirty="0">
                <a:solidFill>
                  <a:schemeClr val="tx2"/>
                </a:solidFill>
                <a:latin typeface="+mn-lt"/>
                <a:ea typeface="+mn-ea"/>
                <a:cs typeface="Calibri" panose="020F0502020204030204" pitchFamily="34" charset="0"/>
              </a:defRPr>
            </a:lvl1pPr>
          </a:lstStyle>
          <a:p>
            <a:pPr lvl="0"/>
            <a:r>
              <a:rPr lang="en-US"/>
              <a:t>Click icon to add picture</a:t>
            </a:r>
            <a:endParaRPr lang="en-GB"/>
          </a:p>
        </p:txBody>
      </p:sp>
    </p:spTree>
    <p:extLst>
      <p:ext uri="{BB962C8B-B14F-4D97-AF65-F5344CB8AC3E}">
        <p14:creationId xmlns:p14="http://schemas.microsoft.com/office/powerpoint/2010/main" val="2525861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resenters">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3A8B2B-B725-4E45-A20A-6155DC459B39}"/>
              </a:ext>
            </a:extLst>
          </p:cNvPr>
          <p:cNvSpPr/>
          <p:nvPr/>
        </p:nvSpPr>
        <p:spPr>
          <a:xfrm>
            <a:off x="145650" y="4746224"/>
            <a:ext cx="254401" cy="2544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1" name="Rectangle 10">
            <a:extLst>
              <a:ext uri="{FF2B5EF4-FFF2-40B4-BE49-F238E27FC236}">
                <a16:creationId xmlns:a16="http://schemas.microsoft.com/office/drawing/2014/main" id="{0BB45278-0334-4B72-A470-C9A43D4E06AD}"/>
              </a:ext>
            </a:extLst>
          </p:cNvPr>
          <p:cNvSpPr/>
          <p:nvPr/>
        </p:nvSpPr>
        <p:spPr>
          <a:xfrm>
            <a:off x="431321" y="4857750"/>
            <a:ext cx="142875" cy="1428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3" name="Title 1"/>
          <p:cNvSpPr>
            <a:spLocks noGrp="1"/>
          </p:cNvSpPr>
          <p:nvPr>
            <p:ph type="ctrTitle" hasCustomPrompt="1"/>
          </p:nvPr>
        </p:nvSpPr>
        <p:spPr>
          <a:xfrm>
            <a:off x="431320" y="518816"/>
            <a:ext cx="8274812" cy="452735"/>
          </a:xfrm>
        </p:spPr>
        <p:txBody>
          <a:bodyPr anchor="t">
            <a:noAutofit/>
          </a:bodyPr>
          <a:lstStyle>
            <a:lvl1pPr algn="l">
              <a:defRPr sz="2250" b="0" i="0" cap="none">
                <a:solidFill>
                  <a:schemeClr val="tx1"/>
                </a:solidFill>
                <a:latin typeface="Flama-Extrabold"/>
                <a:cs typeface="Flama-Extrabold"/>
              </a:defRPr>
            </a:lvl1pPr>
          </a:lstStyle>
          <a:p>
            <a:r>
              <a:rPr lang="en-US"/>
              <a:t>Presenters</a:t>
            </a:r>
          </a:p>
        </p:txBody>
      </p:sp>
      <p:sp>
        <p:nvSpPr>
          <p:cNvPr id="4" name="Subtitle 2"/>
          <p:cNvSpPr>
            <a:spLocks noGrp="1"/>
          </p:cNvSpPr>
          <p:nvPr>
            <p:ph type="subTitle" idx="1" hasCustomPrompt="1"/>
          </p:nvPr>
        </p:nvSpPr>
        <p:spPr>
          <a:xfrm>
            <a:off x="431320" y="1034847"/>
            <a:ext cx="8274812" cy="3594307"/>
          </a:xfrm>
        </p:spPr>
        <p:txBody>
          <a:bodyPr>
            <a:noAutofit/>
          </a:bodyPr>
          <a:lstStyle>
            <a:lvl1pPr marL="0" indent="0" algn="l">
              <a:lnSpc>
                <a:spcPct val="90000"/>
              </a:lnSpc>
              <a:buNone/>
              <a:defRPr sz="1200" b="0" i="0" cap="none">
                <a:solidFill>
                  <a:srgbClr val="1E3250"/>
                </a:solidFill>
                <a:latin typeface="Flama-Light"/>
                <a:cs typeface="Flama-Ligh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a:t>
            </a:r>
          </a:p>
        </p:txBody>
      </p:sp>
      <p:sp>
        <p:nvSpPr>
          <p:cNvPr id="13" name="Rectangle 12"/>
          <p:cNvSpPr/>
          <p:nvPr/>
        </p:nvSpPr>
        <p:spPr>
          <a:xfrm>
            <a:off x="5" y="0"/>
            <a:ext cx="9144001" cy="1143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9" name="Slide Number Placeholder 8">
            <a:extLst>
              <a:ext uri="{FF2B5EF4-FFF2-40B4-BE49-F238E27FC236}">
                <a16:creationId xmlns:a16="http://schemas.microsoft.com/office/drawing/2014/main" id="{32F28AC7-C077-479F-98BF-AFE339D5E093}"/>
              </a:ext>
            </a:extLst>
          </p:cNvPr>
          <p:cNvSpPr>
            <a:spLocks noGrp="1"/>
          </p:cNvSpPr>
          <p:nvPr>
            <p:ph type="sldNum" sz="quarter" idx="4"/>
          </p:nvPr>
        </p:nvSpPr>
        <p:spPr>
          <a:xfrm>
            <a:off x="46830" y="4794457"/>
            <a:ext cx="455928" cy="157934"/>
          </a:xfrm>
          <a:prstGeom prst="rect">
            <a:avLst/>
          </a:prstGeom>
        </p:spPr>
        <p:txBody>
          <a:bodyPr anchor="ctr"/>
          <a:lstStyle>
            <a:lvl1pPr algn="ctr">
              <a:defRPr sz="750">
                <a:solidFill>
                  <a:schemeClr val="bg1"/>
                </a:solidFill>
              </a:defRPr>
            </a:lvl1pPr>
          </a:lstStyle>
          <a:p>
            <a:fld id="{F070198D-497C-E340-8171-EC7890736271}"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18614793-F351-465E-9371-695FAA64D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7910" y="4424579"/>
            <a:ext cx="1326086" cy="733810"/>
          </a:xfrm>
          <a:prstGeom prst="rect">
            <a:avLst/>
          </a:prstGeom>
        </p:spPr>
      </p:pic>
    </p:spTree>
    <p:extLst>
      <p:ext uri="{BB962C8B-B14F-4D97-AF65-F5344CB8AC3E}">
        <p14:creationId xmlns:p14="http://schemas.microsoft.com/office/powerpoint/2010/main" val="330942719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F68F7D0-CBE4-4E4B-97F5-82A4548333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226" r="5280" b="24610"/>
          <a:stretch/>
        </p:blipFill>
        <p:spPr>
          <a:xfrm>
            <a:off x="1" y="114300"/>
            <a:ext cx="3048005" cy="5029200"/>
          </a:xfrm>
          <a:prstGeom prst="rect">
            <a:avLst/>
          </a:prstGeom>
        </p:spPr>
      </p:pic>
      <p:sp>
        <p:nvSpPr>
          <p:cNvPr id="2" name="Title 1"/>
          <p:cNvSpPr>
            <a:spLocks noGrp="1"/>
          </p:cNvSpPr>
          <p:nvPr>
            <p:ph type="title" hasCustomPrompt="1"/>
          </p:nvPr>
        </p:nvSpPr>
        <p:spPr>
          <a:xfrm>
            <a:off x="3469902" y="628657"/>
            <a:ext cx="5369303" cy="686990"/>
          </a:xfrm>
        </p:spPr>
        <p:txBody>
          <a:bodyPr/>
          <a:lstStyle>
            <a:lvl1pPr>
              <a:defRPr>
                <a:solidFill>
                  <a:schemeClr val="tx1"/>
                </a:solidFill>
              </a:defRPr>
            </a:lvl1pPr>
          </a:lstStyle>
          <a:p>
            <a:r>
              <a:rPr lang="en-US">
                <a:solidFill>
                  <a:srgbClr val="1B2352"/>
                </a:solidFill>
                <a:latin typeface="Flama-Extrabold"/>
                <a:cs typeface="Flama-Extrabold"/>
              </a:rPr>
              <a:t>TITLE</a:t>
            </a:r>
            <a:br>
              <a:rPr lang="en-US">
                <a:solidFill>
                  <a:srgbClr val="1B2352"/>
                </a:solidFill>
                <a:latin typeface="Flama-Extrabold"/>
                <a:cs typeface="Flama-Extrabold"/>
              </a:rPr>
            </a:br>
            <a:r>
              <a:rPr lang="en-US">
                <a:solidFill>
                  <a:srgbClr val="699CC6"/>
                </a:solidFill>
                <a:latin typeface="Flama-Extrabold"/>
                <a:cs typeface="Flama-Extrabold"/>
              </a:rPr>
              <a:t>TEXT</a:t>
            </a:r>
            <a:endParaRPr lang="en-US"/>
          </a:p>
        </p:txBody>
      </p:sp>
      <p:sp>
        <p:nvSpPr>
          <p:cNvPr id="4" name="Rectangle 3"/>
          <p:cNvSpPr/>
          <p:nvPr/>
        </p:nvSpPr>
        <p:spPr>
          <a:xfrm>
            <a:off x="5" y="0"/>
            <a:ext cx="9144001" cy="1143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5" name="Content Placeholder 2"/>
          <p:cNvSpPr>
            <a:spLocks noGrp="1"/>
          </p:cNvSpPr>
          <p:nvPr>
            <p:ph sz="half" idx="1" hasCustomPrompt="1"/>
          </p:nvPr>
        </p:nvSpPr>
        <p:spPr>
          <a:xfrm>
            <a:off x="3442349" y="1543050"/>
            <a:ext cx="5482576" cy="2686050"/>
          </a:xfrm>
        </p:spPr>
        <p:txBody>
          <a:bodyPr>
            <a:noAutofit/>
          </a:bodyPr>
          <a:lstStyle>
            <a:lvl1pPr marL="257175" indent="-257175">
              <a:lnSpc>
                <a:spcPct val="150000"/>
              </a:lnSpc>
              <a:buClr>
                <a:schemeClr val="bg2"/>
              </a:buClr>
              <a:buFont typeface="+mj-lt"/>
              <a:buAutoNum type="arabicPeriod"/>
              <a:defRPr sz="1350">
                <a:latin typeface="+mj-lt"/>
              </a:defRPr>
            </a:lvl1pPr>
            <a:lvl2pPr marL="215504" indent="0">
              <a:lnSpc>
                <a:spcPct val="150000"/>
              </a:lnSpc>
              <a:buFont typeface="+mj-lt"/>
              <a:buNone/>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a:t>Click to edit Master text styles</a:t>
            </a:r>
          </a:p>
        </p:txBody>
      </p:sp>
      <p:sp>
        <p:nvSpPr>
          <p:cNvPr id="11" name="Rectangle 10">
            <a:extLst>
              <a:ext uri="{FF2B5EF4-FFF2-40B4-BE49-F238E27FC236}">
                <a16:creationId xmlns:a16="http://schemas.microsoft.com/office/drawing/2014/main" id="{36D7288B-97AF-4A40-AC85-26F772631070}"/>
              </a:ext>
            </a:extLst>
          </p:cNvPr>
          <p:cNvSpPr/>
          <p:nvPr/>
        </p:nvSpPr>
        <p:spPr>
          <a:xfrm>
            <a:off x="5" y="114300"/>
            <a:ext cx="3048001" cy="502920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endParaRPr>
          </a:p>
        </p:txBody>
      </p:sp>
      <p:sp>
        <p:nvSpPr>
          <p:cNvPr id="12" name="Rectangle 11">
            <a:extLst>
              <a:ext uri="{FF2B5EF4-FFF2-40B4-BE49-F238E27FC236}">
                <a16:creationId xmlns:a16="http://schemas.microsoft.com/office/drawing/2014/main" id="{3D2DB4C5-31D3-4D2F-B832-B2429AC473F4}"/>
              </a:ext>
            </a:extLst>
          </p:cNvPr>
          <p:cNvSpPr/>
          <p:nvPr/>
        </p:nvSpPr>
        <p:spPr>
          <a:xfrm>
            <a:off x="145650" y="4746224"/>
            <a:ext cx="254401" cy="25440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3" name="Rectangle 12">
            <a:extLst>
              <a:ext uri="{FF2B5EF4-FFF2-40B4-BE49-F238E27FC236}">
                <a16:creationId xmlns:a16="http://schemas.microsoft.com/office/drawing/2014/main" id="{61925C6E-84FF-49BB-B0F8-2A84820981CE}"/>
              </a:ext>
            </a:extLst>
          </p:cNvPr>
          <p:cNvSpPr/>
          <p:nvPr/>
        </p:nvSpPr>
        <p:spPr>
          <a:xfrm>
            <a:off x="431321" y="4857750"/>
            <a:ext cx="142875" cy="1428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4" name="Slide Number Placeholder 8">
            <a:extLst>
              <a:ext uri="{FF2B5EF4-FFF2-40B4-BE49-F238E27FC236}">
                <a16:creationId xmlns:a16="http://schemas.microsoft.com/office/drawing/2014/main" id="{7A4DB7CA-1481-4098-976C-0FA990F72ABF}"/>
              </a:ext>
            </a:extLst>
          </p:cNvPr>
          <p:cNvSpPr>
            <a:spLocks noGrp="1"/>
          </p:cNvSpPr>
          <p:nvPr>
            <p:ph type="sldNum" sz="quarter" idx="4"/>
          </p:nvPr>
        </p:nvSpPr>
        <p:spPr>
          <a:xfrm>
            <a:off x="46830" y="4794457"/>
            <a:ext cx="455928" cy="157934"/>
          </a:xfrm>
          <a:prstGeom prst="rect">
            <a:avLst/>
          </a:prstGeom>
        </p:spPr>
        <p:txBody>
          <a:bodyPr anchor="ctr"/>
          <a:lstStyle>
            <a:lvl1pPr algn="ctr">
              <a:defRPr sz="750">
                <a:solidFill>
                  <a:schemeClr val="bg1"/>
                </a:solidFill>
              </a:defRPr>
            </a:lvl1pPr>
          </a:lstStyle>
          <a:p>
            <a:fld id="{F070198D-497C-E340-8171-EC7890736271}" type="slidenum">
              <a:rPr lang="en-US" smtClean="0"/>
              <a:t>‹#›</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253" y="576697"/>
            <a:ext cx="985497" cy="3990107"/>
          </a:xfrm>
          <a:prstGeom prst="rect">
            <a:avLst/>
          </a:prstGeom>
        </p:spPr>
      </p:pic>
      <p:pic>
        <p:nvPicPr>
          <p:cNvPr id="17" name="Picture 16" descr="Logo&#10;&#10;Description automatically generated">
            <a:extLst>
              <a:ext uri="{FF2B5EF4-FFF2-40B4-BE49-F238E27FC236}">
                <a16:creationId xmlns:a16="http://schemas.microsoft.com/office/drawing/2014/main" id="{F40339B8-2239-48E3-B871-652322E853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7910" y="4424579"/>
            <a:ext cx="1326086" cy="733810"/>
          </a:xfrm>
          <a:prstGeom prst="rect">
            <a:avLst/>
          </a:prstGeom>
        </p:spPr>
      </p:pic>
    </p:spTree>
    <p:extLst>
      <p:ext uri="{BB962C8B-B14F-4D97-AF65-F5344CB8AC3E}">
        <p14:creationId xmlns:p14="http://schemas.microsoft.com/office/powerpoint/2010/main" val="3477067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SDGs">
    <p:spTree>
      <p:nvGrpSpPr>
        <p:cNvPr id="1" name=""/>
        <p:cNvGrpSpPr/>
        <p:nvPr/>
      </p:nvGrpSpPr>
      <p:grpSpPr>
        <a:xfrm>
          <a:off x="0" y="0"/>
          <a:ext cx="0" cy="0"/>
          <a:chOff x="0" y="0"/>
          <a:chExt cx="0" cy="0"/>
        </a:xfrm>
      </p:grpSpPr>
      <p:sp>
        <p:nvSpPr>
          <p:cNvPr id="14" name="Rectangle 13"/>
          <p:cNvSpPr/>
          <p:nvPr/>
        </p:nvSpPr>
        <p:spPr>
          <a:xfrm>
            <a:off x="5" y="0"/>
            <a:ext cx="9144001" cy="1143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3" name="Rectangle 12">
            <a:extLst>
              <a:ext uri="{FF2B5EF4-FFF2-40B4-BE49-F238E27FC236}">
                <a16:creationId xmlns:a16="http://schemas.microsoft.com/office/drawing/2014/main" id="{5EFA3F8E-8AF4-4FBA-8729-EE7EFB83BA9B}"/>
              </a:ext>
            </a:extLst>
          </p:cNvPr>
          <p:cNvSpPr/>
          <p:nvPr/>
        </p:nvSpPr>
        <p:spPr>
          <a:xfrm>
            <a:off x="145650" y="4746224"/>
            <a:ext cx="254401" cy="2544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8" name="Rectangle 17">
            <a:extLst>
              <a:ext uri="{FF2B5EF4-FFF2-40B4-BE49-F238E27FC236}">
                <a16:creationId xmlns:a16="http://schemas.microsoft.com/office/drawing/2014/main" id="{9F4302F9-B1CD-4013-8E7B-959294E5886B}"/>
              </a:ext>
            </a:extLst>
          </p:cNvPr>
          <p:cNvSpPr/>
          <p:nvPr/>
        </p:nvSpPr>
        <p:spPr>
          <a:xfrm>
            <a:off x="431321" y="4857750"/>
            <a:ext cx="142875" cy="1428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0" name="Slide Number Placeholder 8">
            <a:extLst>
              <a:ext uri="{FF2B5EF4-FFF2-40B4-BE49-F238E27FC236}">
                <a16:creationId xmlns:a16="http://schemas.microsoft.com/office/drawing/2014/main" id="{B663B8C4-6843-499B-B303-9D3124278436}"/>
              </a:ext>
            </a:extLst>
          </p:cNvPr>
          <p:cNvSpPr>
            <a:spLocks noGrp="1"/>
          </p:cNvSpPr>
          <p:nvPr>
            <p:ph type="sldNum" sz="quarter" idx="4"/>
          </p:nvPr>
        </p:nvSpPr>
        <p:spPr>
          <a:xfrm>
            <a:off x="46830" y="4794457"/>
            <a:ext cx="455928" cy="157934"/>
          </a:xfrm>
          <a:prstGeom prst="rect">
            <a:avLst/>
          </a:prstGeom>
        </p:spPr>
        <p:txBody>
          <a:bodyPr anchor="ctr"/>
          <a:lstStyle>
            <a:lvl1pPr algn="ctr">
              <a:defRPr sz="750">
                <a:solidFill>
                  <a:schemeClr val="bg1"/>
                </a:solidFill>
              </a:defRPr>
            </a:lvl1pPr>
          </a:lstStyle>
          <a:p>
            <a:fld id="{F070198D-497C-E340-8171-EC7890736271}" type="slidenum">
              <a:rPr lang="en-US" smtClean="0"/>
              <a:t>‹#›</a:t>
            </a:fld>
            <a:endParaRPr lang="en-US"/>
          </a:p>
        </p:txBody>
      </p:sp>
      <p:sp>
        <p:nvSpPr>
          <p:cNvPr id="23" name="Picture Placeholder 3">
            <a:extLst>
              <a:ext uri="{FF2B5EF4-FFF2-40B4-BE49-F238E27FC236}">
                <a16:creationId xmlns:a16="http://schemas.microsoft.com/office/drawing/2014/main" id="{BADF575C-C9B1-4CAD-BD77-EADD9900E1F7}"/>
              </a:ext>
            </a:extLst>
          </p:cNvPr>
          <p:cNvSpPr>
            <a:spLocks noGrp="1"/>
          </p:cNvSpPr>
          <p:nvPr>
            <p:ph type="pic" sz="quarter" idx="11"/>
          </p:nvPr>
        </p:nvSpPr>
        <p:spPr>
          <a:xfrm>
            <a:off x="4275535" y="2247457"/>
            <a:ext cx="1981166" cy="1981643"/>
          </a:xfrm>
          <a:solidFill>
            <a:schemeClr val="accent1">
              <a:lumMod val="20000"/>
              <a:lumOff val="80000"/>
            </a:schemeClr>
          </a:solidFill>
        </p:spPr>
        <p:txBody>
          <a:bodyPr/>
          <a:lstStyle/>
          <a:p>
            <a:r>
              <a:rPr lang="en-US"/>
              <a:t>Click icon to add picture</a:t>
            </a:r>
            <a:endParaRPr lang="en-GB"/>
          </a:p>
        </p:txBody>
      </p:sp>
      <p:sp>
        <p:nvSpPr>
          <p:cNvPr id="24" name="Picture Placeholder 7">
            <a:extLst>
              <a:ext uri="{FF2B5EF4-FFF2-40B4-BE49-F238E27FC236}">
                <a16:creationId xmlns:a16="http://schemas.microsoft.com/office/drawing/2014/main" id="{7955CB05-D376-411D-9866-216924BB3A3B}"/>
              </a:ext>
            </a:extLst>
          </p:cNvPr>
          <p:cNvSpPr>
            <a:spLocks noGrp="1"/>
          </p:cNvSpPr>
          <p:nvPr>
            <p:ph type="pic" sz="quarter" idx="12"/>
          </p:nvPr>
        </p:nvSpPr>
        <p:spPr>
          <a:xfrm>
            <a:off x="5778792" y="1200125"/>
            <a:ext cx="955816" cy="955969"/>
          </a:xfrm>
          <a:solidFill>
            <a:schemeClr val="accent1">
              <a:lumMod val="20000"/>
              <a:lumOff val="80000"/>
            </a:schemeClr>
          </a:solidFill>
        </p:spPr>
        <p:txBody>
          <a:bodyPr/>
          <a:lstStyle/>
          <a:p>
            <a:r>
              <a:rPr lang="en-US"/>
              <a:t>Click icon to add picture</a:t>
            </a:r>
            <a:endParaRPr lang="en-GB"/>
          </a:p>
        </p:txBody>
      </p:sp>
      <p:sp>
        <p:nvSpPr>
          <p:cNvPr id="25" name="Picture Placeholder 9">
            <a:extLst>
              <a:ext uri="{FF2B5EF4-FFF2-40B4-BE49-F238E27FC236}">
                <a16:creationId xmlns:a16="http://schemas.microsoft.com/office/drawing/2014/main" id="{3DE9A61D-9608-41FD-8E00-7A748904DADE}"/>
              </a:ext>
            </a:extLst>
          </p:cNvPr>
          <p:cNvSpPr>
            <a:spLocks noGrp="1"/>
          </p:cNvSpPr>
          <p:nvPr>
            <p:ph type="pic" sz="quarter" idx="13"/>
          </p:nvPr>
        </p:nvSpPr>
        <p:spPr>
          <a:xfrm>
            <a:off x="6376190" y="2247457"/>
            <a:ext cx="1327734" cy="1327734"/>
          </a:xfrm>
          <a:solidFill>
            <a:schemeClr val="accent1">
              <a:lumMod val="20000"/>
              <a:lumOff val="80000"/>
            </a:schemeClr>
          </a:solidFill>
        </p:spPr>
        <p:txBody>
          <a:bodyPr/>
          <a:lstStyle/>
          <a:p>
            <a:r>
              <a:rPr lang="en-US"/>
              <a:t>Click icon to add picture</a:t>
            </a:r>
            <a:endParaRPr lang="en-GB"/>
          </a:p>
        </p:txBody>
      </p:sp>
      <p:sp>
        <p:nvSpPr>
          <p:cNvPr id="26" name="Rectangle 25">
            <a:extLst>
              <a:ext uri="{FF2B5EF4-FFF2-40B4-BE49-F238E27FC236}">
                <a16:creationId xmlns:a16="http://schemas.microsoft.com/office/drawing/2014/main" id="{52E0AAF6-B865-4047-B6A7-D782DAFE8777}"/>
              </a:ext>
            </a:extLst>
          </p:cNvPr>
          <p:cNvSpPr/>
          <p:nvPr/>
        </p:nvSpPr>
        <p:spPr>
          <a:xfrm>
            <a:off x="145650" y="534677"/>
            <a:ext cx="4046200" cy="4046200"/>
          </a:xfrm>
          <a:prstGeom prst="rect">
            <a:avLst/>
          </a:prstGeom>
          <a:solidFill>
            <a:schemeClr val="tx2">
              <a:alpha val="9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7" name="Text Placeholder 5">
            <a:extLst>
              <a:ext uri="{FF2B5EF4-FFF2-40B4-BE49-F238E27FC236}">
                <a16:creationId xmlns:a16="http://schemas.microsoft.com/office/drawing/2014/main" id="{A1AE3668-C9B2-4753-8E8F-2FCCD56C89F1}"/>
              </a:ext>
            </a:extLst>
          </p:cNvPr>
          <p:cNvSpPr>
            <a:spLocks noGrp="1"/>
          </p:cNvSpPr>
          <p:nvPr>
            <p:ph type="body" sz="quarter" idx="10" hasCustomPrompt="1"/>
          </p:nvPr>
        </p:nvSpPr>
        <p:spPr>
          <a:xfrm>
            <a:off x="317342" y="742950"/>
            <a:ext cx="3702420" cy="3486150"/>
          </a:xfrm>
        </p:spPr>
        <p:txBody>
          <a:bodyPr anchor="ctr"/>
          <a:lstStyle>
            <a:lvl1pPr>
              <a:defRPr sz="2700" b="1">
                <a:solidFill>
                  <a:schemeClr val="bg1"/>
                </a:solidFill>
                <a:latin typeface="+mj-lt"/>
              </a:defRPr>
            </a:lvl1pPr>
          </a:lstStyle>
          <a:p>
            <a:pPr lvl="0"/>
            <a:r>
              <a:rPr lang="en-US"/>
              <a:t>EDIT MASTER TEXT STYLES</a:t>
            </a:r>
          </a:p>
        </p:txBody>
      </p:sp>
      <p:sp>
        <p:nvSpPr>
          <p:cNvPr id="28" name="Picture Placeholder 3">
            <a:extLst>
              <a:ext uri="{FF2B5EF4-FFF2-40B4-BE49-F238E27FC236}">
                <a16:creationId xmlns:a16="http://schemas.microsoft.com/office/drawing/2014/main" id="{DDB4C899-D534-4CE0-A336-57D64E3088FF}"/>
              </a:ext>
            </a:extLst>
          </p:cNvPr>
          <p:cNvSpPr>
            <a:spLocks noGrp="1"/>
          </p:cNvSpPr>
          <p:nvPr>
            <p:ph type="pic" sz="quarter" idx="14"/>
          </p:nvPr>
        </p:nvSpPr>
        <p:spPr>
          <a:xfrm>
            <a:off x="4275534" y="742951"/>
            <a:ext cx="1412804" cy="1413143"/>
          </a:xfrm>
          <a:solidFill>
            <a:schemeClr val="accent1">
              <a:lumMod val="20000"/>
              <a:lumOff val="80000"/>
            </a:schemeClr>
          </a:solidFill>
        </p:spPr>
        <p:txBody>
          <a:bodyPr/>
          <a:lstStyle/>
          <a:p>
            <a:r>
              <a:rPr lang="en-US"/>
              <a:t>Click icon to add picture</a:t>
            </a:r>
            <a:endParaRPr lang="en-GB"/>
          </a:p>
        </p:txBody>
      </p:sp>
      <p:pic>
        <p:nvPicPr>
          <p:cNvPr id="15" name="Picture 14" descr="Logo&#10;&#10;Description automatically generated">
            <a:extLst>
              <a:ext uri="{FF2B5EF4-FFF2-40B4-BE49-F238E27FC236}">
                <a16:creationId xmlns:a16="http://schemas.microsoft.com/office/drawing/2014/main" id="{E3937224-D42C-48E3-A7F0-554DF3DC1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7910" y="4424579"/>
            <a:ext cx="1326086" cy="733810"/>
          </a:xfrm>
          <a:prstGeom prst="rect">
            <a:avLst/>
          </a:prstGeom>
        </p:spPr>
      </p:pic>
    </p:spTree>
    <p:extLst>
      <p:ext uri="{BB962C8B-B14F-4D97-AF65-F5344CB8AC3E}">
        <p14:creationId xmlns:p14="http://schemas.microsoft.com/office/powerpoint/2010/main" val="2070511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 Blue">
    <p:spTree>
      <p:nvGrpSpPr>
        <p:cNvPr id="1" name=""/>
        <p:cNvGrpSpPr/>
        <p:nvPr/>
      </p:nvGrpSpPr>
      <p:grpSpPr>
        <a:xfrm>
          <a:off x="0" y="0"/>
          <a:ext cx="0" cy="0"/>
          <a:chOff x="0" y="0"/>
          <a:chExt cx="0" cy="0"/>
        </a:xfrm>
      </p:grpSpPr>
      <p:sp>
        <p:nvSpPr>
          <p:cNvPr id="14" name="Rectangle 13"/>
          <p:cNvSpPr/>
          <p:nvPr/>
        </p:nvSpPr>
        <p:spPr>
          <a:xfrm>
            <a:off x="5" y="0"/>
            <a:ext cx="9144001" cy="1143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0" name="Rectangle 19"/>
          <p:cNvSpPr/>
          <p:nvPr/>
        </p:nvSpPr>
        <p:spPr>
          <a:xfrm>
            <a:off x="4275534" y="742951"/>
            <a:ext cx="1412804" cy="141314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2" name="Rectangle 21"/>
          <p:cNvSpPr/>
          <p:nvPr/>
        </p:nvSpPr>
        <p:spPr>
          <a:xfrm>
            <a:off x="5772023" y="1200124"/>
            <a:ext cx="955800" cy="9559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3" name="Rectangle 22"/>
          <p:cNvSpPr/>
          <p:nvPr/>
        </p:nvSpPr>
        <p:spPr>
          <a:xfrm>
            <a:off x="6351022" y="2247456"/>
            <a:ext cx="1327735" cy="132773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4" name="Rectangle 23"/>
          <p:cNvSpPr/>
          <p:nvPr/>
        </p:nvSpPr>
        <p:spPr>
          <a:xfrm>
            <a:off x="4275534" y="2247457"/>
            <a:ext cx="1981166" cy="198164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6" name="Rectangle 25">
            <a:extLst>
              <a:ext uri="{FF2B5EF4-FFF2-40B4-BE49-F238E27FC236}">
                <a16:creationId xmlns:a16="http://schemas.microsoft.com/office/drawing/2014/main" id="{D9BCF126-1A45-4323-A884-8B0FB46BBEA5}"/>
              </a:ext>
            </a:extLst>
          </p:cNvPr>
          <p:cNvSpPr/>
          <p:nvPr/>
        </p:nvSpPr>
        <p:spPr>
          <a:xfrm>
            <a:off x="145650" y="4746224"/>
            <a:ext cx="254401" cy="2544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7" name="Rectangle 26">
            <a:extLst>
              <a:ext uri="{FF2B5EF4-FFF2-40B4-BE49-F238E27FC236}">
                <a16:creationId xmlns:a16="http://schemas.microsoft.com/office/drawing/2014/main" id="{DC3353D7-84D2-4450-8907-564FE29182B2}"/>
              </a:ext>
            </a:extLst>
          </p:cNvPr>
          <p:cNvSpPr/>
          <p:nvPr/>
        </p:nvSpPr>
        <p:spPr>
          <a:xfrm>
            <a:off x="431321" y="4857750"/>
            <a:ext cx="142875" cy="1428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8" name="Slide Number Placeholder 8">
            <a:extLst>
              <a:ext uri="{FF2B5EF4-FFF2-40B4-BE49-F238E27FC236}">
                <a16:creationId xmlns:a16="http://schemas.microsoft.com/office/drawing/2014/main" id="{60CA5766-F02A-40F7-8085-E575E4796490}"/>
              </a:ext>
            </a:extLst>
          </p:cNvPr>
          <p:cNvSpPr>
            <a:spLocks noGrp="1"/>
          </p:cNvSpPr>
          <p:nvPr>
            <p:ph type="sldNum" sz="quarter" idx="4"/>
          </p:nvPr>
        </p:nvSpPr>
        <p:spPr>
          <a:xfrm>
            <a:off x="46830" y="4794457"/>
            <a:ext cx="455928" cy="157934"/>
          </a:xfrm>
          <a:prstGeom prst="rect">
            <a:avLst/>
          </a:prstGeom>
        </p:spPr>
        <p:txBody>
          <a:bodyPr anchor="ctr"/>
          <a:lstStyle>
            <a:lvl1pPr algn="ctr">
              <a:defRPr sz="750">
                <a:solidFill>
                  <a:schemeClr val="bg1"/>
                </a:solidFill>
              </a:defRPr>
            </a:lvl1pPr>
          </a:lstStyle>
          <a:p>
            <a:fld id="{F070198D-497C-E340-8171-EC7890736271}" type="slidenum">
              <a:rPr lang="en-US" smtClean="0"/>
              <a:t>‹#›</a:t>
            </a:fld>
            <a:endParaRPr lang="en-US"/>
          </a:p>
        </p:txBody>
      </p:sp>
      <p:sp>
        <p:nvSpPr>
          <p:cNvPr id="33" name="Rectangle 32">
            <a:extLst>
              <a:ext uri="{FF2B5EF4-FFF2-40B4-BE49-F238E27FC236}">
                <a16:creationId xmlns:a16="http://schemas.microsoft.com/office/drawing/2014/main" id="{CC909508-71D4-4C94-A0C4-459A2B3059ED}"/>
              </a:ext>
            </a:extLst>
          </p:cNvPr>
          <p:cNvSpPr/>
          <p:nvPr/>
        </p:nvSpPr>
        <p:spPr>
          <a:xfrm>
            <a:off x="145650" y="534677"/>
            <a:ext cx="4046200" cy="4046200"/>
          </a:xfrm>
          <a:prstGeom prst="rect">
            <a:avLst/>
          </a:prstGeom>
          <a:solidFill>
            <a:schemeClr val="tx2">
              <a:alpha val="9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34" name="Text Placeholder 5">
            <a:extLst>
              <a:ext uri="{FF2B5EF4-FFF2-40B4-BE49-F238E27FC236}">
                <a16:creationId xmlns:a16="http://schemas.microsoft.com/office/drawing/2014/main" id="{8EA06FF1-9AEF-4DB4-9E37-EB585127DD90}"/>
              </a:ext>
            </a:extLst>
          </p:cNvPr>
          <p:cNvSpPr>
            <a:spLocks noGrp="1"/>
          </p:cNvSpPr>
          <p:nvPr>
            <p:ph type="body" sz="quarter" idx="10" hasCustomPrompt="1"/>
          </p:nvPr>
        </p:nvSpPr>
        <p:spPr>
          <a:xfrm>
            <a:off x="317342" y="742950"/>
            <a:ext cx="3702420" cy="3486150"/>
          </a:xfrm>
        </p:spPr>
        <p:txBody>
          <a:bodyPr anchor="ctr"/>
          <a:lstStyle>
            <a:lvl1pPr>
              <a:defRPr sz="2700" b="1">
                <a:solidFill>
                  <a:schemeClr val="bg1"/>
                </a:solidFill>
                <a:latin typeface="+mj-lt"/>
              </a:defRPr>
            </a:lvl1pPr>
          </a:lstStyle>
          <a:p>
            <a:pPr lvl="0"/>
            <a:r>
              <a:rPr lang="en-US"/>
              <a:t>EDIT MASTER TEXT STYLES</a:t>
            </a:r>
          </a:p>
        </p:txBody>
      </p:sp>
      <p:pic>
        <p:nvPicPr>
          <p:cNvPr id="13" name="Picture 12" descr="Logo&#10;&#10;Description automatically generated">
            <a:extLst>
              <a:ext uri="{FF2B5EF4-FFF2-40B4-BE49-F238E27FC236}">
                <a16:creationId xmlns:a16="http://schemas.microsoft.com/office/drawing/2014/main" id="{1BB3DC93-BB31-4936-9F8A-29C1FC4F9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7910" y="4424579"/>
            <a:ext cx="1326086" cy="733810"/>
          </a:xfrm>
          <a:prstGeom prst="rect">
            <a:avLst/>
          </a:prstGeom>
        </p:spPr>
      </p:pic>
    </p:spTree>
    <p:extLst>
      <p:ext uri="{BB962C8B-B14F-4D97-AF65-F5344CB8AC3E}">
        <p14:creationId xmlns:p14="http://schemas.microsoft.com/office/powerpoint/2010/main" val="2043286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Generic Body">
    <p:bg>
      <p:bgRef idx="1001">
        <a:schemeClr val="bg1"/>
      </p:bgRef>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320" y="518816"/>
            <a:ext cx="8379305" cy="452735"/>
          </a:xfrm>
        </p:spPr>
        <p:txBody>
          <a:bodyPr anchor="t">
            <a:noAutofit/>
          </a:bodyPr>
          <a:lstStyle>
            <a:lvl1pPr algn="l">
              <a:defRPr sz="2250" b="0" i="0" cap="none">
                <a:solidFill>
                  <a:schemeClr val="tx1"/>
                </a:solidFill>
                <a:latin typeface="Flama-Extrabold"/>
                <a:cs typeface="Flama-Extrabold"/>
              </a:defRPr>
            </a:lvl1pPr>
          </a:lstStyle>
          <a:p>
            <a:r>
              <a:rPr lang="en-US"/>
              <a:t>CLICK TO EDIT MASTER TITLE</a:t>
            </a:r>
          </a:p>
        </p:txBody>
      </p:sp>
      <p:sp>
        <p:nvSpPr>
          <p:cNvPr id="4" name="Subtitle 2"/>
          <p:cNvSpPr>
            <a:spLocks noGrp="1"/>
          </p:cNvSpPr>
          <p:nvPr>
            <p:ph type="subTitle" idx="1" hasCustomPrompt="1"/>
          </p:nvPr>
        </p:nvSpPr>
        <p:spPr>
          <a:xfrm>
            <a:off x="431320" y="1034847"/>
            <a:ext cx="8379305" cy="3594307"/>
          </a:xfrm>
        </p:spPr>
        <p:txBody>
          <a:bodyPr>
            <a:noAutofit/>
          </a:bodyPr>
          <a:lstStyle>
            <a:lvl1pPr marL="0" indent="0" algn="l">
              <a:lnSpc>
                <a:spcPct val="90000"/>
              </a:lnSpc>
              <a:buNone/>
              <a:defRPr sz="1200" b="0" i="0" cap="none">
                <a:solidFill>
                  <a:srgbClr val="1E3250"/>
                </a:solidFill>
                <a:latin typeface="Flama-Light"/>
                <a:cs typeface="Flama-Ligh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a:t>
            </a:r>
          </a:p>
        </p:txBody>
      </p:sp>
      <p:sp>
        <p:nvSpPr>
          <p:cNvPr id="13" name="Rectangle 12"/>
          <p:cNvSpPr/>
          <p:nvPr/>
        </p:nvSpPr>
        <p:spPr>
          <a:xfrm>
            <a:off x="5" y="0"/>
            <a:ext cx="9144001" cy="1143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0" name="Rectangle 9">
            <a:extLst>
              <a:ext uri="{FF2B5EF4-FFF2-40B4-BE49-F238E27FC236}">
                <a16:creationId xmlns:a16="http://schemas.microsoft.com/office/drawing/2014/main" id="{131148DF-03E7-4D76-AF0C-AF66DADBC77F}"/>
              </a:ext>
            </a:extLst>
          </p:cNvPr>
          <p:cNvSpPr/>
          <p:nvPr/>
        </p:nvSpPr>
        <p:spPr>
          <a:xfrm>
            <a:off x="145650" y="4746224"/>
            <a:ext cx="254401" cy="2544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1" name="Rectangle 10">
            <a:extLst>
              <a:ext uri="{FF2B5EF4-FFF2-40B4-BE49-F238E27FC236}">
                <a16:creationId xmlns:a16="http://schemas.microsoft.com/office/drawing/2014/main" id="{FD162FDE-38FF-4A1F-9A1B-53894723F77F}"/>
              </a:ext>
            </a:extLst>
          </p:cNvPr>
          <p:cNvSpPr/>
          <p:nvPr/>
        </p:nvSpPr>
        <p:spPr>
          <a:xfrm>
            <a:off x="431321" y="4857750"/>
            <a:ext cx="142875" cy="1428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4" name="Slide Number Placeholder 8">
            <a:extLst>
              <a:ext uri="{FF2B5EF4-FFF2-40B4-BE49-F238E27FC236}">
                <a16:creationId xmlns:a16="http://schemas.microsoft.com/office/drawing/2014/main" id="{AC561ECD-F245-454A-AF50-5DBC4E36D956}"/>
              </a:ext>
            </a:extLst>
          </p:cNvPr>
          <p:cNvSpPr>
            <a:spLocks noGrp="1"/>
          </p:cNvSpPr>
          <p:nvPr>
            <p:ph type="sldNum" sz="quarter" idx="4"/>
          </p:nvPr>
        </p:nvSpPr>
        <p:spPr>
          <a:xfrm>
            <a:off x="46830" y="4794457"/>
            <a:ext cx="455928" cy="157934"/>
          </a:xfrm>
          <a:prstGeom prst="rect">
            <a:avLst/>
          </a:prstGeom>
        </p:spPr>
        <p:txBody>
          <a:bodyPr anchor="ctr"/>
          <a:lstStyle>
            <a:lvl1pPr algn="ctr">
              <a:defRPr sz="750">
                <a:solidFill>
                  <a:schemeClr val="bg1"/>
                </a:solidFill>
              </a:defRPr>
            </a:lvl1pPr>
          </a:lstStyle>
          <a:p>
            <a:fld id="{F070198D-497C-E340-8171-EC7890736271}"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0A0EB22D-226E-45E4-BD56-1A1329CC5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7910" y="4424579"/>
            <a:ext cx="1326086" cy="733810"/>
          </a:xfrm>
          <a:prstGeom prst="rect">
            <a:avLst/>
          </a:prstGeom>
        </p:spPr>
      </p:pic>
    </p:spTree>
    <p:extLst>
      <p:ext uri="{BB962C8B-B14F-4D97-AF65-F5344CB8AC3E}">
        <p14:creationId xmlns:p14="http://schemas.microsoft.com/office/powerpoint/2010/main" val="57745009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Media">
    <p:bg>
      <p:bgRef idx="1001">
        <a:schemeClr val="bg1"/>
      </p:bgRef>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D0A764D-A63E-4DD4-BE15-A047D8393E78}"/>
              </a:ext>
            </a:extLst>
          </p:cNvPr>
          <p:cNvSpPr>
            <a:spLocks noGrp="1"/>
          </p:cNvSpPr>
          <p:nvPr>
            <p:ph type="ctrTitle" hasCustomPrompt="1"/>
          </p:nvPr>
        </p:nvSpPr>
        <p:spPr>
          <a:xfrm>
            <a:off x="431320" y="518816"/>
            <a:ext cx="8379305" cy="452735"/>
          </a:xfrm>
        </p:spPr>
        <p:txBody>
          <a:bodyPr anchor="t">
            <a:noAutofit/>
          </a:bodyPr>
          <a:lstStyle>
            <a:lvl1pPr algn="l">
              <a:defRPr sz="2250" b="0" i="0" cap="none">
                <a:solidFill>
                  <a:schemeClr val="tx1"/>
                </a:solidFill>
                <a:latin typeface="Flama-Extrabold"/>
                <a:cs typeface="Flama-Extrabold"/>
              </a:defRPr>
            </a:lvl1pPr>
          </a:lstStyle>
          <a:p>
            <a:r>
              <a:rPr lang="en-US"/>
              <a:t>CLICK TO EDIT MASTER TITLE</a:t>
            </a:r>
          </a:p>
        </p:txBody>
      </p:sp>
      <p:sp>
        <p:nvSpPr>
          <p:cNvPr id="13" name="Rectangle 12"/>
          <p:cNvSpPr/>
          <p:nvPr/>
        </p:nvSpPr>
        <p:spPr>
          <a:xfrm>
            <a:off x="5" y="0"/>
            <a:ext cx="9144001" cy="1143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0" name="Rectangle 9">
            <a:extLst>
              <a:ext uri="{FF2B5EF4-FFF2-40B4-BE49-F238E27FC236}">
                <a16:creationId xmlns:a16="http://schemas.microsoft.com/office/drawing/2014/main" id="{AD17A550-1D96-4F3B-B785-DC79A6BFF59A}"/>
              </a:ext>
            </a:extLst>
          </p:cNvPr>
          <p:cNvSpPr/>
          <p:nvPr/>
        </p:nvSpPr>
        <p:spPr>
          <a:xfrm>
            <a:off x="145650" y="4746224"/>
            <a:ext cx="254401" cy="2544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1" name="Rectangle 10">
            <a:extLst>
              <a:ext uri="{FF2B5EF4-FFF2-40B4-BE49-F238E27FC236}">
                <a16:creationId xmlns:a16="http://schemas.microsoft.com/office/drawing/2014/main" id="{F8E965A7-FB3E-4C18-B856-336B55D2A8F5}"/>
              </a:ext>
            </a:extLst>
          </p:cNvPr>
          <p:cNvSpPr/>
          <p:nvPr/>
        </p:nvSpPr>
        <p:spPr>
          <a:xfrm>
            <a:off x="431321" y="4857750"/>
            <a:ext cx="142875" cy="1428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4" name="Slide Number Placeholder 8">
            <a:extLst>
              <a:ext uri="{FF2B5EF4-FFF2-40B4-BE49-F238E27FC236}">
                <a16:creationId xmlns:a16="http://schemas.microsoft.com/office/drawing/2014/main" id="{BB3EF80F-DEB0-4F21-B5DC-3DDA63D6B6D3}"/>
              </a:ext>
            </a:extLst>
          </p:cNvPr>
          <p:cNvSpPr>
            <a:spLocks noGrp="1"/>
          </p:cNvSpPr>
          <p:nvPr>
            <p:ph type="sldNum" sz="quarter" idx="4"/>
          </p:nvPr>
        </p:nvSpPr>
        <p:spPr>
          <a:xfrm>
            <a:off x="46830" y="4794457"/>
            <a:ext cx="455928" cy="157934"/>
          </a:xfrm>
          <a:prstGeom prst="rect">
            <a:avLst/>
          </a:prstGeom>
        </p:spPr>
        <p:txBody>
          <a:bodyPr anchor="ctr"/>
          <a:lstStyle>
            <a:lvl1pPr algn="ctr">
              <a:defRPr sz="750">
                <a:solidFill>
                  <a:schemeClr val="bg1"/>
                </a:solidFill>
              </a:defRPr>
            </a:lvl1pPr>
          </a:lstStyle>
          <a:p>
            <a:fld id="{F070198D-497C-E340-8171-EC7890736271}" type="slidenum">
              <a:rPr lang="en-US" smtClean="0"/>
              <a:t>‹#›</a:t>
            </a:fld>
            <a:endParaRPr lang="en-US"/>
          </a:p>
        </p:txBody>
      </p:sp>
      <p:sp>
        <p:nvSpPr>
          <p:cNvPr id="17" name="Media Placeholder 4">
            <a:extLst>
              <a:ext uri="{FF2B5EF4-FFF2-40B4-BE49-F238E27FC236}">
                <a16:creationId xmlns:a16="http://schemas.microsoft.com/office/drawing/2014/main" id="{EFB354F1-D55D-4B91-A7C1-14F30A76A174}"/>
              </a:ext>
            </a:extLst>
          </p:cNvPr>
          <p:cNvSpPr>
            <a:spLocks noGrp="1"/>
          </p:cNvSpPr>
          <p:nvPr>
            <p:ph type="media" sz="quarter" idx="10"/>
          </p:nvPr>
        </p:nvSpPr>
        <p:spPr>
          <a:xfrm>
            <a:off x="431321" y="1028700"/>
            <a:ext cx="8379304" cy="3615929"/>
          </a:xfrm>
          <a:ln w="28575">
            <a:solidFill>
              <a:schemeClr val="bg2"/>
            </a:solidFill>
          </a:ln>
        </p:spPr>
        <p:txBody>
          <a:bodyPr/>
          <a:lstStyle/>
          <a:p>
            <a:r>
              <a:rPr lang="en-US"/>
              <a:t>Click icon to add media</a:t>
            </a:r>
            <a:endParaRPr lang="en-GB"/>
          </a:p>
        </p:txBody>
      </p:sp>
      <p:pic>
        <p:nvPicPr>
          <p:cNvPr id="8" name="Picture 7" descr="Logo&#10;&#10;Description automatically generated">
            <a:extLst>
              <a:ext uri="{FF2B5EF4-FFF2-40B4-BE49-F238E27FC236}">
                <a16:creationId xmlns:a16="http://schemas.microsoft.com/office/drawing/2014/main" id="{9E681E48-08F3-42D7-A2E8-C87AF374A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7910" y="4424579"/>
            <a:ext cx="1326086" cy="733810"/>
          </a:xfrm>
          <a:prstGeom prst="rect">
            <a:avLst/>
          </a:prstGeom>
        </p:spPr>
      </p:pic>
    </p:spTree>
    <p:extLst>
      <p:ext uri="{BB962C8B-B14F-4D97-AF65-F5344CB8AC3E}">
        <p14:creationId xmlns:p14="http://schemas.microsoft.com/office/powerpoint/2010/main" val="24932315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4200" y="457200"/>
            <a:ext cx="8740058" cy="704850"/>
          </a:xfrm>
          <a:prstGeom prst="rect">
            <a:avLst/>
          </a:prstGeom>
        </p:spPr>
        <p:txBody>
          <a:bodyPr vert="horz" lIns="91440" tIns="45720" rIns="91440" bIns="45720" rtlCol="0" anchor="t">
            <a:noAutofit/>
          </a:bodyPr>
          <a:lstStyle/>
          <a:p>
            <a:r>
              <a:rPr lang="en-US"/>
              <a:t>CLICK TO EDIT </a:t>
            </a:r>
            <a:br>
              <a:rPr lang="en-US"/>
            </a:br>
            <a:r>
              <a:rPr lang="en-US"/>
              <a:t>MASTER TITLE</a:t>
            </a:r>
          </a:p>
        </p:txBody>
      </p:sp>
      <p:sp>
        <p:nvSpPr>
          <p:cNvPr id="3" name="Text Placeholder 2"/>
          <p:cNvSpPr>
            <a:spLocks noGrp="1"/>
          </p:cNvSpPr>
          <p:nvPr>
            <p:ph type="body" idx="1"/>
          </p:nvPr>
        </p:nvSpPr>
        <p:spPr>
          <a:xfrm>
            <a:off x="198685" y="1600206"/>
            <a:ext cx="8735358" cy="2659856"/>
          </a:xfrm>
          <a:prstGeom prst="rect">
            <a:avLst/>
          </a:prstGeom>
        </p:spPr>
        <p:txBody>
          <a:bodyPr vert="horz" lIns="91440" tIns="45720" rIns="91440" bIns="45720" numCol="1"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lide Number Placeholder 8"/>
          <p:cNvSpPr>
            <a:spLocks noGrp="1"/>
          </p:cNvSpPr>
          <p:nvPr>
            <p:ph type="sldNum" sz="quarter" idx="4"/>
          </p:nvPr>
        </p:nvSpPr>
        <p:spPr>
          <a:xfrm>
            <a:off x="238965" y="4617710"/>
            <a:ext cx="474385" cy="342900"/>
          </a:xfrm>
          <a:prstGeom prst="rect">
            <a:avLst/>
          </a:prstGeom>
        </p:spPr>
        <p:txBody>
          <a:bodyPr anchor="ctr"/>
          <a:lstStyle>
            <a:lvl1pPr algn="ctr">
              <a:defRPr/>
            </a:lvl1pPr>
          </a:lstStyle>
          <a:p>
            <a:fld id="{F070198D-497C-E340-8171-EC7890736271}" type="slidenum">
              <a:rPr lang="en-US" smtClean="0"/>
              <a:t>‹#›</a:t>
            </a:fld>
            <a:endParaRPr lang="en-US"/>
          </a:p>
        </p:txBody>
      </p:sp>
    </p:spTree>
    <p:extLst>
      <p:ext uri="{BB962C8B-B14F-4D97-AF65-F5344CB8AC3E}">
        <p14:creationId xmlns:p14="http://schemas.microsoft.com/office/powerpoint/2010/main" val="194070845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Lst>
  <p:txStyles>
    <p:titleStyle>
      <a:lvl1pPr algn="l" defTabSz="342900" rtl="0" eaLnBrk="1" latinLnBrk="0" hangingPunct="1">
        <a:lnSpc>
          <a:spcPct val="90000"/>
        </a:lnSpc>
        <a:spcBef>
          <a:spcPct val="0"/>
        </a:spcBef>
        <a:buNone/>
        <a:defRPr sz="2400" b="1" i="0" kern="1200">
          <a:solidFill>
            <a:srgbClr val="1E3250"/>
          </a:solidFill>
          <a:latin typeface="+mj-lt"/>
          <a:ea typeface="+mj-ea"/>
          <a:cs typeface="Calibri" panose="020F0502020204030204" pitchFamily="34" charset="0"/>
        </a:defRPr>
      </a:lvl1pPr>
    </p:titleStyle>
    <p:bodyStyle>
      <a:lvl1pPr marL="0" indent="0" algn="l" defTabSz="342900" rtl="0" eaLnBrk="1" latinLnBrk="0" hangingPunct="1">
        <a:spcBef>
          <a:spcPts val="450"/>
        </a:spcBef>
        <a:buFont typeface="Arial"/>
        <a:buNone/>
        <a:defRPr sz="1200" b="0" i="0" kern="1200">
          <a:solidFill>
            <a:schemeClr val="tx2"/>
          </a:solidFill>
          <a:latin typeface="+mn-lt"/>
          <a:ea typeface="+mn-ea"/>
          <a:cs typeface="Calibri" panose="020F0502020204030204" pitchFamily="34" charset="0"/>
        </a:defRPr>
      </a:lvl1pPr>
      <a:lvl2pPr marL="215504" indent="0" algn="l" defTabSz="342900" rtl="0" eaLnBrk="1" latinLnBrk="0" hangingPunct="1">
        <a:spcBef>
          <a:spcPts val="225"/>
        </a:spcBef>
        <a:spcAft>
          <a:spcPts val="450"/>
        </a:spcAft>
        <a:buFont typeface="Arial"/>
        <a:buNone/>
        <a:defRPr sz="1050" b="0" i="0" kern="1200">
          <a:solidFill>
            <a:schemeClr val="tx2"/>
          </a:solidFill>
          <a:latin typeface="+mn-lt"/>
          <a:ea typeface="+mn-ea"/>
          <a:cs typeface="Calibri" panose="020F0502020204030204" pitchFamily="34" charset="0"/>
        </a:defRPr>
      </a:lvl2pPr>
      <a:lvl3pPr marL="513160" indent="0" algn="l" defTabSz="342900" rtl="0" eaLnBrk="1" latinLnBrk="0" hangingPunct="1">
        <a:spcBef>
          <a:spcPct val="20000"/>
        </a:spcBef>
        <a:buFont typeface="Arial"/>
        <a:buNone/>
        <a:defRPr sz="825" b="0" i="0" kern="1200">
          <a:solidFill>
            <a:schemeClr val="tx2"/>
          </a:solidFill>
          <a:latin typeface="+mn-lt"/>
          <a:ea typeface="+mn-ea"/>
          <a:cs typeface="Calibri" panose="020F0502020204030204" pitchFamily="34" charset="0"/>
        </a:defRPr>
      </a:lvl3pPr>
      <a:lvl4pPr marL="770335" indent="0" algn="l" defTabSz="342900" rtl="0" eaLnBrk="1" latinLnBrk="0" hangingPunct="1">
        <a:spcBef>
          <a:spcPct val="20000"/>
        </a:spcBef>
        <a:buFont typeface="Arial"/>
        <a:buNone/>
        <a:tabLst/>
        <a:defRPr sz="788" b="0" i="0" kern="1200">
          <a:solidFill>
            <a:schemeClr val="tx2"/>
          </a:solidFill>
          <a:latin typeface="+mn-lt"/>
          <a:ea typeface="+mn-ea"/>
          <a:cs typeface="Calibri" panose="020F0502020204030204" pitchFamily="34" charset="0"/>
        </a:defRPr>
      </a:lvl4pPr>
      <a:lvl5pPr marL="1027510" indent="0" algn="l" defTabSz="342900" rtl="0" eaLnBrk="1" latinLnBrk="0" hangingPunct="1">
        <a:spcBef>
          <a:spcPct val="20000"/>
        </a:spcBef>
        <a:buFont typeface="Arial"/>
        <a:buNone/>
        <a:defRPr sz="788" b="0" i="0" kern="1200">
          <a:solidFill>
            <a:schemeClr val="tx2"/>
          </a:solidFill>
          <a:latin typeface="+mn-lt"/>
          <a:ea typeface="+mn-ea"/>
          <a:cs typeface="Calibri" panose="020F050202020403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png"/><Relationship Id="rId7" Type="http://schemas.openxmlformats.org/officeDocument/2006/relationships/diagramQuickStyle" Target="../diagrams/quickStyle1.xml"/><Relationship Id="rId2" Type="http://schemas.openxmlformats.org/officeDocument/2006/relationships/notesSlide" Target="../notesSlides/notesSlide23.xml"/><Relationship Id="rId1" Type="http://schemas.openxmlformats.org/officeDocument/2006/relationships/slideLayout" Target="../slideLayouts/slideLayout2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png"/><Relationship Id="rId9" Type="http://schemas.microsoft.com/office/2007/relationships/diagramDrawing" Target="../diagrams/drawing1.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us06web.zoom.us/meeting/register/tZAtc-GvqjoiE9OH1NFx2FBOZLJhU8OpqKKf" TargetMode="External"/><Relationship Id="rId2" Type="http://schemas.openxmlformats.org/officeDocument/2006/relationships/notesSlide" Target="../notesSlides/notesSlide24.xml"/><Relationship Id="rId1" Type="http://schemas.openxmlformats.org/officeDocument/2006/relationships/slideLayout" Target="../slideLayouts/slideLayout22.xml"/><Relationship Id="rId6" Type="http://schemas.openxmlformats.org/officeDocument/2006/relationships/hyperlink" Target="https://us06web.zoom.us/meeting/register/tZIscO-spzMqHtV58eXlLi0ZCzI64866Hh0T" TargetMode="External"/><Relationship Id="rId5" Type="http://schemas.openxmlformats.org/officeDocument/2006/relationships/image" Target="../media/image69.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2.xml"/><Relationship Id="rId5" Type="http://schemas.openxmlformats.org/officeDocument/2006/relationships/hyperlink" Target="mailto:ha@unglobalcompact.org" TargetMode="Externa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2.xml"/><Relationship Id="rId5" Type="http://schemas.openxmlformats.org/officeDocument/2006/relationships/image" Target="../media/image76.em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7.png"/><Relationship Id="rId21" Type="http://schemas.openxmlformats.org/officeDocument/2006/relationships/image" Target="../media/image35.png"/><Relationship Id="rId34" Type="http://schemas.openxmlformats.org/officeDocument/2006/relationships/image" Target="../media/image48.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33" Type="http://schemas.openxmlformats.org/officeDocument/2006/relationships/image" Target="../media/image47.png"/><Relationship Id="rId2" Type="http://schemas.openxmlformats.org/officeDocument/2006/relationships/notesSlide" Target="../notesSlides/notesSlide3.xml"/><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3.png"/><Relationship Id="rId1" Type="http://schemas.openxmlformats.org/officeDocument/2006/relationships/slideLayout" Target="../slideLayouts/slideLayout21.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png"/><Relationship Id="rId32" Type="http://schemas.openxmlformats.org/officeDocument/2006/relationships/image" Target="../media/image46.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4.png"/><Relationship Id="rId19" Type="http://schemas.openxmlformats.org/officeDocument/2006/relationships/image" Target="../media/image33.png"/><Relationship Id="rId31" Type="http://schemas.openxmlformats.org/officeDocument/2006/relationships/image" Target="../media/image45.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44.png"/><Relationship Id="rId8"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2.xml"/><Relationship Id="rId5" Type="http://schemas.openxmlformats.org/officeDocument/2006/relationships/image" Target="../media/image76.emf"/><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8.png"/><Relationship Id="rId9"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7DD7A-B990-4E0C-BAF9-FCDE328BE6B2}"/>
              </a:ext>
            </a:extLst>
          </p:cNvPr>
          <p:cNvSpPr>
            <a:spLocks noGrp="1"/>
          </p:cNvSpPr>
          <p:nvPr>
            <p:ph type="ctrTitle"/>
          </p:nvPr>
        </p:nvSpPr>
        <p:spPr/>
        <p:txBody>
          <a:bodyPr/>
          <a:lstStyle/>
          <a:p>
            <a:r>
              <a:rPr lang="en-US"/>
              <a:t>ANNUAL GENERAL MEETING</a:t>
            </a:r>
            <a:br>
              <a:rPr lang="en-US"/>
            </a:br>
            <a:br>
              <a:rPr lang="en-US"/>
            </a:br>
            <a:r>
              <a:rPr lang="en-US" sz="2000">
                <a:latin typeface="Roboto" pitchFamily="2" charset="0"/>
                <a:ea typeface="Roboto" pitchFamily="2" charset="0"/>
              </a:rPr>
              <a:t>27/28 OCTOBER 2021</a:t>
            </a:r>
            <a:endParaRPr lang="en-US">
              <a:latin typeface="Roboto" pitchFamily="2" charset="0"/>
              <a:ea typeface="Roboto" pitchFamily="2" charset="0"/>
            </a:endParaRPr>
          </a:p>
        </p:txBody>
      </p:sp>
    </p:spTree>
    <p:extLst>
      <p:ext uri="{BB962C8B-B14F-4D97-AF65-F5344CB8AC3E}">
        <p14:creationId xmlns:p14="http://schemas.microsoft.com/office/powerpoint/2010/main" val="1486083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6048"/>
            <a:ext cx="9144002" cy="5209547"/>
          </a:xfrm>
          <a:prstGeom prst="rect">
            <a:avLst/>
          </a:prstGeom>
          <a:solidFill>
            <a:srgbClr val="1E3250"/>
          </a:solidFill>
          <a:ln>
            <a:noFill/>
          </a:ln>
        </p:spPr>
        <p:style>
          <a:lnRef idx="2">
            <a:schemeClr val="accent1">
              <a:shade val="50000"/>
            </a:schemeClr>
          </a:lnRef>
          <a:fillRef idx="1">
            <a:schemeClr val="accent1"/>
          </a:fillRef>
          <a:effectRef idx="0">
            <a:schemeClr val="accent1"/>
          </a:effectRef>
          <a:fontRef idx="minor">
            <a:schemeClr val="lt1"/>
          </a:fontRef>
        </p:style>
        <p:txBody>
          <a:bodyPr lIns="205740" tIns="34290" rIns="68580" bIns="34290" rtlCol="0" anchor="ctr"/>
          <a:lstStyle/>
          <a:p>
            <a:pPr defTabSz="685800"/>
            <a:r>
              <a:rPr lang="en-US" sz="2400" b="1">
                <a:solidFill>
                  <a:schemeClr val="bg1"/>
                </a:solidFill>
                <a:highlight>
                  <a:srgbClr val="1E3250"/>
                </a:highlight>
                <a:latin typeface="Roboto" panose="02000000000000000000" pitchFamily="2" charset="0"/>
                <a:ea typeface="Roboto" panose="02000000000000000000" pitchFamily="2" charset="0"/>
                <a:cs typeface="Verdana" panose="020B0604030504040204" pitchFamily="34" charset="0"/>
              </a:rPr>
              <a:t>Looking Ahead – 2022 </a:t>
            </a:r>
          </a:p>
        </p:txBody>
      </p:sp>
      <p:sp>
        <p:nvSpPr>
          <p:cNvPr id="13" name="Rectangle 16"/>
          <p:cNvSpPr>
            <a:spLocks noChangeArrowheads="1"/>
          </p:cNvSpPr>
          <p:nvPr/>
        </p:nvSpPr>
        <p:spPr bwMode="auto">
          <a:xfrm>
            <a:off x="0" y="158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a:solidFill>
                <a:prstClr val="black"/>
              </a:solidFill>
              <a:latin typeface="Arial" pitchFamily="34" charset="0"/>
              <a:cs typeface="Arial" pitchFamily="34" charset="0"/>
            </a:endParaRPr>
          </a:p>
        </p:txBody>
      </p:sp>
      <p:sp>
        <p:nvSpPr>
          <p:cNvPr id="15" name="Rectangle 21"/>
          <p:cNvSpPr>
            <a:spLocks noChangeArrowheads="1"/>
          </p:cNvSpPr>
          <p:nvPr/>
        </p:nvSpPr>
        <p:spPr bwMode="auto">
          <a:xfrm>
            <a:off x="0" y="897345"/>
            <a:ext cx="4010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en-US" altLang="en-US" sz="1200">
                <a:solidFill>
                  <a:srgbClr val="000000"/>
                </a:solidFill>
                <a:latin typeface="Arial" pitchFamily="34" charset="0"/>
                <a:ea typeface="Times New Roman" pitchFamily="18" charset="0"/>
                <a:cs typeface="Arial" pitchFamily="34" charset="0"/>
              </a:rPr>
              <a:t>     </a:t>
            </a:r>
            <a:endParaRPr lang="en-US" altLang="en-US">
              <a:solidFill>
                <a:prstClr val="black"/>
              </a:solidFill>
              <a:latin typeface="Arial" pitchFamily="34" charset="0"/>
              <a:cs typeface="Arial" pitchFamily="34" charset="0"/>
            </a:endParaRPr>
          </a:p>
        </p:txBody>
      </p:sp>
      <p:sp>
        <p:nvSpPr>
          <p:cNvPr id="12" name="TextBox 11">
            <a:extLst>
              <a:ext uri="{FF2B5EF4-FFF2-40B4-BE49-F238E27FC236}">
                <a16:creationId xmlns:a16="http://schemas.microsoft.com/office/drawing/2014/main" id="{7D1970DE-6CEB-4028-A902-BFC799A0E971}"/>
              </a:ext>
            </a:extLst>
          </p:cNvPr>
          <p:cNvSpPr txBox="1"/>
          <p:nvPr/>
        </p:nvSpPr>
        <p:spPr>
          <a:xfrm>
            <a:off x="184731" y="1297948"/>
            <a:ext cx="8730400" cy="646331"/>
          </a:xfrm>
          <a:prstGeom prst="rect">
            <a:avLst/>
          </a:prstGeom>
          <a:noFill/>
        </p:spPr>
        <p:txBody>
          <a:bodyPr wrap="square" rtlCol="0">
            <a:spAutoFit/>
          </a:bodyPr>
          <a:lstStyle/>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3136057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0"/>
        <p:cNvGrpSpPr/>
        <p:nvPr/>
      </p:nvGrpSpPr>
      <p:grpSpPr>
        <a:xfrm>
          <a:off x="0" y="0"/>
          <a:ext cx="0" cy="0"/>
          <a:chOff x="0" y="0"/>
          <a:chExt cx="0" cy="0"/>
        </a:xfrm>
      </p:grpSpPr>
      <p:sp>
        <p:nvSpPr>
          <p:cNvPr id="1951" name="Google Shape;1951;p241"/>
          <p:cNvSpPr txBox="1"/>
          <p:nvPr/>
        </p:nvSpPr>
        <p:spPr>
          <a:xfrm>
            <a:off x="413538" y="303498"/>
            <a:ext cx="8879565" cy="383566"/>
          </a:xfrm>
          <a:prstGeom prst="rect">
            <a:avLst/>
          </a:prstGeom>
          <a:noFill/>
          <a:ln>
            <a:noFill/>
          </a:ln>
        </p:spPr>
        <p:txBody>
          <a:bodyPr spcFirstLastPara="1" wrap="square" lIns="0" tIns="9525" rIns="0" bIns="0" anchor="t" anchorCtr="0">
            <a:spAutoFit/>
          </a:bodyPr>
          <a:lstStyle/>
          <a:p>
            <a:pPr marL="12700" marR="0" lvl="0" indent="0" algn="l" rtl="0">
              <a:lnSpc>
                <a:spcPct val="90000"/>
              </a:lnSpc>
              <a:spcBef>
                <a:spcPts val="0"/>
              </a:spcBef>
              <a:spcAft>
                <a:spcPts val="0"/>
              </a:spcAft>
              <a:buClr>
                <a:srgbClr val="1E3250"/>
              </a:buClr>
              <a:buSzPts val="2700"/>
              <a:buFont typeface="Arial"/>
              <a:buNone/>
            </a:pPr>
            <a:r>
              <a:rPr lang="en" sz="2700">
                <a:solidFill>
                  <a:srgbClr val="1E3250"/>
                </a:solidFill>
                <a:latin typeface="Arial"/>
                <a:ea typeface="Arial"/>
                <a:cs typeface="Arial"/>
                <a:sym typeface="Arial"/>
              </a:rPr>
              <a:t>DRIVE IMPACT ON SPECIFIC GOALS</a:t>
            </a:r>
            <a:endParaRPr sz="2700">
              <a:solidFill>
                <a:srgbClr val="1E3250"/>
              </a:solidFill>
              <a:latin typeface="Arial"/>
              <a:ea typeface="Arial"/>
              <a:cs typeface="Arial"/>
              <a:sym typeface="Arial"/>
            </a:endParaRPr>
          </a:p>
        </p:txBody>
      </p:sp>
      <p:cxnSp>
        <p:nvCxnSpPr>
          <p:cNvPr id="1952" name="Google Shape;1952;p241"/>
          <p:cNvCxnSpPr/>
          <p:nvPr/>
        </p:nvCxnSpPr>
        <p:spPr>
          <a:xfrm>
            <a:off x="431321" y="1221600"/>
            <a:ext cx="8280880" cy="1539"/>
          </a:xfrm>
          <a:prstGeom prst="straightConnector1">
            <a:avLst/>
          </a:prstGeom>
          <a:noFill/>
          <a:ln w="25400" cap="flat" cmpd="sng">
            <a:solidFill>
              <a:schemeClr val="accent1"/>
            </a:solidFill>
            <a:prstDash val="solid"/>
            <a:round/>
            <a:headEnd type="none" w="sm" len="sm"/>
            <a:tailEnd type="none" w="sm" len="sm"/>
          </a:ln>
        </p:spPr>
      </p:cxnSp>
      <p:sp>
        <p:nvSpPr>
          <p:cNvPr id="1953" name="Google Shape;1953;p241"/>
          <p:cNvSpPr txBox="1"/>
          <p:nvPr/>
        </p:nvSpPr>
        <p:spPr>
          <a:xfrm>
            <a:off x="6563348" y="166344"/>
            <a:ext cx="2369100" cy="661800"/>
          </a:xfrm>
          <a:prstGeom prst="rect">
            <a:avLst/>
          </a:prstGeom>
          <a:solidFill>
            <a:srgbClr val="699CC6"/>
          </a:solidFill>
          <a:ln w="9525" cap="flat" cmpd="sng">
            <a:solidFill>
              <a:schemeClr val="accent1"/>
            </a:solidFill>
            <a:prstDash val="solid"/>
            <a:round/>
            <a:headEnd type="none" w="sm" len="sm"/>
            <a:tailEnd type="none" w="sm" len="sm"/>
          </a:ln>
        </p:spPr>
        <p:txBody>
          <a:bodyPr spcFirstLastPara="1" wrap="square" lIns="137150" tIns="68575" rIns="137150" bIns="68575" anchor="t" anchorCtr="0">
            <a:spAutoFit/>
          </a:bodyPr>
          <a:lstStyle/>
          <a:p>
            <a:pPr marL="0" marR="0" lvl="0" indent="0" algn="l" rtl="0">
              <a:spcBef>
                <a:spcPts val="0"/>
              </a:spcBef>
              <a:spcAft>
                <a:spcPts val="0"/>
              </a:spcAft>
              <a:buNone/>
            </a:pPr>
            <a:r>
              <a:rPr lang="en" sz="900" b="1">
                <a:solidFill>
                  <a:schemeClr val="lt1"/>
                </a:solidFill>
                <a:latin typeface="Arial"/>
                <a:ea typeface="Arial"/>
                <a:cs typeface="Arial"/>
                <a:sym typeface="Arial"/>
              </a:rPr>
              <a:t>“H</a:t>
            </a:r>
            <a:r>
              <a:rPr lang="en" sz="900" b="1" i="0">
                <a:solidFill>
                  <a:schemeClr val="lt1"/>
                </a:solidFill>
                <a:latin typeface="Arial"/>
                <a:ea typeface="Arial"/>
                <a:cs typeface="Arial"/>
                <a:sym typeface="Arial"/>
              </a:rPr>
              <a:t>igh expectations of business to address and solve today’s challenges has never been more apparent.”  </a:t>
            </a:r>
            <a:endParaRPr sz="1100"/>
          </a:p>
          <a:p>
            <a:pPr marL="0" marR="0" lvl="0" indent="0" algn="l" rtl="0">
              <a:spcBef>
                <a:spcPts val="0"/>
              </a:spcBef>
              <a:spcAft>
                <a:spcPts val="0"/>
              </a:spcAft>
              <a:buNone/>
            </a:pPr>
            <a:r>
              <a:rPr lang="en" sz="700" b="0" i="0">
                <a:solidFill>
                  <a:schemeClr val="lt1"/>
                </a:solidFill>
                <a:latin typeface="Arial"/>
                <a:ea typeface="Arial"/>
                <a:cs typeface="Arial"/>
                <a:sym typeface="Arial"/>
              </a:rPr>
              <a:t>Edelman Trust Barometer 2021  </a:t>
            </a:r>
            <a:endParaRPr sz="700">
              <a:solidFill>
                <a:schemeClr val="lt1"/>
              </a:solidFill>
              <a:latin typeface="Arial"/>
              <a:ea typeface="Arial"/>
              <a:cs typeface="Arial"/>
              <a:sym typeface="Arial"/>
            </a:endParaRPr>
          </a:p>
        </p:txBody>
      </p:sp>
      <p:sp>
        <p:nvSpPr>
          <p:cNvPr id="1954" name="Google Shape;1954;p241"/>
          <p:cNvSpPr txBox="1"/>
          <p:nvPr/>
        </p:nvSpPr>
        <p:spPr>
          <a:xfrm>
            <a:off x="559013" y="827373"/>
            <a:ext cx="8458800" cy="253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a:solidFill>
                  <a:srgbClr val="699CC6"/>
                </a:solidFill>
                <a:latin typeface="Arial"/>
                <a:ea typeface="Arial"/>
                <a:cs typeface="Arial"/>
                <a:sym typeface="Arial"/>
              </a:rPr>
              <a:t>7 CHALLENGES </a:t>
            </a:r>
            <a:r>
              <a:rPr lang="en" sz="1200">
                <a:solidFill>
                  <a:schemeClr val="dk1"/>
                </a:solidFill>
                <a:latin typeface="Arial"/>
                <a:ea typeface="Arial"/>
                <a:cs typeface="Arial"/>
                <a:sym typeface="Arial"/>
              </a:rPr>
              <a:t>WHERE BUSINESS CAN DRIVE MEASURABLE IMPACT</a:t>
            </a:r>
            <a:endParaRPr sz="1100"/>
          </a:p>
        </p:txBody>
      </p:sp>
      <p:sp>
        <p:nvSpPr>
          <p:cNvPr id="1955" name="Google Shape;1955;p241"/>
          <p:cNvSpPr/>
          <p:nvPr/>
        </p:nvSpPr>
        <p:spPr>
          <a:xfrm>
            <a:off x="846959" y="1742674"/>
            <a:ext cx="1224296" cy="386096"/>
          </a:xfrm>
          <a:prstGeom prst="rect">
            <a:avLst/>
          </a:prstGeom>
          <a:solidFill>
            <a:srgbClr val="1E3250"/>
          </a:solid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lt1"/>
              </a:buClr>
              <a:buSzPts val="800"/>
              <a:buFont typeface="Arial"/>
              <a:buNone/>
            </a:pPr>
            <a:r>
              <a:rPr lang="en" sz="700" b="1">
                <a:solidFill>
                  <a:schemeClr val="lt1"/>
                </a:solidFill>
              </a:rPr>
              <a:t>Climate Change</a:t>
            </a:r>
            <a:endParaRPr sz="1000"/>
          </a:p>
        </p:txBody>
      </p:sp>
      <p:sp>
        <p:nvSpPr>
          <p:cNvPr id="1956" name="Google Shape;1956;p241"/>
          <p:cNvSpPr/>
          <p:nvPr/>
        </p:nvSpPr>
        <p:spPr>
          <a:xfrm>
            <a:off x="846959" y="2152760"/>
            <a:ext cx="1224296" cy="386096"/>
          </a:xfrm>
          <a:prstGeom prst="rect">
            <a:avLst/>
          </a:prstGeom>
          <a:solidFill>
            <a:srgbClr val="1E325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b="1">
                <a:solidFill>
                  <a:schemeClr val="lt1"/>
                </a:solidFill>
              </a:rPr>
              <a:t>Human Rights</a:t>
            </a:r>
            <a:endParaRPr sz="1000"/>
          </a:p>
        </p:txBody>
      </p:sp>
      <p:sp>
        <p:nvSpPr>
          <p:cNvPr id="1957" name="Google Shape;1957;p241"/>
          <p:cNvSpPr/>
          <p:nvPr/>
        </p:nvSpPr>
        <p:spPr>
          <a:xfrm>
            <a:off x="846959" y="2562846"/>
            <a:ext cx="1224296" cy="386096"/>
          </a:xfrm>
          <a:prstGeom prst="rect">
            <a:avLst/>
          </a:prstGeom>
          <a:solidFill>
            <a:srgbClr val="1E325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b="1">
                <a:solidFill>
                  <a:schemeClr val="lt1"/>
                </a:solidFill>
              </a:rPr>
              <a:t>Labour and</a:t>
            </a:r>
            <a:endParaRPr sz="1000"/>
          </a:p>
          <a:p>
            <a:pPr marL="0" marR="0" lvl="0" indent="0" algn="l" rtl="0">
              <a:spcBef>
                <a:spcPts val="0"/>
              </a:spcBef>
              <a:spcAft>
                <a:spcPts val="0"/>
              </a:spcAft>
              <a:buNone/>
            </a:pPr>
            <a:r>
              <a:rPr lang="en" sz="700" b="1">
                <a:solidFill>
                  <a:schemeClr val="lt1"/>
                </a:solidFill>
              </a:rPr>
              <a:t>Decent Work</a:t>
            </a:r>
            <a:endParaRPr sz="1000"/>
          </a:p>
        </p:txBody>
      </p:sp>
      <p:sp>
        <p:nvSpPr>
          <p:cNvPr id="1958" name="Google Shape;1958;p241"/>
          <p:cNvSpPr/>
          <p:nvPr/>
        </p:nvSpPr>
        <p:spPr>
          <a:xfrm>
            <a:off x="846959" y="2972932"/>
            <a:ext cx="1224296" cy="386096"/>
          </a:xfrm>
          <a:prstGeom prst="rect">
            <a:avLst/>
          </a:prstGeom>
          <a:solidFill>
            <a:srgbClr val="1E325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b="1">
                <a:solidFill>
                  <a:schemeClr val="lt1"/>
                </a:solidFill>
              </a:rPr>
              <a:t>Gender Equality</a:t>
            </a:r>
            <a:endParaRPr sz="1000"/>
          </a:p>
        </p:txBody>
      </p:sp>
      <p:sp>
        <p:nvSpPr>
          <p:cNvPr id="1959" name="Google Shape;1959;p241"/>
          <p:cNvSpPr/>
          <p:nvPr/>
        </p:nvSpPr>
        <p:spPr>
          <a:xfrm>
            <a:off x="846959" y="3383018"/>
            <a:ext cx="1224296" cy="386096"/>
          </a:xfrm>
          <a:prstGeom prst="rect">
            <a:avLst/>
          </a:prstGeom>
          <a:solidFill>
            <a:srgbClr val="1E325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b="1">
                <a:solidFill>
                  <a:schemeClr val="lt1"/>
                </a:solidFill>
              </a:rPr>
              <a:t>Transformational Governance</a:t>
            </a:r>
            <a:endParaRPr sz="1000"/>
          </a:p>
        </p:txBody>
      </p:sp>
      <p:sp>
        <p:nvSpPr>
          <p:cNvPr id="1960" name="Google Shape;1960;p241"/>
          <p:cNvSpPr/>
          <p:nvPr/>
        </p:nvSpPr>
        <p:spPr>
          <a:xfrm>
            <a:off x="846959" y="3793104"/>
            <a:ext cx="1224296" cy="386096"/>
          </a:xfrm>
          <a:prstGeom prst="rect">
            <a:avLst/>
          </a:prstGeom>
          <a:solidFill>
            <a:srgbClr val="1E325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b="1">
                <a:solidFill>
                  <a:schemeClr val="lt1"/>
                </a:solidFill>
              </a:rPr>
              <a:t>Anti-Corruption</a:t>
            </a:r>
            <a:endParaRPr sz="1000"/>
          </a:p>
        </p:txBody>
      </p:sp>
      <p:sp>
        <p:nvSpPr>
          <p:cNvPr id="1961" name="Google Shape;1961;p241"/>
          <p:cNvSpPr/>
          <p:nvPr/>
        </p:nvSpPr>
        <p:spPr>
          <a:xfrm>
            <a:off x="846959" y="4203190"/>
            <a:ext cx="1224296" cy="386096"/>
          </a:xfrm>
          <a:prstGeom prst="rect">
            <a:avLst/>
          </a:prstGeom>
          <a:solidFill>
            <a:srgbClr val="1E325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b="1">
                <a:solidFill>
                  <a:schemeClr val="lt1"/>
                </a:solidFill>
              </a:rPr>
              <a:t>SDG Integration</a:t>
            </a:r>
            <a:endParaRPr sz="1000"/>
          </a:p>
        </p:txBody>
      </p:sp>
      <p:sp>
        <p:nvSpPr>
          <p:cNvPr id="1962" name="Google Shape;1962;p241"/>
          <p:cNvSpPr/>
          <p:nvPr/>
        </p:nvSpPr>
        <p:spPr>
          <a:xfrm>
            <a:off x="2100796" y="1742674"/>
            <a:ext cx="3446565" cy="386096"/>
          </a:xfrm>
          <a:prstGeom prst="rect">
            <a:avLst/>
          </a:pr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800">
                <a:solidFill>
                  <a:schemeClr val="dk1"/>
                </a:solidFill>
              </a:rPr>
              <a:t>We are on track for a temperature rise of over 3°C. This would bring mass extinctions &amp; large parts of the planet would be uninhabitable.</a:t>
            </a:r>
            <a:endParaRPr sz="1000"/>
          </a:p>
        </p:txBody>
      </p:sp>
      <p:sp>
        <p:nvSpPr>
          <p:cNvPr id="1963" name="Google Shape;1963;p241"/>
          <p:cNvSpPr/>
          <p:nvPr/>
        </p:nvSpPr>
        <p:spPr>
          <a:xfrm>
            <a:off x="2107476" y="2158204"/>
            <a:ext cx="3446565" cy="386096"/>
          </a:xfrm>
          <a:prstGeom prst="rect">
            <a:avLst/>
          </a:pr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800">
                <a:solidFill>
                  <a:schemeClr val="dk1"/>
                </a:solidFill>
              </a:rPr>
              <a:t>92% of the SDG targets are linked to international human rights treaties yet less than 20% of companies are taking steps to sufficiently address their adverse human rights impacts.</a:t>
            </a:r>
            <a:endParaRPr sz="1000"/>
          </a:p>
        </p:txBody>
      </p:sp>
      <p:sp>
        <p:nvSpPr>
          <p:cNvPr id="1964" name="Google Shape;1964;p241"/>
          <p:cNvSpPr/>
          <p:nvPr/>
        </p:nvSpPr>
        <p:spPr>
          <a:xfrm>
            <a:off x="2100795" y="2562846"/>
            <a:ext cx="3446566" cy="386096"/>
          </a:xfrm>
          <a:prstGeom prst="rect">
            <a:avLst/>
          </a:pr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00">
              <a:solidFill>
                <a:schemeClr val="dk1"/>
              </a:solidFill>
            </a:endParaRPr>
          </a:p>
          <a:p>
            <a:pPr marL="0" marR="0" lvl="0" indent="0" algn="l" rtl="0">
              <a:spcBef>
                <a:spcPts val="100"/>
              </a:spcBef>
              <a:spcAft>
                <a:spcPts val="0"/>
              </a:spcAft>
              <a:buNone/>
            </a:pPr>
            <a:r>
              <a:rPr lang="en" sz="800">
                <a:solidFill>
                  <a:schemeClr val="dk1"/>
                </a:solidFill>
              </a:rPr>
              <a:t>Almost 1 in 10 children subject  to child labor ((160 million, first increase in two decades) </a:t>
            </a:r>
            <a:endParaRPr sz="1000"/>
          </a:p>
          <a:p>
            <a:pPr marL="0" marR="0" lvl="0" indent="0" algn="l" rtl="0">
              <a:spcBef>
                <a:spcPts val="100"/>
              </a:spcBef>
              <a:spcAft>
                <a:spcPts val="0"/>
              </a:spcAft>
              <a:buNone/>
            </a:pPr>
            <a:endParaRPr sz="800">
              <a:solidFill>
                <a:schemeClr val="dk1"/>
              </a:solidFill>
            </a:endParaRPr>
          </a:p>
        </p:txBody>
      </p:sp>
      <p:sp>
        <p:nvSpPr>
          <p:cNvPr id="1965" name="Google Shape;1965;p241"/>
          <p:cNvSpPr/>
          <p:nvPr/>
        </p:nvSpPr>
        <p:spPr>
          <a:xfrm>
            <a:off x="2100795" y="2972932"/>
            <a:ext cx="3446566" cy="386096"/>
          </a:xfrm>
          <a:prstGeom prst="rect">
            <a:avLst/>
          </a:pr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800">
                <a:solidFill>
                  <a:schemeClr val="dk1"/>
                </a:solidFill>
              </a:rPr>
              <a:t>At current rate of progress, it will take 268 years to close the economic gender gap.</a:t>
            </a:r>
            <a:endParaRPr sz="1000"/>
          </a:p>
        </p:txBody>
      </p:sp>
      <p:sp>
        <p:nvSpPr>
          <p:cNvPr id="1966" name="Google Shape;1966;p241"/>
          <p:cNvSpPr/>
          <p:nvPr/>
        </p:nvSpPr>
        <p:spPr>
          <a:xfrm>
            <a:off x="2100795" y="3383018"/>
            <a:ext cx="3446566" cy="386096"/>
          </a:xfrm>
          <a:prstGeom prst="rect">
            <a:avLst/>
          </a:pr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800">
                <a:solidFill>
                  <a:schemeClr val="dk1"/>
                </a:solidFill>
              </a:rPr>
              <a:t>2021 Edelman Trust Barometer reveals an epidemic of misinformation and widespread mistrust of societal institutions and leaders around the world. </a:t>
            </a:r>
            <a:endParaRPr sz="1000"/>
          </a:p>
        </p:txBody>
      </p:sp>
      <p:sp>
        <p:nvSpPr>
          <p:cNvPr id="1967" name="Google Shape;1967;p241"/>
          <p:cNvSpPr/>
          <p:nvPr/>
        </p:nvSpPr>
        <p:spPr>
          <a:xfrm>
            <a:off x="2100795" y="3793104"/>
            <a:ext cx="3446566" cy="386096"/>
          </a:xfrm>
          <a:prstGeom prst="rect">
            <a:avLst/>
          </a:pr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800">
                <a:solidFill>
                  <a:schemeClr val="dk1"/>
                </a:solidFill>
              </a:rPr>
              <a:t>Corruption, bribery, theft and tax evasion cost approximately $1.26 trillion for developing countries per year. </a:t>
            </a:r>
            <a:endParaRPr sz="1000"/>
          </a:p>
        </p:txBody>
      </p:sp>
      <p:sp>
        <p:nvSpPr>
          <p:cNvPr id="1968" name="Google Shape;1968;p241"/>
          <p:cNvSpPr/>
          <p:nvPr/>
        </p:nvSpPr>
        <p:spPr>
          <a:xfrm>
            <a:off x="2100795" y="4203190"/>
            <a:ext cx="3446566" cy="386096"/>
          </a:xfrm>
          <a:prstGeom prst="rect">
            <a:avLst/>
          </a:pr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800">
                <a:solidFill>
                  <a:schemeClr val="dk1"/>
                </a:solidFill>
              </a:rPr>
              <a:t>Social Progress Index estimates we are  62 years behind schedule. </a:t>
            </a:r>
            <a:endParaRPr sz="700">
              <a:solidFill>
                <a:schemeClr val="dk1"/>
              </a:solidFill>
            </a:endParaRPr>
          </a:p>
        </p:txBody>
      </p:sp>
      <p:sp>
        <p:nvSpPr>
          <p:cNvPr id="1969" name="Google Shape;1969;p241"/>
          <p:cNvSpPr/>
          <p:nvPr/>
        </p:nvSpPr>
        <p:spPr>
          <a:xfrm>
            <a:off x="5576902" y="1742674"/>
            <a:ext cx="3305703" cy="386096"/>
          </a:xfrm>
          <a:prstGeom prst="rect">
            <a:avLst/>
          </a:pr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800">
                <a:solidFill>
                  <a:schemeClr val="dk1"/>
                </a:solidFill>
              </a:rPr>
              <a:t>Companies that have set 1.5°C aligned and/or net-zero targets approved by the Science Based Targets initiative (SBTi)</a:t>
            </a:r>
            <a:endParaRPr sz="1000"/>
          </a:p>
        </p:txBody>
      </p:sp>
      <p:sp>
        <p:nvSpPr>
          <p:cNvPr id="1970" name="Google Shape;1970;p241"/>
          <p:cNvSpPr/>
          <p:nvPr/>
        </p:nvSpPr>
        <p:spPr>
          <a:xfrm>
            <a:off x="5576902" y="2152760"/>
            <a:ext cx="3305703" cy="386096"/>
          </a:xfrm>
          <a:prstGeom prst="rect">
            <a:avLst/>
          </a:pr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800">
                <a:solidFill>
                  <a:schemeClr val="dk1"/>
                </a:solidFill>
              </a:rPr>
              <a:t>Increase in the number of companies with ongoing human rights due diligence processes in place.</a:t>
            </a:r>
            <a:endParaRPr sz="1000"/>
          </a:p>
        </p:txBody>
      </p:sp>
      <p:sp>
        <p:nvSpPr>
          <p:cNvPr id="1971" name="Google Shape;1971;p241"/>
          <p:cNvSpPr/>
          <p:nvPr/>
        </p:nvSpPr>
        <p:spPr>
          <a:xfrm>
            <a:off x="5569282" y="2965312"/>
            <a:ext cx="3331326" cy="386096"/>
          </a:xfrm>
          <a:prstGeom prst="rect">
            <a:avLst/>
          </a:pr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800">
                <a:solidFill>
                  <a:schemeClr val="dk1"/>
                </a:solidFill>
              </a:rPr>
              <a:t>Companies with targets and corresponding policies and programmes to increase women’s representation and leadership</a:t>
            </a:r>
            <a:endParaRPr sz="1000"/>
          </a:p>
        </p:txBody>
      </p:sp>
      <p:sp>
        <p:nvSpPr>
          <p:cNvPr id="1972" name="Google Shape;1972;p241"/>
          <p:cNvSpPr/>
          <p:nvPr/>
        </p:nvSpPr>
        <p:spPr>
          <a:xfrm>
            <a:off x="5558898" y="3379729"/>
            <a:ext cx="3341710" cy="386096"/>
          </a:xfrm>
          <a:prstGeom prst="rect">
            <a:avLst/>
          </a:pr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800">
                <a:solidFill>
                  <a:schemeClr val="dk1"/>
                </a:solidFill>
              </a:rPr>
              <a:t>Companies taking action to advance SDG 16 internal and external to their organization at the global and local levels</a:t>
            </a:r>
            <a:endParaRPr sz="1000"/>
          </a:p>
        </p:txBody>
      </p:sp>
      <p:sp>
        <p:nvSpPr>
          <p:cNvPr id="1973" name="Google Shape;1973;p241"/>
          <p:cNvSpPr/>
          <p:nvPr/>
        </p:nvSpPr>
        <p:spPr>
          <a:xfrm>
            <a:off x="5569281" y="3789907"/>
            <a:ext cx="3341710" cy="386096"/>
          </a:xfrm>
          <a:prstGeom prst="rect">
            <a:avLst/>
          </a:pr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800">
                <a:solidFill>
                  <a:schemeClr val="dk1"/>
                </a:solidFill>
              </a:rPr>
              <a:t>Companies with implemented anti-corruption compliance programmes</a:t>
            </a:r>
            <a:endParaRPr sz="1000"/>
          </a:p>
        </p:txBody>
      </p:sp>
      <p:sp>
        <p:nvSpPr>
          <p:cNvPr id="1974" name="Google Shape;1974;p241"/>
          <p:cNvSpPr/>
          <p:nvPr/>
        </p:nvSpPr>
        <p:spPr>
          <a:xfrm>
            <a:off x="5569282" y="4208530"/>
            <a:ext cx="3341709" cy="386096"/>
          </a:xfrm>
          <a:prstGeom prst="rect">
            <a:avLst/>
          </a:pr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800">
                <a:solidFill>
                  <a:schemeClr val="dk1"/>
                </a:solidFill>
              </a:rPr>
              <a:t>All UN Global Compact companies are making demonstrable contribution to the SDGs</a:t>
            </a:r>
            <a:r>
              <a:rPr lang="en" sz="700">
                <a:solidFill>
                  <a:schemeClr val="dk1"/>
                </a:solidFill>
              </a:rPr>
              <a:t>.</a:t>
            </a:r>
            <a:endParaRPr sz="1000"/>
          </a:p>
        </p:txBody>
      </p:sp>
      <p:sp>
        <p:nvSpPr>
          <p:cNvPr id="1975" name="Google Shape;1975;p241"/>
          <p:cNvSpPr/>
          <p:nvPr/>
        </p:nvSpPr>
        <p:spPr>
          <a:xfrm>
            <a:off x="5576901" y="2562846"/>
            <a:ext cx="3323707" cy="386096"/>
          </a:xfrm>
          <a:prstGeom prst="rect">
            <a:avLst/>
          </a:pr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800">
                <a:solidFill>
                  <a:schemeClr val="dk1"/>
                </a:solidFill>
              </a:rPr>
              <a:t>Companies implementing UN Global Compact labour principles within all aspects of business operations to provide and promote decent work for all workers across the their supply chains</a:t>
            </a:r>
            <a:endParaRPr sz="1000"/>
          </a:p>
        </p:txBody>
      </p:sp>
      <p:sp>
        <p:nvSpPr>
          <p:cNvPr id="1976" name="Google Shape;1976;p241"/>
          <p:cNvSpPr txBox="1"/>
          <p:nvPr/>
        </p:nvSpPr>
        <p:spPr>
          <a:xfrm>
            <a:off x="6563361" y="1409930"/>
            <a:ext cx="21183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a:solidFill>
                  <a:srgbClr val="699CC6"/>
                </a:solidFill>
              </a:rPr>
              <a:t>IMPACT GOALS</a:t>
            </a:r>
            <a:endParaRPr sz="1000"/>
          </a:p>
        </p:txBody>
      </p:sp>
      <p:sp>
        <p:nvSpPr>
          <p:cNvPr id="1977" name="Google Shape;1977;p241"/>
          <p:cNvSpPr txBox="1"/>
          <p:nvPr/>
        </p:nvSpPr>
        <p:spPr>
          <a:xfrm>
            <a:off x="3398520" y="1432519"/>
            <a:ext cx="21183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a:solidFill>
                  <a:srgbClr val="699CC6"/>
                </a:solidFill>
              </a:rPr>
              <a:t>CHALLENGE</a:t>
            </a:r>
            <a:endParaRPr sz="1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1"/>
        <p:cNvGrpSpPr/>
        <p:nvPr/>
      </p:nvGrpSpPr>
      <p:grpSpPr>
        <a:xfrm>
          <a:off x="0" y="0"/>
          <a:ext cx="0" cy="0"/>
          <a:chOff x="0" y="0"/>
          <a:chExt cx="0" cy="0"/>
        </a:xfrm>
      </p:grpSpPr>
      <p:sp>
        <p:nvSpPr>
          <p:cNvPr id="1982" name="Google Shape;1982;p242"/>
          <p:cNvSpPr/>
          <p:nvPr/>
        </p:nvSpPr>
        <p:spPr>
          <a:xfrm>
            <a:off x="398319" y="2350077"/>
            <a:ext cx="8347363" cy="1583712"/>
          </a:xfrm>
          <a:prstGeom prst="rect">
            <a:avLst/>
          </a:prstGeom>
          <a:noFill/>
          <a:ln w="22225" cap="flat" cmpd="sng">
            <a:solidFill>
              <a:srgbClr val="1E3250"/>
            </a:solidFill>
            <a:prstDash val="dash"/>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800">
              <a:solidFill>
                <a:srgbClr val="1F3351"/>
              </a:solidFill>
              <a:latin typeface="Arial"/>
              <a:ea typeface="Arial"/>
              <a:cs typeface="Arial"/>
              <a:sym typeface="Arial"/>
            </a:endParaRPr>
          </a:p>
        </p:txBody>
      </p:sp>
      <p:sp>
        <p:nvSpPr>
          <p:cNvPr id="1983" name="Google Shape;1983;p242"/>
          <p:cNvSpPr txBox="1">
            <a:spLocks noGrp="1"/>
          </p:cNvSpPr>
          <p:nvPr>
            <p:ph type="ctrTitle"/>
          </p:nvPr>
        </p:nvSpPr>
        <p:spPr>
          <a:xfrm>
            <a:off x="431320" y="518816"/>
            <a:ext cx="8492054" cy="452735"/>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1800"/>
              <a:buFont typeface="Arial"/>
              <a:buNone/>
            </a:pPr>
            <a:r>
              <a:rPr lang="en" sz="1800"/>
              <a:t>ALL COMPANIES WHATEVER SIZE, SECTOR OR GEOGRAPHIC LOCATION CAN CONTRIBUTE. WHEREVER YOU ARE ON YOUR SUSTAINABILITY JOURNEY YOU WILL FIND RELEVANT RESOURCES TO HELP YOU PROGRESS</a:t>
            </a:r>
            <a:endParaRPr sz="1100"/>
          </a:p>
        </p:txBody>
      </p:sp>
      <p:sp>
        <p:nvSpPr>
          <p:cNvPr id="1984" name="Google Shape;1984;p242"/>
          <p:cNvSpPr/>
          <p:nvPr/>
        </p:nvSpPr>
        <p:spPr>
          <a:xfrm>
            <a:off x="640132" y="1514194"/>
            <a:ext cx="1915380" cy="1844256"/>
          </a:xfrm>
          <a:prstGeom prst="rect">
            <a:avLst/>
          </a:prstGeom>
          <a:solidFill>
            <a:srgbClr val="1E325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a:p>
            <a:pPr marL="0" marR="0" lvl="0" indent="0" algn="ctr" rtl="0">
              <a:spcBef>
                <a:spcPts val="0"/>
              </a:spcBef>
              <a:spcAft>
                <a:spcPts val="0"/>
              </a:spcAft>
              <a:buNone/>
            </a:pPr>
            <a:r>
              <a:rPr lang="en" sz="1800">
                <a:solidFill>
                  <a:schemeClr val="lt1"/>
                </a:solidFill>
                <a:latin typeface="Arial"/>
                <a:ea typeface="Arial"/>
                <a:cs typeface="Arial"/>
                <a:sym typeface="Arial"/>
              </a:rPr>
              <a:t>CONNECT</a:t>
            </a:r>
            <a:endParaRPr sz="1800">
              <a:solidFill>
                <a:schemeClr val="dk1"/>
              </a:solidFill>
              <a:latin typeface="Arial"/>
              <a:ea typeface="Arial"/>
              <a:cs typeface="Arial"/>
              <a:sym typeface="Arial"/>
            </a:endParaRPr>
          </a:p>
          <a:p>
            <a:pPr marL="0" marR="0" lvl="0" indent="0" algn="ctr" rtl="0">
              <a:spcBef>
                <a:spcPts val="0"/>
              </a:spcBef>
              <a:spcAft>
                <a:spcPts val="0"/>
              </a:spcAft>
              <a:buNone/>
            </a:pPr>
            <a:endParaRPr sz="800" b="1">
              <a:solidFill>
                <a:schemeClr val="lt1"/>
              </a:solidFill>
              <a:latin typeface="Arial"/>
              <a:ea typeface="Arial"/>
              <a:cs typeface="Arial"/>
              <a:sym typeface="Arial"/>
            </a:endParaRPr>
          </a:p>
          <a:p>
            <a:pPr marL="0" marR="0" lvl="0" indent="0" algn="ctr" rtl="0">
              <a:spcBef>
                <a:spcPts val="0"/>
              </a:spcBef>
              <a:spcAft>
                <a:spcPts val="0"/>
              </a:spcAft>
              <a:buNone/>
            </a:pPr>
            <a:endParaRPr sz="2100" b="1">
              <a:solidFill>
                <a:schemeClr val="lt1"/>
              </a:solidFill>
              <a:latin typeface="Arial"/>
              <a:ea typeface="Arial"/>
              <a:cs typeface="Arial"/>
              <a:sym typeface="Arial"/>
            </a:endParaRPr>
          </a:p>
          <a:p>
            <a:pPr marL="0" marR="0" lvl="0" indent="0" algn="ctr" rtl="0">
              <a:spcBef>
                <a:spcPts val="0"/>
              </a:spcBef>
              <a:spcAft>
                <a:spcPts val="0"/>
              </a:spcAft>
              <a:buNone/>
            </a:pPr>
            <a:endParaRPr sz="900" b="1">
              <a:solidFill>
                <a:schemeClr val="lt1"/>
              </a:solidFill>
              <a:latin typeface="Arial"/>
              <a:ea typeface="Arial"/>
              <a:cs typeface="Arial"/>
              <a:sym typeface="Arial"/>
            </a:endParaRPr>
          </a:p>
          <a:p>
            <a:pPr marL="0" marR="0" lvl="0" indent="0" algn="ctr" rtl="0">
              <a:spcBef>
                <a:spcPts val="0"/>
              </a:spcBef>
              <a:spcAft>
                <a:spcPts val="0"/>
              </a:spcAft>
              <a:buNone/>
            </a:pPr>
            <a:r>
              <a:rPr lang="en" sz="800" b="1">
                <a:solidFill>
                  <a:schemeClr val="lt1"/>
                </a:solidFill>
                <a:latin typeface="Arial"/>
                <a:ea typeface="Arial"/>
                <a:cs typeface="Arial"/>
                <a:sym typeface="Arial"/>
              </a:rPr>
              <a:t> </a:t>
            </a:r>
            <a:r>
              <a:rPr lang="en" sz="800">
                <a:solidFill>
                  <a:schemeClr val="lt1"/>
                </a:solidFill>
                <a:latin typeface="Arial"/>
                <a:ea typeface="Arial"/>
                <a:cs typeface="Arial"/>
                <a:sym typeface="Arial"/>
              </a:rPr>
              <a:t>Connect with industry, experts  peers and with the UN at the global and national level</a:t>
            </a:r>
            <a:endParaRPr sz="800">
              <a:solidFill>
                <a:schemeClr val="lt1"/>
              </a:solidFill>
              <a:latin typeface="Arial"/>
              <a:ea typeface="Arial"/>
              <a:cs typeface="Arial"/>
              <a:sym typeface="Arial"/>
            </a:endParaRPr>
          </a:p>
        </p:txBody>
      </p:sp>
      <p:sp>
        <p:nvSpPr>
          <p:cNvPr id="1985" name="Google Shape;1985;p242"/>
          <p:cNvSpPr/>
          <p:nvPr/>
        </p:nvSpPr>
        <p:spPr>
          <a:xfrm>
            <a:off x="2634589" y="1514192"/>
            <a:ext cx="1915380" cy="1844256"/>
          </a:xfrm>
          <a:prstGeom prst="rect">
            <a:avLst/>
          </a:prstGeom>
          <a:solidFill>
            <a:srgbClr val="699CC6"/>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a:p>
            <a:pPr marL="0" marR="0" lvl="0" indent="0" algn="ctr" rtl="0">
              <a:spcBef>
                <a:spcPts val="0"/>
              </a:spcBef>
              <a:spcAft>
                <a:spcPts val="0"/>
              </a:spcAft>
              <a:buNone/>
            </a:pPr>
            <a:r>
              <a:rPr lang="en" sz="1800">
                <a:solidFill>
                  <a:schemeClr val="lt1"/>
                </a:solidFill>
                <a:latin typeface="Arial"/>
                <a:ea typeface="Arial"/>
                <a:cs typeface="Arial"/>
                <a:sym typeface="Arial"/>
              </a:rPr>
              <a:t>LEARN</a:t>
            </a:r>
            <a:endParaRPr sz="1800">
              <a:solidFill>
                <a:schemeClr val="lt1"/>
              </a:solidFill>
              <a:latin typeface="Arial"/>
              <a:ea typeface="Arial"/>
              <a:cs typeface="Arial"/>
              <a:sym typeface="Arial"/>
            </a:endParaRPr>
          </a:p>
          <a:p>
            <a:pPr marL="0" marR="0" lvl="0" indent="0" algn="ctr" rtl="0">
              <a:spcBef>
                <a:spcPts val="0"/>
              </a:spcBef>
              <a:spcAft>
                <a:spcPts val="0"/>
              </a:spcAft>
              <a:buNone/>
            </a:pPr>
            <a:endParaRPr sz="2100" b="1">
              <a:solidFill>
                <a:schemeClr val="lt1"/>
              </a:solidFill>
              <a:latin typeface="Arial"/>
              <a:ea typeface="Arial"/>
              <a:cs typeface="Arial"/>
              <a:sym typeface="Arial"/>
            </a:endParaRPr>
          </a:p>
          <a:p>
            <a:pPr marL="0" marR="0" lvl="0" indent="0" algn="ctr" rtl="0">
              <a:spcBef>
                <a:spcPts val="0"/>
              </a:spcBef>
              <a:spcAft>
                <a:spcPts val="0"/>
              </a:spcAft>
              <a:buNone/>
            </a:pPr>
            <a:endParaRPr sz="900">
              <a:solidFill>
                <a:schemeClr val="lt1"/>
              </a:solidFill>
              <a:latin typeface="Arial"/>
              <a:ea typeface="Arial"/>
              <a:cs typeface="Arial"/>
              <a:sym typeface="Arial"/>
            </a:endParaRPr>
          </a:p>
          <a:p>
            <a:pPr marL="0" marR="0" lvl="0" indent="0" algn="ctr" rtl="0">
              <a:spcBef>
                <a:spcPts val="0"/>
              </a:spcBef>
              <a:spcAft>
                <a:spcPts val="0"/>
              </a:spcAft>
              <a:buNone/>
            </a:pPr>
            <a:endParaRPr sz="900">
              <a:solidFill>
                <a:schemeClr val="lt1"/>
              </a:solidFill>
              <a:latin typeface="Arial"/>
              <a:ea typeface="Arial"/>
              <a:cs typeface="Arial"/>
              <a:sym typeface="Arial"/>
            </a:endParaRPr>
          </a:p>
          <a:p>
            <a:pPr marL="0" marR="0" lvl="0" indent="0" algn="ctr" rtl="0">
              <a:spcBef>
                <a:spcPts val="0"/>
              </a:spcBef>
              <a:spcAft>
                <a:spcPts val="0"/>
              </a:spcAft>
              <a:buNone/>
            </a:pPr>
            <a:r>
              <a:rPr lang="en" sz="800">
                <a:solidFill>
                  <a:schemeClr val="lt1"/>
                </a:solidFill>
                <a:latin typeface="Arial"/>
                <a:ea typeface="Arial"/>
                <a:cs typeface="Arial"/>
                <a:sym typeface="Arial"/>
              </a:rPr>
              <a:t>Gain the knowledge and skills to make progress and deliver impact.</a:t>
            </a:r>
            <a:endParaRPr sz="800">
              <a:solidFill>
                <a:schemeClr val="lt1"/>
              </a:solidFill>
              <a:latin typeface="Arial"/>
              <a:ea typeface="Arial"/>
              <a:cs typeface="Arial"/>
              <a:sym typeface="Arial"/>
            </a:endParaRPr>
          </a:p>
        </p:txBody>
      </p:sp>
      <p:sp>
        <p:nvSpPr>
          <p:cNvPr id="1986" name="Google Shape;1986;p242"/>
          <p:cNvSpPr/>
          <p:nvPr/>
        </p:nvSpPr>
        <p:spPr>
          <a:xfrm>
            <a:off x="4629047" y="1514192"/>
            <a:ext cx="1915380" cy="1844256"/>
          </a:xfrm>
          <a:prstGeom prst="rect">
            <a:avLst/>
          </a:prstGeom>
          <a:solidFill>
            <a:srgbClr val="4C6B8B"/>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a:p>
            <a:pPr marL="0" marR="0" lvl="0" indent="0" algn="ctr" rtl="0">
              <a:spcBef>
                <a:spcPts val="0"/>
              </a:spcBef>
              <a:spcAft>
                <a:spcPts val="0"/>
              </a:spcAft>
              <a:buNone/>
            </a:pPr>
            <a:r>
              <a:rPr lang="en" sz="1800">
                <a:solidFill>
                  <a:schemeClr val="lt1"/>
                </a:solidFill>
                <a:latin typeface="Arial"/>
                <a:ea typeface="Arial"/>
                <a:cs typeface="Arial"/>
                <a:sym typeface="Arial"/>
              </a:rPr>
              <a:t>LEAD</a:t>
            </a:r>
            <a:endParaRPr sz="1800">
              <a:solidFill>
                <a:schemeClr val="lt1"/>
              </a:solidFill>
              <a:latin typeface="Arial"/>
              <a:ea typeface="Arial"/>
              <a:cs typeface="Arial"/>
              <a:sym typeface="Arial"/>
            </a:endParaRPr>
          </a:p>
          <a:p>
            <a:pPr marL="0" marR="0" lvl="0" indent="0" algn="ctr" rtl="0">
              <a:spcBef>
                <a:spcPts val="0"/>
              </a:spcBef>
              <a:spcAft>
                <a:spcPts val="0"/>
              </a:spcAft>
              <a:buNone/>
            </a:pPr>
            <a:endParaRPr sz="2100" b="1">
              <a:solidFill>
                <a:schemeClr val="lt1"/>
              </a:solidFill>
              <a:latin typeface="Arial"/>
              <a:ea typeface="Arial"/>
              <a:cs typeface="Arial"/>
              <a:sym typeface="Arial"/>
            </a:endParaRPr>
          </a:p>
          <a:p>
            <a:pPr marL="0" marR="0" lvl="0" indent="0" algn="ctr" rtl="0">
              <a:spcBef>
                <a:spcPts val="0"/>
              </a:spcBef>
              <a:spcAft>
                <a:spcPts val="0"/>
              </a:spcAft>
              <a:buNone/>
            </a:pPr>
            <a:endParaRPr sz="900">
              <a:solidFill>
                <a:schemeClr val="lt1"/>
              </a:solidFill>
              <a:latin typeface="Arial"/>
              <a:ea typeface="Arial"/>
              <a:cs typeface="Arial"/>
              <a:sym typeface="Arial"/>
            </a:endParaRPr>
          </a:p>
          <a:p>
            <a:pPr marL="0" marR="0" lvl="0" indent="0" algn="ctr" rtl="0">
              <a:spcBef>
                <a:spcPts val="0"/>
              </a:spcBef>
              <a:spcAft>
                <a:spcPts val="0"/>
              </a:spcAft>
              <a:buNone/>
            </a:pPr>
            <a:endParaRPr sz="900">
              <a:solidFill>
                <a:schemeClr val="lt1"/>
              </a:solidFill>
              <a:latin typeface="Arial"/>
              <a:ea typeface="Arial"/>
              <a:cs typeface="Arial"/>
              <a:sym typeface="Arial"/>
            </a:endParaRPr>
          </a:p>
          <a:p>
            <a:pPr marL="0" marR="0" lvl="0" indent="0" algn="ctr" rtl="0">
              <a:spcBef>
                <a:spcPts val="0"/>
              </a:spcBef>
              <a:spcAft>
                <a:spcPts val="0"/>
              </a:spcAft>
              <a:buNone/>
            </a:pPr>
            <a:r>
              <a:rPr lang="en" sz="800">
                <a:solidFill>
                  <a:schemeClr val="lt1"/>
                </a:solidFill>
                <a:latin typeface="Arial"/>
                <a:ea typeface="Arial"/>
                <a:cs typeface="Arial"/>
                <a:sym typeface="Arial"/>
              </a:rPr>
              <a:t>Show bold leadership and inspire others. Leverage  your position and advocate for major impact</a:t>
            </a:r>
            <a:endParaRPr sz="800">
              <a:solidFill>
                <a:schemeClr val="lt1"/>
              </a:solidFill>
              <a:latin typeface="Arial"/>
              <a:ea typeface="Arial"/>
              <a:cs typeface="Arial"/>
              <a:sym typeface="Arial"/>
            </a:endParaRPr>
          </a:p>
        </p:txBody>
      </p:sp>
      <p:sp>
        <p:nvSpPr>
          <p:cNvPr id="1987" name="Google Shape;1987;p242"/>
          <p:cNvSpPr/>
          <p:nvPr/>
        </p:nvSpPr>
        <p:spPr>
          <a:xfrm>
            <a:off x="6623504" y="1514194"/>
            <a:ext cx="1915380" cy="1844256"/>
          </a:xfrm>
          <a:prstGeom prst="rect">
            <a:avLst/>
          </a:prstGeom>
          <a:solidFill>
            <a:srgbClr val="1E325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a:p>
            <a:pPr marL="0" marR="0" lvl="0" indent="0" algn="ctr" rtl="0">
              <a:spcBef>
                <a:spcPts val="0"/>
              </a:spcBef>
              <a:spcAft>
                <a:spcPts val="0"/>
              </a:spcAft>
              <a:buNone/>
            </a:pPr>
            <a:r>
              <a:rPr lang="en" sz="1800" b="1">
                <a:solidFill>
                  <a:schemeClr val="lt1"/>
                </a:solidFill>
                <a:latin typeface="Arial"/>
                <a:ea typeface="Arial"/>
                <a:cs typeface="Arial"/>
                <a:sym typeface="Arial"/>
              </a:rPr>
              <a:t>COMMUNICATE</a:t>
            </a:r>
            <a:r>
              <a:rPr lang="en" sz="2100" b="1">
                <a:solidFill>
                  <a:schemeClr val="lt1"/>
                </a:solidFill>
                <a:latin typeface="Arial"/>
                <a:ea typeface="Arial"/>
                <a:cs typeface="Arial"/>
                <a:sym typeface="Arial"/>
              </a:rPr>
              <a:t> </a:t>
            </a:r>
            <a:endParaRPr sz="1800">
              <a:solidFill>
                <a:schemeClr val="dk1"/>
              </a:solidFill>
              <a:latin typeface="Arial"/>
              <a:ea typeface="Arial"/>
              <a:cs typeface="Arial"/>
              <a:sym typeface="Arial"/>
            </a:endParaRPr>
          </a:p>
          <a:p>
            <a:pPr marL="0" marR="0" lvl="0" indent="0" algn="ctr" rtl="0">
              <a:spcBef>
                <a:spcPts val="0"/>
              </a:spcBef>
              <a:spcAft>
                <a:spcPts val="0"/>
              </a:spcAft>
              <a:buNone/>
            </a:pPr>
            <a:endParaRPr sz="2100" b="1">
              <a:solidFill>
                <a:schemeClr val="lt1"/>
              </a:solidFill>
              <a:latin typeface="Arial"/>
              <a:ea typeface="Arial"/>
              <a:cs typeface="Arial"/>
              <a:sym typeface="Arial"/>
            </a:endParaRPr>
          </a:p>
          <a:p>
            <a:pPr marL="0" marR="0" lvl="0" indent="0" algn="ctr" rtl="0">
              <a:spcBef>
                <a:spcPts val="0"/>
              </a:spcBef>
              <a:spcAft>
                <a:spcPts val="0"/>
              </a:spcAft>
              <a:buNone/>
            </a:pPr>
            <a:br>
              <a:rPr lang="en" sz="900">
                <a:solidFill>
                  <a:schemeClr val="lt1"/>
                </a:solidFill>
                <a:latin typeface="Arial"/>
                <a:ea typeface="Arial"/>
                <a:cs typeface="Arial"/>
                <a:sym typeface="Arial"/>
              </a:rPr>
            </a:br>
            <a:endParaRPr sz="900">
              <a:solidFill>
                <a:schemeClr val="lt1"/>
              </a:solidFill>
              <a:latin typeface="Arial"/>
              <a:ea typeface="Arial"/>
              <a:cs typeface="Arial"/>
              <a:sym typeface="Arial"/>
            </a:endParaRPr>
          </a:p>
          <a:p>
            <a:pPr marL="0" marR="0" lvl="0" indent="0" algn="ctr" rtl="0">
              <a:spcBef>
                <a:spcPts val="0"/>
              </a:spcBef>
              <a:spcAft>
                <a:spcPts val="0"/>
              </a:spcAft>
              <a:buNone/>
            </a:pPr>
            <a:r>
              <a:rPr lang="en" sz="800">
                <a:solidFill>
                  <a:schemeClr val="lt1"/>
                </a:solidFill>
                <a:latin typeface="Arial"/>
                <a:ea typeface="Arial"/>
                <a:cs typeface="Arial"/>
                <a:sym typeface="Arial"/>
              </a:rPr>
              <a:t>Build trust and credibility by communicating measurable progress towards your sustainability goals and targets</a:t>
            </a:r>
            <a:endParaRPr sz="800">
              <a:solidFill>
                <a:schemeClr val="lt1"/>
              </a:solidFill>
              <a:latin typeface="Arial"/>
              <a:ea typeface="Arial"/>
              <a:cs typeface="Arial"/>
              <a:sym typeface="Arial"/>
            </a:endParaRPr>
          </a:p>
          <a:p>
            <a:pPr marL="0" marR="0" lvl="0" indent="0" algn="ctr" rtl="0">
              <a:spcBef>
                <a:spcPts val="0"/>
              </a:spcBef>
              <a:spcAft>
                <a:spcPts val="0"/>
              </a:spcAft>
              <a:buNone/>
            </a:pPr>
            <a:endParaRPr sz="1100" b="1">
              <a:solidFill>
                <a:schemeClr val="lt1"/>
              </a:solidFill>
              <a:latin typeface="Arial"/>
              <a:ea typeface="Arial"/>
              <a:cs typeface="Arial"/>
              <a:sym typeface="Arial"/>
            </a:endParaRPr>
          </a:p>
          <a:p>
            <a:pPr marL="0" marR="0" lvl="0" indent="0" algn="ctr" rtl="0">
              <a:spcBef>
                <a:spcPts val="0"/>
              </a:spcBef>
              <a:spcAft>
                <a:spcPts val="0"/>
              </a:spcAft>
              <a:buNone/>
            </a:pPr>
            <a:endParaRPr sz="2100" b="1">
              <a:solidFill>
                <a:schemeClr val="lt1"/>
              </a:solidFill>
              <a:latin typeface="Arial"/>
              <a:ea typeface="Arial"/>
              <a:cs typeface="Arial"/>
              <a:sym typeface="Arial"/>
            </a:endParaRPr>
          </a:p>
        </p:txBody>
      </p:sp>
      <p:sp>
        <p:nvSpPr>
          <p:cNvPr id="1988" name="Google Shape;1988;p242"/>
          <p:cNvSpPr/>
          <p:nvPr/>
        </p:nvSpPr>
        <p:spPr>
          <a:xfrm>
            <a:off x="2483428" y="3509310"/>
            <a:ext cx="4177145" cy="863115"/>
          </a:xfrm>
          <a:prstGeom prst="rect">
            <a:avLst/>
          </a:prstGeom>
          <a:solidFill>
            <a:srgbClr val="1E3250"/>
          </a:solidFill>
          <a:ln w="31750" cap="flat" cmpd="sng">
            <a:solidFill>
              <a:srgbClr val="1E325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800">
              <a:solidFill>
                <a:srgbClr val="1F3351"/>
              </a:solidFill>
              <a:latin typeface="Arial"/>
              <a:ea typeface="Arial"/>
              <a:cs typeface="Arial"/>
              <a:sym typeface="Arial"/>
            </a:endParaRPr>
          </a:p>
        </p:txBody>
      </p:sp>
      <p:grpSp>
        <p:nvGrpSpPr>
          <p:cNvPr id="1989" name="Google Shape;1989;p242"/>
          <p:cNvGrpSpPr/>
          <p:nvPr/>
        </p:nvGrpSpPr>
        <p:grpSpPr>
          <a:xfrm>
            <a:off x="2604435" y="3587300"/>
            <a:ext cx="3860773" cy="715789"/>
            <a:chOff x="2866825" y="5206559"/>
            <a:chExt cx="5147697" cy="954385"/>
          </a:xfrm>
        </p:grpSpPr>
        <p:pic>
          <p:nvPicPr>
            <p:cNvPr id="1990" name="Google Shape;1990;p242"/>
            <p:cNvPicPr preferRelativeResize="0"/>
            <p:nvPr/>
          </p:nvPicPr>
          <p:blipFill rotWithShape="1">
            <a:blip r:embed="rId3">
              <a:alphaModFix/>
            </a:blip>
            <a:srcRect/>
            <a:stretch/>
          </p:blipFill>
          <p:spPr>
            <a:xfrm>
              <a:off x="7221897" y="5282214"/>
              <a:ext cx="792625" cy="792625"/>
            </a:xfrm>
            <a:prstGeom prst="rect">
              <a:avLst/>
            </a:prstGeom>
            <a:noFill/>
            <a:ln>
              <a:noFill/>
            </a:ln>
          </p:spPr>
        </p:pic>
        <p:grpSp>
          <p:nvGrpSpPr>
            <p:cNvPr id="1991" name="Google Shape;1991;p242"/>
            <p:cNvGrpSpPr/>
            <p:nvPr/>
          </p:nvGrpSpPr>
          <p:grpSpPr>
            <a:xfrm>
              <a:off x="2866825" y="5206559"/>
              <a:ext cx="4122208" cy="954385"/>
              <a:chOff x="-1303189" y="1905000"/>
              <a:chExt cx="13495189" cy="3048000"/>
            </a:xfrm>
          </p:grpSpPr>
          <p:pic>
            <p:nvPicPr>
              <p:cNvPr id="1992" name="Google Shape;1992;p242"/>
              <p:cNvPicPr preferRelativeResize="0"/>
              <p:nvPr/>
            </p:nvPicPr>
            <p:blipFill rotWithShape="1">
              <a:blip r:embed="rId4">
                <a:alphaModFix/>
              </a:blip>
              <a:srcRect/>
              <a:stretch/>
            </p:blipFill>
            <p:spPr>
              <a:xfrm>
                <a:off x="2179207" y="1905000"/>
                <a:ext cx="3048000" cy="3048000"/>
              </a:xfrm>
              <a:prstGeom prst="rect">
                <a:avLst/>
              </a:prstGeom>
              <a:noFill/>
              <a:ln>
                <a:noFill/>
              </a:ln>
            </p:spPr>
          </p:pic>
          <p:pic>
            <p:nvPicPr>
              <p:cNvPr id="1993" name="Google Shape;1993;p242"/>
              <p:cNvPicPr preferRelativeResize="0"/>
              <p:nvPr/>
            </p:nvPicPr>
            <p:blipFill rotWithShape="1">
              <a:blip r:embed="rId5">
                <a:alphaModFix/>
              </a:blip>
              <a:srcRect/>
              <a:stretch/>
            </p:blipFill>
            <p:spPr>
              <a:xfrm>
                <a:off x="5661603" y="1905000"/>
                <a:ext cx="3048000" cy="3048000"/>
              </a:xfrm>
              <a:prstGeom prst="rect">
                <a:avLst/>
              </a:prstGeom>
              <a:noFill/>
              <a:ln>
                <a:noFill/>
              </a:ln>
            </p:spPr>
          </p:pic>
          <p:pic>
            <p:nvPicPr>
              <p:cNvPr id="1994" name="Google Shape;1994;p242"/>
              <p:cNvPicPr preferRelativeResize="0"/>
              <p:nvPr/>
            </p:nvPicPr>
            <p:blipFill rotWithShape="1">
              <a:blip r:embed="rId6">
                <a:alphaModFix/>
              </a:blip>
              <a:srcRect/>
              <a:stretch/>
            </p:blipFill>
            <p:spPr>
              <a:xfrm>
                <a:off x="9144000" y="1905000"/>
                <a:ext cx="3048000" cy="3048000"/>
              </a:xfrm>
              <a:prstGeom prst="rect">
                <a:avLst/>
              </a:prstGeom>
              <a:noFill/>
              <a:ln>
                <a:noFill/>
              </a:ln>
            </p:spPr>
          </p:pic>
          <p:pic>
            <p:nvPicPr>
              <p:cNvPr id="1995" name="Google Shape;1995;p242"/>
              <p:cNvPicPr preferRelativeResize="0"/>
              <p:nvPr/>
            </p:nvPicPr>
            <p:blipFill rotWithShape="1">
              <a:blip r:embed="rId7">
                <a:alphaModFix/>
              </a:blip>
              <a:srcRect/>
              <a:stretch/>
            </p:blipFill>
            <p:spPr>
              <a:xfrm>
                <a:off x="-1303189" y="1905000"/>
                <a:ext cx="3048000" cy="3048000"/>
              </a:xfrm>
              <a:prstGeom prst="rect">
                <a:avLst/>
              </a:prstGeom>
              <a:noFill/>
              <a:ln>
                <a:noFill/>
              </a:ln>
            </p:spPr>
          </p:pic>
        </p:grpSp>
      </p:grpSp>
      <p:pic>
        <p:nvPicPr>
          <p:cNvPr id="1996" name="Google Shape;1996;p242"/>
          <p:cNvPicPr preferRelativeResize="0"/>
          <p:nvPr/>
        </p:nvPicPr>
        <p:blipFill rotWithShape="1">
          <a:blip r:embed="rId8">
            <a:alphaModFix/>
          </a:blip>
          <a:srcRect/>
          <a:stretch/>
        </p:blipFill>
        <p:spPr>
          <a:xfrm>
            <a:off x="5362163" y="2186657"/>
            <a:ext cx="456096" cy="456096"/>
          </a:xfrm>
          <a:prstGeom prst="rect">
            <a:avLst/>
          </a:prstGeom>
          <a:noFill/>
          <a:ln>
            <a:noFill/>
          </a:ln>
        </p:spPr>
      </p:pic>
      <p:pic>
        <p:nvPicPr>
          <p:cNvPr id="1997" name="Google Shape;1997;p242"/>
          <p:cNvPicPr preferRelativeResize="0"/>
          <p:nvPr/>
        </p:nvPicPr>
        <p:blipFill rotWithShape="1">
          <a:blip r:embed="rId9">
            <a:alphaModFix/>
          </a:blip>
          <a:srcRect/>
          <a:stretch/>
        </p:blipFill>
        <p:spPr>
          <a:xfrm>
            <a:off x="3395114" y="2190944"/>
            <a:ext cx="394330" cy="394330"/>
          </a:xfrm>
          <a:prstGeom prst="rect">
            <a:avLst/>
          </a:prstGeom>
          <a:noFill/>
          <a:ln>
            <a:noFill/>
          </a:ln>
        </p:spPr>
      </p:pic>
      <p:pic>
        <p:nvPicPr>
          <p:cNvPr id="1998" name="Google Shape;1998;p242"/>
          <p:cNvPicPr preferRelativeResize="0"/>
          <p:nvPr/>
        </p:nvPicPr>
        <p:blipFill rotWithShape="1">
          <a:blip r:embed="rId10">
            <a:alphaModFix/>
          </a:blip>
          <a:srcRect l="19103" t="15053" r="10177" b="3345"/>
          <a:stretch/>
        </p:blipFill>
        <p:spPr>
          <a:xfrm>
            <a:off x="7295946" y="2206915"/>
            <a:ext cx="570497" cy="415581"/>
          </a:xfrm>
          <a:prstGeom prst="rect">
            <a:avLst/>
          </a:prstGeom>
          <a:noFill/>
          <a:ln>
            <a:noFill/>
          </a:ln>
        </p:spPr>
      </p:pic>
      <p:pic>
        <p:nvPicPr>
          <p:cNvPr id="1999" name="Google Shape;1999;p242"/>
          <p:cNvPicPr preferRelativeResize="0"/>
          <p:nvPr/>
        </p:nvPicPr>
        <p:blipFill rotWithShape="1">
          <a:blip r:embed="rId11">
            <a:alphaModFix/>
          </a:blip>
          <a:srcRect/>
          <a:stretch/>
        </p:blipFill>
        <p:spPr>
          <a:xfrm>
            <a:off x="1343178" y="2133464"/>
            <a:ext cx="509289" cy="5092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8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8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8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8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8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8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9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9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9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ea3e7cdae0_5_369"/>
          <p:cNvSpPr/>
          <p:nvPr/>
        </p:nvSpPr>
        <p:spPr>
          <a:xfrm>
            <a:off x="1106540" y="4315461"/>
            <a:ext cx="1595400" cy="161700"/>
          </a:xfrm>
          <a:prstGeom prst="rect">
            <a:avLst/>
          </a:prstGeom>
          <a:noFill/>
          <a:ln>
            <a:noFill/>
          </a:ln>
        </p:spPr>
        <p:txBody>
          <a:bodyPr spcFirstLastPara="1" wrap="square" lIns="0" tIns="0" rIns="0" bIns="0" anchor="t" anchorCtr="0">
            <a:noAutofit/>
          </a:bodyPr>
          <a:lstStyle/>
          <a:p>
            <a:pPr marL="0" marR="0" lvl="0" indent="-57150" algn="ctr" rtl="0">
              <a:lnSpc>
                <a:spcPct val="100000"/>
              </a:lnSpc>
              <a:spcBef>
                <a:spcPts val="0"/>
              </a:spcBef>
              <a:spcAft>
                <a:spcPts val="0"/>
              </a:spcAft>
              <a:buClr>
                <a:srgbClr val="699BC6"/>
              </a:buClr>
              <a:buSzPts val="900"/>
              <a:buFont typeface="Trebuchet MS"/>
              <a:buChar char="​"/>
            </a:pPr>
            <a:r>
              <a:rPr lang="en-US" sz="1100" b="0" i="0" u="none" strike="noStrike" cap="none">
                <a:solidFill>
                  <a:srgbClr val="FFFFFF"/>
                </a:solidFill>
                <a:latin typeface="Arial"/>
                <a:ea typeface="Arial"/>
                <a:cs typeface="Arial"/>
                <a:sym typeface="Arial"/>
              </a:rPr>
              <a:t>Tools &amp; Resources</a:t>
            </a:r>
            <a:endParaRPr sz="800" b="0" i="0" u="none" strike="noStrike" cap="none">
              <a:solidFill>
                <a:srgbClr val="FFFFFF"/>
              </a:solidFill>
              <a:latin typeface="Arial"/>
              <a:ea typeface="Arial"/>
              <a:cs typeface="Arial"/>
              <a:sym typeface="Arial"/>
            </a:endParaRPr>
          </a:p>
        </p:txBody>
      </p:sp>
      <p:sp>
        <p:nvSpPr>
          <p:cNvPr id="198" name="Google Shape;198;gea3e7cdae0_5_369"/>
          <p:cNvSpPr/>
          <p:nvPr/>
        </p:nvSpPr>
        <p:spPr>
          <a:xfrm rot="-5400000">
            <a:off x="1742543" y="790880"/>
            <a:ext cx="401700" cy="1673700"/>
          </a:xfrm>
          <a:prstGeom prst="rect">
            <a:avLst/>
          </a:prstGeom>
          <a:solidFill>
            <a:srgbClr val="1E3250"/>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grpSp>
        <p:nvGrpSpPr>
          <p:cNvPr id="199" name="Google Shape;199;gea3e7cdae0_5_369"/>
          <p:cNvGrpSpPr/>
          <p:nvPr/>
        </p:nvGrpSpPr>
        <p:grpSpPr>
          <a:xfrm>
            <a:off x="552514" y="1423873"/>
            <a:ext cx="556425" cy="405900"/>
            <a:chOff x="736686" y="1898497"/>
            <a:chExt cx="741900" cy="541200"/>
          </a:xfrm>
        </p:grpSpPr>
        <p:sp>
          <p:nvSpPr>
            <p:cNvPr id="200" name="Google Shape;200;gea3e7cdae0_5_369"/>
            <p:cNvSpPr/>
            <p:nvPr/>
          </p:nvSpPr>
          <p:spPr>
            <a:xfrm rot="-5400000">
              <a:off x="837036" y="1798147"/>
              <a:ext cx="541200" cy="741900"/>
            </a:xfrm>
            <a:prstGeom prst="rect">
              <a:avLst/>
            </a:prstGeom>
            <a:solidFill>
              <a:srgbClr val="4D6B8B"/>
            </a:solidFill>
            <a:ln w="9525" cap="flat" cmpd="sng">
              <a:solidFill>
                <a:srgbClr val="4D6B8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grpSp>
          <p:nvGrpSpPr>
            <p:cNvPr id="201" name="Google Shape;201;gea3e7cdae0_5_369"/>
            <p:cNvGrpSpPr/>
            <p:nvPr/>
          </p:nvGrpSpPr>
          <p:grpSpPr>
            <a:xfrm>
              <a:off x="865780" y="1928744"/>
              <a:ext cx="483295" cy="482855"/>
              <a:chOff x="5273675" y="2606675"/>
              <a:chExt cx="1646100" cy="1644600"/>
            </a:xfrm>
          </p:grpSpPr>
          <p:sp>
            <p:nvSpPr>
              <p:cNvPr id="202" name="Google Shape;202;gea3e7cdae0_5_369"/>
              <p:cNvSpPr/>
              <p:nvPr/>
            </p:nvSpPr>
            <p:spPr>
              <a:xfrm>
                <a:off x="5273675" y="2606675"/>
                <a:ext cx="1646100" cy="1644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E3250"/>
                  </a:solidFill>
                  <a:latin typeface="Arial"/>
                  <a:ea typeface="Arial"/>
                  <a:cs typeface="Arial"/>
                  <a:sym typeface="Arial"/>
                </a:endParaRPr>
              </a:p>
            </p:txBody>
          </p:sp>
          <p:grpSp>
            <p:nvGrpSpPr>
              <p:cNvPr id="203" name="Google Shape;203;gea3e7cdae0_5_369"/>
              <p:cNvGrpSpPr/>
              <p:nvPr/>
            </p:nvGrpSpPr>
            <p:grpSpPr>
              <a:xfrm>
                <a:off x="5346302" y="2868613"/>
                <a:ext cx="1504356" cy="1214436"/>
                <a:chOff x="5346302" y="2868613"/>
                <a:chExt cx="1504356" cy="1214436"/>
              </a:xfrm>
            </p:grpSpPr>
            <p:sp>
              <p:nvSpPr>
                <p:cNvPr id="204" name="Google Shape;204;gea3e7cdae0_5_369"/>
                <p:cNvSpPr/>
                <p:nvPr/>
              </p:nvSpPr>
              <p:spPr>
                <a:xfrm>
                  <a:off x="5384800" y="3114675"/>
                  <a:ext cx="1427163" cy="968374"/>
                </a:xfrm>
                <a:custGeom>
                  <a:avLst/>
                  <a:gdLst/>
                  <a:ahLst/>
                  <a:cxnLst/>
                  <a:rect l="l" t="t" r="r" b="b"/>
                  <a:pathLst>
                    <a:path w="2001" h="1356" extrusionOk="0">
                      <a:moveTo>
                        <a:pt x="437" y="1181"/>
                      </a:moveTo>
                      <a:cubicBezTo>
                        <a:pt x="437" y="1181"/>
                        <a:pt x="437" y="1181"/>
                        <a:pt x="1563" y="1181"/>
                      </a:cubicBezTo>
                      <a:cubicBezTo>
                        <a:pt x="1574" y="1181"/>
                        <a:pt x="1584" y="1190"/>
                        <a:pt x="1584" y="1202"/>
                      </a:cubicBezTo>
                      <a:cubicBezTo>
                        <a:pt x="1584" y="1202"/>
                        <a:pt x="1584" y="1202"/>
                        <a:pt x="1584" y="1231"/>
                      </a:cubicBezTo>
                      <a:cubicBezTo>
                        <a:pt x="1584" y="1231"/>
                        <a:pt x="1584" y="1231"/>
                        <a:pt x="1647" y="1231"/>
                      </a:cubicBezTo>
                      <a:cubicBezTo>
                        <a:pt x="1659" y="1231"/>
                        <a:pt x="1669" y="1241"/>
                        <a:pt x="1669" y="1253"/>
                      </a:cubicBezTo>
                      <a:cubicBezTo>
                        <a:pt x="1669" y="1253"/>
                        <a:pt x="1669" y="1253"/>
                        <a:pt x="1669" y="1335"/>
                      </a:cubicBezTo>
                      <a:cubicBezTo>
                        <a:pt x="1669" y="1347"/>
                        <a:pt x="1659" y="1356"/>
                        <a:pt x="1647" y="1356"/>
                      </a:cubicBezTo>
                      <a:cubicBezTo>
                        <a:pt x="1647" y="1356"/>
                        <a:pt x="1647" y="1356"/>
                        <a:pt x="353" y="1356"/>
                      </a:cubicBezTo>
                      <a:cubicBezTo>
                        <a:pt x="341" y="1356"/>
                        <a:pt x="331" y="1347"/>
                        <a:pt x="331" y="1335"/>
                      </a:cubicBezTo>
                      <a:cubicBezTo>
                        <a:pt x="331" y="1335"/>
                        <a:pt x="331" y="1335"/>
                        <a:pt x="331" y="1253"/>
                      </a:cubicBezTo>
                      <a:cubicBezTo>
                        <a:pt x="331" y="1241"/>
                        <a:pt x="341" y="1231"/>
                        <a:pt x="353" y="1231"/>
                      </a:cubicBezTo>
                      <a:cubicBezTo>
                        <a:pt x="353" y="1231"/>
                        <a:pt x="353" y="1231"/>
                        <a:pt x="416" y="1231"/>
                      </a:cubicBezTo>
                      <a:cubicBezTo>
                        <a:pt x="416" y="1231"/>
                        <a:pt x="416" y="1231"/>
                        <a:pt x="416" y="1202"/>
                      </a:cubicBezTo>
                      <a:cubicBezTo>
                        <a:pt x="416" y="1190"/>
                        <a:pt x="426" y="1181"/>
                        <a:pt x="437" y="1181"/>
                      </a:cubicBezTo>
                      <a:close/>
                      <a:moveTo>
                        <a:pt x="1956" y="442"/>
                      </a:moveTo>
                      <a:cubicBezTo>
                        <a:pt x="2001" y="442"/>
                        <a:pt x="2001" y="442"/>
                        <a:pt x="2001" y="442"/>
                      </a:cubicBezTo>
                      <a:cubicBezTo>
                        <a:pt x="2001" y="442"/>
                        <a:pt x="2001" y="442"/>
                        <a:pt x="2001" y="985"/>
                      </a:cubicBezTo>
                      <a:cubicBezTo>
                        <a:pt x="2001" y="997"/>
                        <a:pt x="1992" y="1007"/>
                        <a:pt x="1979" y="1007"/>
                      </a:cubicBezTo>
                      <a:cubicBezTo>
                        <a:pt x="1979" y="1007"/>
                        <a:pt x="1979" y="1007"/>
                        <a:pt x="1600" y="1007"/>
                      </a:cubicBezTo>
                      <a:cubicBezTo>
                        <a:pt x="1600" y="1007"/>
                        <a:pt x="1600" y="1007"/>
                        <a:pt x="1600" y="963"/>
                      </a:cubicBezTo>
                      <a:cubicBezTo>
                        <a:pt x="1600" y="963"/>
                        <a:pt x="1600" y="963"/>
                        <a:pt x="1956" y="963"/>
                      </a:cubicBezTo>
                      <a:cubicBezTo>
                        <a:pt x="1956" y="963"/>
                        <a:pt x="1956" y="963"/>
                        <a:pt x="1956" y="442"/>
                      </a:cubicBezTo>
                      <a:close/>
                      <a:moveTo>
                        <a:pt x="0" y="442"/>
                      </a:moveTo>
                      <a:cubicBezTo>
                        <a:pt x="0" y="442"/>
                        <a:pt x="0" y="442"/>
                        <a:pt x="44" y="442"/>
                      </a:cubicBezTo>
                      <a:cubicBezTo>
                        <a:pt x="44" y="442"/>
                        <a:pt x="44" y="442"/>
                        <a:pt x="44" y="963"/>
                      </a:cubicBezTo>
                      <a:cubicBezTo>
                        <a:pt x="44" y="963"/>
                        <a:pt x="44" y="963"/>
                        <a:pt x="400" y="963"/>
                      </a:cubicBezTo>
                      <a:cubicBezTo>
                        <a:pt x="400" y="1007"/>
                        <a:pt x="400" y="1007"/>
                        <a:pt x="400" y="1007"/>
                      </a:cubicBezTo>
                      <a:cubicBezTo>
                        <a:pt x="400" y="1007"/>
                        <a:pt x="400" y="1007"/>
                        <a:pt x="22" y="1007"/>
                      </a:cubicBezTo>
                      <a:cubicBezTo>
                        <a:pt x="9" y="1007"/>
                        <a:pt x="0" y="997"/>
                        <a:pt x="0" y="985"/>
                      </a:cubicBezTo>
                      <a:cubicBezTo>
                        <a:pt x="0" y="985"/>
                        <a:pt x="0" y="985"/>
                        <a:pt x="0" y="442"/>
                      </a:cubicBezTo>
                      <a:close/>
                      <a:moveTo>
                        <a:pt x="987" y="6"/>
                      </a:moveTo>
                      <a:cubicBezTo>
                        <a:pt x="994" y="0"/>
                        <a:pt x="1006" y="0"/>
                        <a:pt x="1013" y="6"/>
                      </a:cubicBezTo>
                      <a:cubicBezTo>
                        <a:pt x="1013" y="6"/>
                        <a:pt x="1013" y="6"/>
                        <a:pt x="1183" y="138"/>
                      </a:cubicBezTo>
                      <a:cubicBezTo>
                        <a:pt x="1183" y="138"/>
                        <a:pt x="1183" y="138"/>
                        <a:pt x="1528" y="406"/>
                      </a:cubicBezTo>
                      <a:cubicBezTo>
                        <a:pt x="1528" y="406"/>
                        <a:pt x="1528" y="406"/>
                        <a:pt x="1547" y="421"/>
                      </a:cubicBezTo>
                      <a:cubicBezTo>
                        <a:pt x="1553" y="425"/>
                        <a:pt x="1556" y="432"/>
                        <a:pt x="1556" y="438"/>
                      </a:cubicBezTo>
                      <a:cubicBezTo>
                        <a:pt x="1556" y="438"/>
                        <a:pt x="1556" y="438"/>
                        <a:pt x="1556" y="964"/>
                      </a:cubicBezTo>
                      <a:cubicBezTo>
                        <a:pt x="1556" y="964"/>
                        <a:pt x="1556" y="964"/>
                        <a:pt x="1556" y="1008"/>
                      </a:cubicBezTo>
                      <a:cubicBezTo>
                        <a:pt x="1556" y="1008"/>
                        <a:pt x="1556" y="1008"/>
                        <a:pt x="1556" y="1134"/>
                      </a:cubicBezTo>
                      <a:cubicBezTo>
                        <a:pt x="1556" y="1134"/>
                        <a:pt x="1556" y="1134"/>
                        <a:pt x="1512" y="1134"/>
                      </a:cubicBezTo>
                      <a:cubicBezTo>
                        <a:pt x="1512" y="1134"/>
                        <a:pt x="1512" y="1134"/>
                        <a:pt x="1512" y="1008"/>
                      </a:cubicBezTo>
                      <a:cubicBezTo>
                        <a:pt x="1512" y="1008"/>
                        <a:pt x="1512" y="1008"/>
                        <a:pt x="1512" y="964"/>
                      </a:cubicBezTo>
                      <a:cubicBezTo>
                        <a:pt x="1512" y="964"/>
                        <a:pt x="1512" y="964"/>
                        <a:pt x="1512" y="449"/>
                      </a:cubicBezTo>
                      <a:cubicBezTo>
                        <a:pt x="1512" y="449"/>
                        <a:pt x="1512" y="449"/>
                        <a:pt x="1456" y="406"/>
                      </a:cubicBezTo>
                      <a:cubicBezTo>
                        <a:pt x="1456" y="406"/>
                        <a:pt x="1456" y="406"/>
                        <a:pt x="1111" y="138"/>
                      </a:cubicBezTo>
                      <a:cubicBezTo>
                        <a:pt x="1111" y="138"/>
                        <a:pt x="1111" y="138"/>
                        <a:pt x="1000" y="51"/>
                      </a:cubicBezTo>
                      <a:cubicBezTo>
                        <a:pt x="1000" y="51"/>
                        <a:pt x="1000" y="51"/>
                        <a:pt x="889" y="138"/>
                      </a:cubicBezTo>
                      <a:cubicBezTo>
                        <a:pt x="889" y="138"/>
                        <a:pt x="889" y="138"/>
                        <a:pt x="544" y="406"/>
                      </a:cubicBezTo>
                      <a:cubicBezTo>
                        <a:pt x="544" y="406"/>
                        <a:pt x="544" y="406"/>
                        <a:pt x="488" y="449"/>
                      </a:cubicBezTo>
                      <a:cubicBezTo>
                        <a:pt x="488" y="449"/>
                        <a:pt x="488" y="449"/>
                        <a:pt x="488" y="964"/>
                      </a:cubicBezTo>
                      <a:cubicBezTo>
                        <a:pt x="488" y="964"/>
                        <a:pt x="488" y="964"/>
                        <a:pt x="488" y="1008"/>
                      </a:cubicBezTo>
                      <a:cubicBezTo>
                        <a:pt x="488" y="1134"/>
                        <a:pt x="488" y="1134"/>
                        <a:pt x="488" y="1134"/>
                      </a:cubicBezTo>
                      <a:cubicBezTo>
                        <a:pt x="488" y="1134"/>
                        <a:pt x="488" y="1134"/>
                        <a:pt x="444" y="1134"/>
                      </a:cubicBezTo>
                      <a:cubicBezTo>
                        <a:pt x="444" y="1134"/>
                        <a:pt x="444" y="1134"/>
                        <a:pt x="444" y="1008"/>
                      </a:cubicBezTo>
                      <a:cubicBezTo>
                        <a:pt x="444" y="1008"/>
                        <a:pt x="444" y="1008"/>
                        <a:pt x="444" y="964"/>
                      </a:cubicBezTo>
                      <a:cubicBezTo>
                        <a:pt x="444" y="964"/>
                        <a:pt x="444" y="964"/>
                        <a:pt x="444" y="438"/>
                      </a:cubicBezTo>
                      <a:cubicBezTo>
                        <a:pt x="444" y="432"/>
                        <a:pt x="447" y="425"/>
                        <a:pt x="453" y="421"/>
                      </a:cubicBezTo>
                      <a:cubicBezTo>
                        <a:pt x="453" y="421"/>
                        <a:pt x="453" y="421"/>
                        <a:pt x="472" y="406"/>
                      </a:cubicBezTo>
                      <a:cubicBezTo>
                        <a:pt x="472" y="406"/>
                        <a:pt x="472" y="406"/>
                        <a:pt x="817" y="138"/>
                      </a:cubicBezTo>
                      <a:cubicBezTo>
                        <a:pt x="817" y="138"/>
                        <a:pt x="817" y="138"/>
                        <a:pt x="987" y="6"/>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E3250"/>
                    </a:solidFill>
                    <a:latin typeface="Arial"/>
                    <a:ea typeface="Arial"/>
                    <a:cs typeface="Arial"/>
                    <a:sym typeface="Arial"/>
                  </a:endParaRPr>
                </a:p>
              </p:txBody>
            </p:sp>
            <p:sp>
              <p:nvSpPr>
                <p:cNvPr id="205" name="Google Shape;205;gea3e7cdae0_5_369"/>
                <p:cNvSpPr/>
                <p:nvPr/>
              </p:nvSpPr>
              <p:spPr>
                <a:xfrm>
                  <a:off x="5346302" y="2868613"/>
                  <a:ext cx="1504356" cy="1055687"/>
                </a:xfrm>
                <a:custGeom>
                  <a:avLst/>
                  <a:gdLst/>
                  <a:ahLst/>
                  <a:cxnLst/>
                  <a:rect l="l" t="t" r="r" b="b"/>
                  <a:pathLst>
                    <a:path w="1504356" h="1055687" extrusionOk="0">
                      <a:moveTo>
                        <a:pt x="674254" y="738187"/>
                      </a:moveTo>
                      <a:cubicBezTo>
                        <a:pt x="674254" y="738187"/>
                        <a:pt x="674254" y="738187"/>
                        <a:pt x="829903" y="738187"/>
                      </a:cubicBezTo>
                      <a:cubicBezTo>
                        <a:pt x="834167" y="738187"/>
                        <a:pt x="837010" y="741035"/>
                        <a:pt x="837010" y="745306"/>
                      </a:cubicBezTo>
                      <a:cubicBezTo>
                        <a:pt x="837010" y="745306"/>
                        <a:pt x="837010" y="745306"/>
                        <a:pt x="837010" y="1048568"/>
                      </a:cubicBezTo>
                      <a:cubicBezTo>
                        <a:pt x="837010" y="1052840"/>
                        <a:pt x="834167" y="1055687"/>
                        <a:pt x="829903" y="1055687"/>
                      </a:cubicBezTo>
                      <a:cubicBezTo>
                        <a:pt x="829903" y="1055687"/>
                        <a:pt x="829903" y="1055687"/>
                        <a:pt x="674254" y="1055687"/>
                      </a:cubicBezTo>
                      <a:cubicBezTo>
                        <a:pt x="669990" y="1055687"/>
                        <a:pt x="667147" y="1052840"/>
                        <a:pt x="667147" y="1048568"/>
                      </a:cubicBezTo>
                      <a:cubicBezTo>
                        <a:pt x="667147" y="1048568"/>
                        <a:pt x="667147" y="1048568"/>
                        <a:pt x="667147" y="745306"/>
                      </a:cubicBezTo>
                      <a:cubicBezTo>
                        <a:pt x="667147" y="741035"/>
                        <a:pt x="669990" y="738187"/>
                        <a:pt x="674254" y="738187"/>
                      </a:cubicBezTo>
                      <a:close/>
                      <a:moveTo>
                        <a:pt x="1304564" y="730250"/>
                      </a:moveTo>
                      <a:cubicBezTo>
                        <a:pt x="1304564" y="730250"/>
                        <a:pt x="1304564" y="730250"/>
                        <a:pt x="1372757" y="730250"/>
                      </a:cubicBezTo>
                      <a:cubicBezTo>
                        <a:pt x="1377064" y="730250"/>
                        <a:pt x="1379935" y="733121"/>
                        <a:pt x="1379935" y="737428"/>
                      </a:cubicBezTo>
                      <a:cubicBezTo>
                        <a:pt x="1379935" y="737428"/>
                        <a:pt x="1379935" y="737428"/>
                        <a:pt x="1379935" y="805622"/>
                      </a:cubicBezTo>
                      <a:cubicBezTo>
                        <a:pt x="1379935" y="809929"/>
                        <a:pt x="1377064" y="812800"/>
                        <a:pt x="1372757" y="812800"/>
                      </a:cubicBezTo>
                      <a:cubicBezTo>
                        <a:pt x="1372757" y="812800"/>
                        <a:pt x="1372757" y="812800"/>
                        <a:pt x="1304564" y="812800"/>
                      </a:cubicBezTo>
                      <a:cubicBezTo>
                        <a:pt x="1300974" y="812800"/>
                        <a:pt x="1297385" y="809929"/>
                        <a:pt x="1297385" y="805622"/>
                      </a:cubicBezTo>
                      <a:cubicBezTo>
                        <a:pt x="1297385" y="805622"/>
                        <a:pt x="1297385" y="805622"/>
                        <a:pt x="1297385" y="737428"/>
                      </a:cubicBezTo>
                      <a:cubicBezTo>
                        <a:pt x="1297385" y="733121"/>
                        <a:pt x="1300974" y="730250"/>
                        <a:pt x="1304564" y="730250"/>
                      </a:cubicBezTo>
                      <a:close/>
                      <a:moveTo>
                        <a:pt x="1187089" y="730250"/>
                      </a:moveTo>
                      <a:cubicBezTo>
                        <a:pt x="1187089" y="730250"/>
                        <a:pt x="1187089" y="730250"/>
                        <a:pt x="1255282" y="730250"/>
                      </a:cubicBezTo>
                      <a:cubicBezTo>
                        <a:pt x="1259589" y="730250"/>
                        <a:pt x="1262460" y="733121"/>
                        <a:pt x="1262460" y="737428"/>
                      </a:cubicBezTo>
                      <a:cubicBezTo>
                        <a:pt x="1262460" y="737428"/>
                        <a:pt x="1262460" y="737428"/>
                        <a:pt x="1262460" y="805622"/>
                      </a:cubicBezTo>
                      <a:cubicBezTo>
                        <a:pt x="1262460" y="809929"/>
                        <a:pt x="1259589" y="812800"/>
                        <a:pt x="1255282" y="812800"/>
                      </a:cubicBezTo>
                      <a:cubicBezTo>
                        <a:pt x="1255282" y="812800"/>
                        <a:pt x="1255282" y="812800"/>
                        <a:pt x="1187089" y="812800"/>
                      </a:cubicBezTo>
                      <a:cubicBezTo>
                        <a:pt x="1182782" y="812800"/>
                        <a:pt x="1179910" y="809929"/>
                        <a:pt x="1179910" y="805622"/>
                      </a:cubicBezTo>
                      <a:cubicBezTo>
                        <a:pt x="1179910" y="805622"/>
                        <a:pt x="1179910" y="805622"/>
                        <a:pt x="1179910" y="737428"/>
                      </a:cubicBezTo>
                      <a:cubicBezTo>
                        <a:pt x="1179910" y="733121"/>
                        <a:pt x="1182782" y="730250"/>
                        <a:pt x="1187089" y="730250"/>
                      </a:cubicBezTo>
                      <a:close/>
                      <a:moveTo>
                        <a:pt x="248813" y="730250"/>
                      </a:moveTo>
                      <a:cubicBezTo>
                        <a:pt x="248813" y="730250"/>
                        <a:pt x="248813" y="730250"/>
                        <a:pt x="317130" y="730250"/>
                      </a:cubicBezTo>
                      <a:cubicBezTo>
                        <a:pt x="321400" y="730250"/>
                        <a:pt x="324247" y="733121"/>
                        <a:pt x="324247" y="737428"/>
                      </a:cubicBezTo>
                      <a:cubicBezTo>
                        <a:pt x="324247" y="737428"/>
                        <a:pt x="324247" y="737428"/>
                        <a:pt x="324247" y="805622"/>
                      </a:cubicBezTo>
                      <a:cubicBezTo>
                        <a:pt x="324247" y="809929"/>
                        <a:pt x="321400" y="812800"/>
                        <a:pt x="317130" y="812800"/>
                      </a:cubicBezTo>
                      <a:cubicBezTo>
                        <a:pt x="317130" y="812800"/>
                        <a:pt x="317130" y="812800"/>
                        <a:pt x="248813" y="812800"/>
                      </a:cubicBezTo>
                      <a:cubicBezTo>
                        <a:pt x="244543" y="812800"/>
                        <a:pt x="241697" y="809929"/>
                        <a:pt x="241697" y="805622"/>
                      </a:cubicBezTo>
                      <a:cubicBezTo>
                        <a:pt x="241697" y="805622"/>
                        <a:pt x="241697" y="805622"/>
                        <a:pt x="241697" y="737428"/>
                      </a:cubicBezTo>
                      <a:cubicBezTo>
                        <a:pt x="241697" y="733121"/>
                        <a:pt x="244543" y="730250"/>
                        <a:pt x="248813" y="730250"/>
                      </a:cubicBezTo>
                      <a:close/>
                      <a:moveTo>
                        <a:pt x="129813" y="730250"/>
                      </a:moveTo>
                      <a:cubicBezTo>
                        <a:pt x="129813" y="730250"/>
                        <a:pt x="129813" y="730250"/>
                        <a:pt x="198006" y="730250"/>
                      </a:cubicBezTo>
                      <a:cubicBezTo>
                        <a:pt x="201596" y="730250"/>
                        <a:pt x="205185" y="733121"/>
                        <a:pt x="205185" y="737428"/>
                      </a:cubicBezTo>
                      <a:cubicBezTo>
                        <a:pt x="205185" y="737428"/>
                        <a:pt x="205185" y="737428"/>
                        <a:pt x="205185" y="805622"/>
                      </a:cubicBezTo>
                      <a:cubicBezTo>
                        <a:pt x="205185" y="809929"/>
                        <a:pt x="201596" y="812800"/>
                        <a:pt x="198006" y="812800"/>
                      </a:cubicBezTo>
                      <a:cubicBezTo>
                        <a:pt x="198006" y="812800"/>
                        <a:pt x="198006" y="812800"/>
                        <a:pt x="129813" y="812800"/>
                      </a:cubicBezTo>
                      <a:cubicBezTo>
                        <a:pt x="125506" y="812800"/>
                        <a:pt x="122635" y="809929"/>
                        <a:pt x="122635" y="805622"/>
                      </a:cubicBezTo>
                      <a:cubicBezTo>
                        <a:pt x="122635" y="805622"/>
                        <a:pt x="122635" y="805622"/>
                        <a:pt x="122635" y="737428"/>
                      </a:cubicBezTo>
                      <a:cubicBezTo>
                        <a:pt x="122635" y="733121"/>
                        <a:pt x="125506" y="730250"/>
                        <a:pt x="129813" y="730250"/>
                      </a:cubicBezTo>
                      <a:close/>
                      <a:moveTo>
                        <a:pt x="981472" y="638175"/>
                      </a:moveTo>
                      <a:cubicBezTo>
                        <a:pt x="1018356" y="638175"/>
                        <a:pt x="1048147" y="667441"/>
                        <a:pt x="1048147" y="703844"/>
                      </a:cubicBezTo>
                      <a:cubicBezTo>
                        <a:pt x="1048147" y="703844"/>
                        <a:pt x="1048147" y="703844"/>
                        <a:pt x="1048147" y="928688"/>
                      </a:cubicBezTo>
                      <a:cubicBezTo>
                        <a:pt x="1048147" y="928688"/>
                        <a:pt x="1048147" y="928688"/>
                        <a:pt x="914797" y="928688"/>
                      </a:cubicBezTo>
                      <a:cubicBezTo>
                        <a:pt x="914797" y="928688"/>
                        <a:pt x="914797" y="928688"/>
                        <a:pt x="914797" y="703844"/>
                      </a:cubicBezTo>
                      <a:cubicBezTo>
                        <a:pt x="914797" y="667441"/>
                        <a:pt x="945298" y="638175"/>
                        <a:pt x="981472" y="638175"/>
                      </a:cubicBezTo>
                      <a:close/>
                      <a:moveTo>
                        <a:pt x="521891" y="638175"/>
                      </a:moveTo>
                      <a:cubicBezTo>
                        <a:pt x="558496" y="638175"/>
                        <a:pt x="589360" y="667441"/>
                        <a:pt x="589360" y="703844"/>
                      </a:cubicBezTo>
                      <a:cubicBezTo>
                        <a:pt x="589360" y="703844"/>
                        <a:pt x="589360" y="703844"/>
                        <a:pt x="589360" y="928688"/>
                      </a:cubicBezTo>
                      <a:cubicBezTo>
                        <a:pt x="589360" y="928688"/>
                        <a:pt x="589360" y="928688"/>
                        <a:pt x="454422" y="928688"/>
                      </a:cubicBezTo>
                      <a:cubicBezTo>
                        <a:pt x="454422" y="928688"/>
                        <a:pt x="454422" y="928688"/>
                        <a:pt x="454422" y="703844"/>
                      </a:cubicBezTo>
                      <a:cubicBezTo>
                        <a:pt x="454422" y="667441"/>
                        <a:pt x="484567" y="638175"/>
                        <a:pt x="521891" y="638175"/>
                      </a:cubicBezTo>
                      <a:close/>
                      <a:moveTo>
                        <a:pt x="1304564" y="614362"/>
                      </a:moveTo>
                      <a:cubicBezTo>
                        <a:pt x="1304564" y="614362"/>
                        <a:pt x="1304564" y="614362"/>
                        <a:pt x="1372757" y="614362"/>
                      </a:cubicBezTo>
                      <a:cubicBezTo>
                        <a:pt x="1377064" y="614362"/>
                        <a:pt x="1379935" y="617239"/>
                        <a:pt x="1379935" y="621553"/>
                      </a:cubicBezTo>
                      <a:cubicBezTo>
                        <a:pt x="1379935" y="621553"/>
                        <a:pt x="1379935" y="621553"/>
                        <a:pt x="1379935" y="691309"/>
                      </a:cubicBezTo>
                      <a:cubicBezTo>
                        <a:pt x="1379935" y="695624"/>
                        <a:pt x="1377064" y="698500"/>
                        <a:pt x="1372757" y="698500"/>
                      </a:cubicBezTo>
                      <a:cubicBezTo>
                        <a:pt x="1372757" y="698500"/>
                        <a:pt x="1372757" y="698500"/>
                        <a:pt x="1304564" y="698500"/>
                      </a:cubicBezTo>
                      <a:cubicBezTo>
                        <a:pt x="1300974" y="698500"/>
                        <a:pt x="1297385" y="695624"/>
                        <a:pt x="1297385" y="691309"/>
                      </a:cubicBezTo>
                      <a:cubicBezTo>
                        <a:pt x="1297385" y="691309"/>
                        <a:pt x="1297385" y="691309"/>
                        <a:pt x="1297385" y="621553"/>
                      </a:cubicBezTo>
                      <a:cubicBezTo>
                        <a:pt x="1297385" y="617239"/>
                        <a:pt x="1300974" y="614362"/>
                        <a:pt x="1304564" y="614362"/>
                      </a:cubicBezTo>
                      <a:close/>
                      <a:moveTo>
                        <a:pt x="1187089" y="614362"/>
                      </a:moveTo>
                      <a:cubicBezTo>
                        <a:pt x="1187089" y="614362"/>
                        <a:pt x="1187089" y="614362"/>
                        <a:pt x="1255282" y="614362"/>
                      </a:cubicBezTo>
                      <a:cubicBezTo>
                        <a:pt x="1259589" y="614362"/>
                        <a:pt x="1262460" y="617239"/>
                        <a:pt x="1262460" y="621553"/>
                      </a:cubicBezTo>
                      <a:cubicBezTo>
                        <a:pt x="1262460" y="621553"/>
                        <a:pt x="1262460" y="621553"/>
                        <a:pt x="1262460" y="691309"/>
                      </a:cubicBezTo>
                      <a:cubicBezTo>
                        <a:pt x="1262460" y="695624"/>
                        <a:pt x="1259589" y="698500"/>
                        <a:pt x="1255282" y="698500"/>
                      </a:cubicBezTo>
                      <a:cubicBezTo>
                        <a:pt x="1255282" y="698500"/>
                        <a:pt x="1255282" y="698500"/>
                        <a:pt x="1187089" y="698500"/>
                      </a:cubicBezTo>
                      <a:cubicBezTo>
                        <a:pt x="1182782" y="698500"/>
                        <a:pt x="1179910" y="695624"/>
                        <a:pt x="1179910" y="691309"/>
                      </a:cubicBezTo>
                      <a:cubicBezTo>
                        <a:pt x="1179910" y="691309"/>
                        <a:pt x="1179910" y="691309"/>
                        <a:pt x="1179910" y="621553"/>
                      </a:cubicBezTo>
                      <a:cubicBezTo>
                        <a:pt x="1179910" y="617239"/>
                        <a:pt x="1182782" y="614362"/>
                        <a:pt x="1187089" y="614362"/>
                      </a:cubicBezTo>
                      <a:close/>
                      <a:moveTo>
                        <a:pt x="248813" y="614362"/>
                      </a:moveTo>
                      <a:cubicBezTo>
                        <a:pt x="248813" y="614362"/>
                        <a:pt x="248813" y="614362"/>
                        <a:pt x="317130" y="614362"/>
                      </a:cubicBezTo>
                      <a:cubicBezTo>
                        <a:pt x="321400" y="614362"/>
                        <a:pt x="324247" y="617239"/>
                        <a:pt x="324247" y="621553"/>
                      </a:cubicBezTo>
                      <a:cubicBezTo>
                        <a:pt x="324247" y="621553"/>
                        <a:pt x="324247" y="621553"/>
                        <a:pt x="324247" y="691309"/>
                      </a:cubicBezTo>
                      <a:cubicBezTo>
                        <a:pt x="324247" y="695624"/>
                        <a:pt x="321400" y="698500"/>
                        <a:pt x="317130" y="698500"/>
                      </a:cubicBezTo>
                      <a:cubicBezTo>
                        <a:pt x="317130" y="698500"/>
                        <a:pt x="317130" y="698500"/>
                        <a:pt x="248813" y="698500"/>
                      </a:cubicBezTo>
                      <a:cubicBezTo>
                        <a:pt x="244543" y="698500"/>
                        <a:pt x="241697" y="695624"/>
                        <a:pt x="241697" y="691309"/>
                      </a:cubicBezTo>
                      <a:cubicBezTo>
                        <a:pt x="241697" y="691309"/>
                        <a:pt x="241697" y="691309"/>
                        <a:pt x="241697" y="621553"/>
                      </a:cubicBezTo>
                      <a:cubicBezTo>
                        <a:pt x="241697" y="617239"/>
                        <a:pt x="244543" y="614362"/>
                        <a:pt x="248813" y="614362"/>
                      </a:cubicBezTo>
                      <a:close/>
                      <a:moveTo>
                        <a:pt x="129813" y="614362"/>
                      </a:moveTo>
                      <a:cubicBezTo>
                        <a:pt x="129813" y="614362"/>
                        <a:pt x="129813" y="614362"/>
                        <a:pt x="198006" y="614362"/>
                      </a:cubicBezTo>
                      <a:cubicBezTo>
                        <a:pt x="201596" y="614362"/>
                        <a:pt x="205185" y="617239"/>
                        <a:pt x="205185" y="621553"/>
                      </a:cubicBezTo>
                      <a:cubicBezTo>
                        <a:pt x="205185" y="621553"/>
                        <a:pt x="205185" y="621553"/>
                        <a:pt x="205185" y="691309"/>
                      </a:cubicBezTo>
                      <a:cubicBezTo>
                        <a:pt x="205185" y="695624"/>
                        <a:pt x="201596" y="698500"/>
                        <a:pt x="198006" y="698500"/>
                      </a:cubicBezTo>
                      <a:cubicBezTo>
                        <a:pt x="198006" y="698500"/>
                        <a:pt x="198006" y="698500"/>
                        <a:pt x="129813" y="698500"/>
                      </a:cubicBezTo>
                      <a:cubicBezTo>
                        <a:pt x="125506" y="698500"/>
                        <a:pt x="122635" y="695624"/>
                        <a:pt x="122635" y="691309"/>
                      </a:cubicBezTo>
                      <a:cubicBezTo>
                        <a:pt x="122635" y="691309"/>
                        <a:pt x="122635" y="691309"/>
                        <a:pt x="122635" y="621553"/>
                      </a:cubicBezTo>
                      <a:cubicBezTo>
                        <a:pt x="122635" y="617239"/>
                        <a:pt x="125506" y="614362"/>
                        <a:pt x="129813" y="614362"/>
                      </a:cubicBezTo>
                      <a:close/>
                      <a:moveTo>
                        <a:pt x="796730" y="490381"/>
                      </a:moveTo>
                      <a:cubicBezTo>
                        <a:pt x="796730" y="490381"/>
                        <a:pt x="796730" y="490381"/>
                        <a:pt x="756924" y="514708"/>
                      </a:cubicBezTo>
                      <a:cubicBezTo>
                        <a:pt x="755503" y="514708"/>
                        <a:pt x="754081" y="513992"/>
                        <a:pt x="752660" y="513992"/>
                      </a:cubicBezTo>
                      <a:cubicBezTo>
                        <a:pt x="750527" y="513992"/>
                        <a:pt x="748395" y="514708"/>
                        <a:pt x="746262" y="515423"/>
                      </a:cubicBezTo>
                      <a:cubicBezTo>
                        <a:pt x="746262" y="515423"/>
                        <a:pt x="746262" y="515423"/>
                        <a:pt x="717829" y="503975"/>
                      </a:cubicBezTo>
                      <a:cubicBezTo>
                        <a:pt x="715697" y="502544"/>
                        <a:pt x="712854" y="503260"/>
                        <a:pt x="711432" y="505406"/>
                      </a:cubicBezTo>
                      <a:cubicBezTo>
                        <a:pt x="710010" y="508268"/>
                        <a:pt x="710721" y="511130"/>
                        <a:pt x="712854" y="512561"/>
                      </a:cubicBezTo>
                      <a:cubicBezTo>
                        <a:pt x="712854" y="512561"/>
                        <a:pt x="712854" y="512561"/>
                        <a:pt x="739865" y="528302"/>
                      </a:cubicBezTo>
                      <a:cubicBezTo>
                        <a:pt x="740576" y="531880"/>
                        <a:pt x="741997" y="534742"/>
                        <a:pt x="744840" y="536888"/>
                      </a:cubicBezTo>
                      <a:cubicBezTo>
                        <a:pt x="746973" y="538319"/>
                        <a:pt x="749816" y="539750"/>
                        <a:pt x="752660" y="539750"/>
                      </a:cubicBezTo>
                      <a:cubicBezTo>
                        <a:pt x="755503" y="539750"/>
                        <a:pt x="757635" y="538319"/>
                        <a:pt x="759768" y="536888"/>
                      </a:cubicBezTo>
                      <a:cubicBezTo>
                        <a:pt x="762611" y="534742"/>
                        <a:pt x="764743" y="531164"/>
                        <a:pt x="764743" y="526871"/>
                      </a:cubicBezTo>
                      <a:cubicBezTo>
                        <a:pt x="764743" y="526871"/>
                        <a:pt x="764743" y="526871"/>
                        <a:pt x="803128" y="498252"/>
                      </a:cubicBezTo>
                      <a:cubicBezTo>
                        <a:pt x="805260" y="496105"/>
                        <a:pt x="805260" y="493243"/>
                        <a:pt x="803839" y="491097"/>
                      </a:cubicBezTo>
                      <a:cubicBezTo>
                        <a:pt x="801706" y="488950"/>
                        <a:pt x="798863" y="488950"/>
                        <a:pt x="796730" y="490381"/>
                      </a:cubicBezTo>
                      <a:close/>
                      <a:moveTo>
                        <a:pt x="751285" y="447675"/>
                      </a:moveTo>
                      <a:cubicBezTo>
                        <a:pt x="771981" y="447675"/>
                        <a:pt x="790535" y="456318"/>
                        <a:pt x="805522" y="469283"/>
                      </a:cubicBezTo>
                      <a:cubicBezTo>
                        <a:pt x="819795" y="483688"/>
                        <a:pt x="829072" y="503855"/>
                        <a:pt x="829072" y="525463"/>
                      </a:cubicBezTo>
                      <a:cubicBezTo>
                        <a:pt x="829072" y="529064"/>
                        <a:pt x="829072" y="532665"/>
                        <a:pt x="828359" y="536266"/>
                      </a:cubicBezTo>
                      <a:cubicBezTo>
                        <a:pt x="823363" y="574440"/>
                        <a:pt x="790535" y="603250"/>
                        <a:pt x="751285" y="603250"/>
                      </a:cubicBezTo>
                      <a:cubicBezTo>
                        <a:pt x="712034" y="603250"/>
                        <a:pt x="679206" y="574440"/>
                        <a:pt x="674211" y="536266"/>
                      </a:cubicBezTo>
                      <a:cubicBezTo>
                        <a:pt x="673497" y="532665"/>
                        <a:pt x="673497" y="529064"/>
                        <a:pt x="673497" y="525463"/>
                      </a:cubicBezTo>
                      <a:cubicBezTo>
                        <a:pt x="673497" y="503855"/>
                        <a:pt x="682775" y="483688"/>
                        <a:pt x="697761" y="469283"/>
                      </a:cubicBezTo>
                      <a:cubicBezTo>
                        <a:pt x="712034" y="456318"/>
                        <a:pt x="730589" y="447675"/>
                        <a:pt x="751285" y="447675"/>
                      </a:cubicBezTo>
                      <a:close/>
                      <a:moveTo>
                        <a:pt x="933847" y="344487"/>
                      </a:moveTo>
                      <a:cubicBezTo>
                        <a:pt x="933847" y="344487"/>
                        <a:pt x="933847" y="344487"/>
                        <a:pt x="1272741" y="344487"/>
                      </a:cubicBezTo>
                      <a:cubicBezTo>
                        <a:pt x="1272741" y="344487"/>
                        <a:pt x="1272741" y="344487"/>
                        <a:pt x="1497956" y="506448"/>
                      </a:cubicBezTo>
                      <a:cubicBezTo>
                        <a:pt x="1510110" y="515723"/>
                        <a:pt x="1503676" y="534987"/>
                        <a:pt x="1489376" y="534987"/>
                      </a:cubicBezTo>
                      <a:cubicBezTo>
                        <a:pt x="1489376" y="534987"/>
                        <a:pt x="1489376" y="534987"/>
                        <a:pt x="1177651" y="534987"/>
                      </a:cubicBezTo>
                      <a:cubicBezTo>
                        <a:pt x="1176936" y="533560"/>
                        <a:pt x="1175506" y="531420"/>
                        <a:pt x="1173361" y="530706"/>
                      </a:cubicBezTo>
                      <a:cubicBezTo>
                        <a:pt x="1173361" y="530706"/>
                        <a:pt x="1173361" y="530706"/>
                        <a:pt x="933847" y="344487"/>
                      </a:cubicBezTo>
                      <a:close/>
                      <a:moveTo>
                        <a:pt x="230762" y="344487"/>
                      </a:moveTo>
                      <a:cubicBezTo>
                        <a:pt x="230762" y="344487"/>
                        <a:pt x="230762" y="344487"/>
                        <a:pt x="568722" y="344487"/>
                      </a:cubicBezTo>
                      <a:cubicBezTo>
                        <a:pt x="568722" y="344487"/>
                        <a:pt x="568722" y="344487"/>
                        <a:pt x="329868" y="530706"/>
                      </a:cubicBezTo>
                      <a:cubicBezTo>
                        <a:pt x="327729" y="531420"/>
                        <a:pt x="326303" y="533560"/>
                        <a:pt x="325590" y="534987"/>
                      </a:cubicBezTo>
                      <a:cubicBezTo>
                        <a:pt x="325590" y="534987"/>
                        <a:pt x="325590" y="534987"/>
                        <a:pt x="15437" y="534987"/>
                      </a:cubicBezTo>
                      <a:cubicBezTo>
                        <a:pt x="464" y="534987"/>
                        <a:pt x="-5953" y="515723"/>
                        <a:pt x="6881" y="506448"/>
                      </a:cubicBezTo>
                      <a:cubicBezTo>
                        <a:pt x="6881" y="506448"/>
                        <a:pt x="6881" y="506448"/>
                        <a:pt x="230762" y="344487"/>
                      </a:cubicBezTo>
                      <a:close/>
                      <a:moveTo>
                        <a:pt x="738983" y="0"/>
                      </a:moveTo>
                      <a:cubicBezTo>
                        <a:pt x="738983" y="0"/>
                        <a:pt x="738983" y="0"/>
                        <a:pt x="762566" y="0"/>
                      </a:cubicBezTo>
                      <a:cubicBezTo>
                        <a:pt x="762566" y="0"/>
                        <a:pt x="762566" y="0"/>
                        <a:pt x="951943" y="0"/>
                      </a:cubicBezTo>
                      <a:cubicBezTo>
                        <a:pt x="955516" y="0"/>
                        <a:pt x="957660" y="4278"/>
                        <a:pt x="954802" y="7131"/>
                      </a:cubicBezTo>
                      <a:cubicBezTo>
                        <a:pt x="954802" y="7131"/>
                        <a:pt x="954802" y="7131"/>
                        <a:pt x="906207" y="55620"/>
                      </a:cubicBezTo>
                      <a:cubicBezTo>
                        <a:pt x="904778" y="57046"/>
                        <a:pt x="904778" y="59898"/>
                        <a:pt x="906207" y="61324"/>
                      </a:cubicBezTo>
                      <a:cubicBezTo>
                        <a:pt x="906207" y="61324"/>
                        <a:pt x="906207" y="61324"/>
                        <a:pt x="954802" y="109813"/>
                      </a:cubicBezTo>
                      <a:cubicBezTo>
                        <a:pt x="957660" y="112666"/>
                        <a:pt x="955516" y="116944"/>
                        <a:pt x="951943" y="116944"/>
                      </a:cubicBezTo>
                      <a:cubicBezTo>
                        <a:pt x="951943" y="116944"/>
                        <a:pt x="951943" y="116944"/>
                        <a:pt x="770427" y="116944"/>
                      </a:cubicBezTo>
                      <a:cubicBezTo>
                        <a:pt x="768283" y="116944"/>
                        <a:pt x="766854" y="118370"/>
                        <a:pt x="766854" y="120510"/>
                      </a:cubicBezTo>
                      <a:cubicBezTo>
                        <a:pt x="766854" y="120510"/>
                        <a:pt x="766854" y="120510"/>
                        <a:pt x="766854" y="214636"/>
                      </a:cubicBezTo>
                      <a:cubicBezTo>
                        <a:pt x="766854" y="214636"/>
                        <a:pt x="766854" y="214636"/>
                        <a:pt x="761852" y="211070"/>
                      </a:cubicBezTo>
                      <a:cubicBezTo>
                        <a:pt x="756849" y="206792"/>
                        <a:pt x="748274" y="206792"/>
                        <a:pt x="743271" y="211070"/>
                      </a:cubicBezTo>
                      <a:cubicBezTo>
                        <a:pt x="743271" y="211070"/>
                        <a:pt x="743271" y="211070"/>
                        <a:pt x="735410" y="217488"/>
                      </a:cubicBezTo>
                      <a:cubicBezTo>
                        <a:pt x="735410" y="217488"/>
                        <a:pt x="735410" y="217488"/>
                        <a:pt x="735410" y="116944"/>
                      </a:cubicBezTo>
                      <a:cubicBezTo>
                        <a:pt x="735410" y="116944"/>
                        <a:pt x="735410" y="116944"/>
                        <a:pt x="735410" y="4278"/>
                      </a:cubicBezTo>
                      <a:cubicBezTo>
                        <a:pt x="735410" y="2139"/>
                        <a:pt x="736840" y="0"/>
                        <a:pt x="738983" y="0"/>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E3250"/>
                    </a:solidFill>
                    <a:latin typeface="Arial"/>
                    <a:ea typeface="Arial"/>
                    <a:cs typeface="Arial"/>
                    <a:sym typeface="Arial"/>
                  </a:endParaRPr>
                </a:p>
              </p:txBody>
            </p:sp>
          </p:grpSp>
        </p:grpSp>
      </p:grpSp>
      <p:cxnSp>
        <p:nvCxnSpPr>
          <p:cNvPr id="206" name="Google Shape;206;gea3e7cdae0_5_369"/>
          <p:cNvCxnSpPr/>
          <p:nvPr/>
        </p:nvCxnSpPr>
        <p:spPr>
          <a:xfrm>
            <a:off x="3007313" y="1365511"/>
            <a:ext cx="5846100" cy="0"/>
          </a:xfrm>
          <a:prstGeom prst="straightConnector1">
            <a:avLst/>
          </a:prstGeom>
          <a:noFill/>
          <a:ln w="19050" cap="rnd" cmpd="sng">
            <a:solidFill>
              <a:srgbClr val="9A9A9A"/>
            </a:solidFill>
            <a:prstDash val="dot"/>
            <a:round/>
            <a:headEnd type="none" w="sm" len="sm"/>
            <a:tailEnd type="none" w="sm" len="sm"/>
          </a:ln>
        </p:spPr>
      </p:cxnSp>
      <p:cxnSp>
        <p:nvCxnSpPr>
          <p:cNvPr id="207" name="Google Shape;207;gea3e7cdae0_5_369"/>
          <p:cNvCxnSpPr/>
          <p:nvPr/>
        </p:nvCxnSpPr>
        <p:spPr>
          <a:xfrm>
            <a:off x="3007313" y="1913506"/>
            <a:ext cx="5846100" cy="6900"/>
          </a:xfrm>
          <a:prstGeom prst="straightConnector1">
            <a:avLst/>
          </a:prstGeom>
          <a:noFill/>
          <a:ln w="19050" cap="rnd" cmpd="sng">
            <a:solidFill>
              <a:srgbClr val="9A9A9A"/>
            </a:solidFill>
            <a:prstDash val="dot"/>
            <a:round/>
            <a:headEnd type="none" w="sm" len="sm"/>
            <a:tailEnd type="none" w="sm" len="sm"/>
          </a:ln>
        </p:spPr>
      </p:cxnSp>
      <p:cxnSp>
        <p:nvCxnSpPr>
          <p:cNvPr id="208" name="Google Shape;208;gea3e7cdae0_5_369"/>
          <p:cNvCxnSpPr/>
          <p:nvPr/>
        </p:nvCxnSpPr>
        <p:spPr>
          <a:xfrm>
            <a:off x="3007313" y="2440602"/>
            <a:ext cx="5846100" cy="12300"/>
          </a:xfrm>
          <a:prstGeom prst="straightConnector1">
            <a:avLst/>
          </a:prstGeom>
          <a:noFill/>
          <a:ln w="19050" cap="rnd" cmpd="sng">
            <a:solidFill>
              <a:srgbClr val="9A9A9A"/>
            </a:solidFill>
            <a:prstDash val="dot"/>
            <a:round/>
            <a:headEnd type="none" w="sm" len="sm"/>
            <a:tailEnd type="none" w="sm" len="sm"/>
          </a:ln>
        </p:spPr>
      </p:cxnSp>
      <p:cxnSp>
        <p:nvCxnSpPr>
          <p:cNvPr id="209" name="Google Shape;209;gea3e7cdae0_5_369"/>
          <p:cNvCxnSpPr/>
          <p:nvPr/>
        </p:nvCxnSpPr>
        <p:spPr>
          <a:xfrm rot="10800000" flipH="1">
            <a:off x="3007313" y="2991971"/>
            <a:ext cx="5846100" cy="12000"/>
          </a:xfrm>
          <a:prstGeom prst="straightConnector1">
            <a:avLst/>
          </a:prstGeom>
          <a:noFill/>
          <a:ln w="19050" cap="rnd" cmpd="sng">
            <a:solidFill>
              <a:srgbClr val="9A9A9A"/>
            </a:solidFill>
            <a:prstDash val="dot"/>
            <a:round/>
            <a:headEnd type="none" w="sm" len="sm"/>
            <a:tailEnd type="none" w="sm" len="sm"/>
          </a:ln>
        </p:spPr>
      </p:cxnSp>
      <p:cxnSp>
        <p:nvCxnSpPr>
          <p:cNvPr id="210" name="Google Shape;210;gea3e7cdae0_5_369"/>
          <p:cNvCxnSpPr/>
          <p:nvPr/>
        </p:nvCxnSpPr>
        <p:spPr>
          <a:xfrm rot="10800000" flipH="1">
            <a:off x="3007313" y="4177252"/>
            <a:ext cx="5846100" cy="8400"/>
          </a:xfrm>
          <a:prstGeom prst="straightConnector1">
            <a:avLst/>
          </a:prstGeom>
          <a:noFill/>
          <a:ln w="19050" cap="rnd" cmpd="sng">
            <a:solidFill>
              <a:srgbClr val="9A9A9A"/>
            </a:solidFill>
            <a:prstDash val="dot"/>
            <a:round/>
            <a:headEnd type="none" w="sm" len="sm"/>
            <a:tailEnd type="none" w="sm" len="sm"/>
          </a:ln>
        </p:spPr>
      </p:cxnSp>
      <p:cxnSp>
        <p:nvCxnSpPr>
          <p:cNvPr id="211" name="Google Shape;211;gea3e7cdae0_5_369"/>
          <p:cNvCxnSpPr/>
          <p:nvPr/>
        </p:nvCxnSpPr>
        <p:spPr>
          <a:xfrm rot="10800000" flipH="1">
            <a:off x="3007313" y="4584710"/>
            <a:ext cx="5510700" cy="15900"/>
          </a:xfrm>
          <a:prstGeom prst="straightConnector1">
            <a:avLst/>
          </a:prstGeom>
          <a:noFill/>
          <a:ln w="19050" cap="rnd" cmpd="sng">
            <a:solidFill>
              <a:srgbClr val="9A9A9A"/>
            </a:solidFill>
            <a:prstDash val="dot"/>
            <a:round/>
            <a:headEnd type="none" w="sm" len="sm"/>
            <a:tailEnd type="none" w="sm" len="sm"/>
          </a:ln>
        </p:spPr>
      </p:cxnSp>
      <p:sp>
        <p:nvSpPr>
          <p:cNvPr id="212" name="Google Shape;212;gea3e7cdae0_5_369"/>
          <p:cNvSpPr txBox="1"/>
          <p:nvPr/>
        </p:nvSpPr>
        <p:spPr>
          <a:xfrm>
            <a:off x="210713" y="182045"/>
            <a:ext cx="8642700" cy="5205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1E3250"/>
              </a:buClr>
              <a:buSzPts val="2000"/>
              <a:buFont typeface="Arial"/>
              <a:buNone/>
            </a:pPr>
            <a:r>
              <a:rPr lang="en-US" sz="2000" b="1">
                <a:solidFill>
                  <a:srgbClr val="1E3250"/>
                </a:solidFill>
                <a:latin typeface="+mj-lt"/>
              </a:rPr>
              <a:t>UN GLOBAL COMPACT OVERVIEW OF PROGRAMME DELIVERY CHANNELS</a:t>
            </a:r>
            <a:endParaRPr sz="1100" b="0" i="0" u="none" strike="noStrike" cap="none">
              <a:solidFill>
                <a:srgbClr val="1E3250"/>
              </a:solidFill>
              <a:latin typeface="+mj-lt"/>
              <a:ea typeface="Arial"/>
              <a:cs typeface="Arial"/>
              <a:sym typeface="Arial"/>
            </a:endParaRPr>
          </a:p>
        </p:txBody>
      </p:sp>
      <p:sp>
        <p:nvSpPr>
          <p:cNvPr id="213" name="Google Shape;213;gea3e7cdae0_5_369"/>
          <p:cNvSpPr txBox="1"/>
          <p:nvPr/>
        </p:nvSpPr>
        <p:spPr>
          <a:xfrm>
            <a:off x="140670" y="4600604"/>
            <a:ext cx="286800" cy="1944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FFFFFF"/>
              </a:buClr>
              <a:buSzPts val="800"/>
              <a:buFont typeface="Arial"/>
              <a:buNone/>
            </a:pPr>
            <a:r>
              <a:rPr lang="en-US" sz="800" b="0" i="0" u="none" strike="noStrike" cap="none">
                <a:solidFill>
                  <a:srgbClr val="FFFFFF"/>
                </a:solidFill>
                <a:latin typeface="Arial"/>
                <a:ea typeface="Arial"/>
                <a:cs typeface="Arial"/>
                <a:sym typeface="Arial"/>
              </a:rPr>
              <a:t>14</a:t>
            </a:r>
            <a:endParaRPr sz="1100" b="0" i="0" u="none" strike="noStrike" cap="none">
              <a:solidFill>
                <a:srgbClr val="000000"/>
              </a:solidFill>
              <a:latin typeface="Arial"/>
              <a:ea typeface="Arial"/>
              <a:cs typeface="Arial"/>
              <a:sym typeface="Arial"/>
            </a:endParaRPr>
          </a:p>
        </p:txBody>
      </p:sp>
      <p:sp>
        <p:nvSpPr>
          <p:cNvPr id="214" name="Google Shape;214;gea3e7cdae0_5_369"/>
          <p:cNvSpPr/>
          <p:nvPr/>
        </p:nvSpPr>
        <p:spPr>
          <a:xfrm>
            <a:off x="2990878" y="4267172"/>
            <a:ext cx="5063100" cy="3231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1100"/>
              <a:buFont typeface="Arial"/>
              <a:buNone/>
            </a:pPr>
            <a:r>
              <a:rPr lang="en-US" sz="1100">
                <a:solidFill>
                  <a:srgbClr val="1E3250"/>
                </a:solidFill>
              </a:rPr>
              <a:t>Connecting participants and stakeholders across programmes and ecosystems</a:t>
            </a:r>
            <a:endParaRPr sz="1100">
              <a:solidFill>
                <a:srgbClr val="1E3250"/>
              </a:solidFill>
            </a:endParaRPr>
          </a:p>
        </p:txBody>
      </p:sp>
      <p:sp>
        <p:nvSpPr>
          <p:cNvPr id="215" name="Google Shape;215;gea3e7cdae0_5_369"/>
          <p:cNvSpPr/>
          <p:nvPr/>
        </p:nvSpPr>
        <p:spPr>
          <a:xfrm>
            <a:off x="2990878" y="1477954"/>
            <a:ext cx="5845200" cy="3231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1100"/>
              <a:buFont typeface="Arial"/>
              <a:buNone/>
            </a:pPr>
            <a:r>
              <a:rPr lang="en-US" sz="1100">
                <a:solidFill>
                  <a:srgbClr val="1E3250"/>
                </a:solidFill>
              </a:rPr>
              <a:t>Trainings and </a:t>
            </a:r>
            <a:r>
              <a:rPr lang="en-US" sz="1100"/>
              <a:t>master classes (premium content) </a:t>
            </a:r>
            <a:r>
              <a:rPr lang="en-US" sz="1100">
                <a:solidFill>
                  <a:srgbClr val="1E3250"/>
                </a:solidFill>
              </a:rPr>
              <a:t>on fundamental and advanced business practices at the global, regional and local levels</a:t>
            </a:r>
            <a:endParaRPr sz="1100">
              <a:solidFill>
                <a:srgbClr val="1E3250"/>
              </a:solidFill>
            </a:endParaRPr>
          </a:p>
        </p:txBody>
      </p:sp>
      <p:sp>
        <p:nvSpPr>
          <p:cNvPr id="216" name="Google Shape;216;gea3e7cdae0_5_369"/>
          <p:cNvSpPr/>
          <p:nvPr/>
        </p:nvSpPr>
        <p:spPr>
          <a:xfrm>
            <a:off x="2990878" y="2588329"/>
            <a:ext cx="5845200" cy="323100"/>
          </a:xfrm>
          <a:prstGeom prst="rect">
            <a:avLst/>
          </a:prstGeom>
          <a:noFill/>
          <a:ln>
            <a:noFill/>
          </a:ln>
        </p:spPr>
        <p:txBody>
          <a:bodyPr spcFirstLastPara="1" wrap="square" lIns="0" tIns="0" rIns="0" bIns="0" anchor="t" anchorCtr="0">
            <a:noAutofit/>
          </a:bodyPr>
          <a:lstStyle/>
          <a:p>
            <a:pPr marL="0" lvl="1" indent="0" algn="l" rtl="0">
              <a:spcBef>
                <a:spcPts val="0"/>
              </a:spcBef>
              <a:spcAft>
                <a:spcPts val="0"/>
              </a:spcAft>
              <a:buClr>
                <a:schemeClr val="dk1"/>
              </a:buClr>
              <a:buSzPts val="1500"/>
              <a:buFont typeface="Arial"/>
              <a:buNone/>
            </a:pPr>
            <a:r>
              <a:rPr lang="en-US" sz="1100"/>
              <a:t>Facilitated learning communities that provide participants an opportunity to connect, share, and learn from others at the global, regional and local level.</a:t>
            </a:r>
            <a:endParaRPr sz="1100"/>
          </a:p>
        </p:txBody>
      </p:sp>
      <p:sp>
        <p:nvSpPr>
          <p:cNvPr id="217" name="Google Shape;217;gea3e7cdae0_5_369"/>
          <p:cNvSpPr/>
          <p:nvPr/>
        </p:nvSpPr>
        <p:spPr>
          <a:xfrm>
            <a:off x="2990878" y="2046501"/>
            <a:ext cx="5845200" cy="3231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1100"/>
              <a:buFont typeface="Arial"/>
              <a:buNone/>
            </a:pPr>
            <a:r>
              <a:rPr lang="en-US" sz="1100">
                <a:solidFill>
                  <a:srgbClr val="1E3250"/>
                </a:solidFill>
              </a:rPr>
              <a:t>Facilitated </a:t>
            </a:r>
            <a:r>
              <a:rPr lang="en-US" sz="1100" err="1">
                <a:solidFill>
                  <a:srgbClr val="1E3250"/>
                </a:solidFill>
              </a:rPr>
              <a:t>programme</a:t>
            </a:r>
            <a:r>
              <a:rPr lang="en-US" sz="1100">
                <a:solidFill>
                  <a:srgbClr val="1E3250"/>
                </a:solidFill>
              </a:rPr>
              <a:t> that activates and supports cohort of companies to make progress on specific goal over a specific time frame at the local levels</a:t>
            </a:r>
            <a:endParaRPr sz="1100">
              <a:solidFill>
                <a:srgbClr val="1E3250"/>
              </a:solidFill>
            </a:endParaRPr>
          </a:p>
        </p:txBody>
      </p:sp>
      <p:sp>
        <p:nvSpPr>
          <p:cNvPr id="218" name="Google Shape;218;gea3e7cdae0_5_369"/>
          <p:cNvSpPr/>
          <p:nvPr/>
        </p:nvSpPr>
        <p:spPr>
          <a:xfrm>
            <a:off x="2990878" y="3200497"/>
            <a:ext cx="5845200" cy="3231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1100"/>
              <a:buFont typeface="Arial"/>
              <a:buNone/>
            </a:pPr>
            <a:r>
              <a:rPr lang="en-US" sz="1100">
                <a:solidFill>
                  <a:srgbClr val="1E3250"/>
                </a:solidFill>
              </a:rPr>
              <a:t>Policy advocacy activities to connect relevant stakeholders and shape policy positions </a:t>
            </a:r>
            <a:endParaRPr sz="1100">
              <a:solidFill>
                <a:srgbClr val="1E3250"/>
              </a:solidFill>
            </a:endParaRPr>
          </a:p>
        </p:txBody>
      </p:sp>
      <p:sp>
        <p:nvSpPr>
          <p:cNvPr id="219" name="Google Shape;219;gea3e7cdae0_5_369"/>
          <p:cNvSpPr/>
          <p:nvPr/>
        </p:nvSpPr>
        <p:spPr>
          <a:xfrm>
            <a:off x="2990878" y="811429"/>
            <a:ext cx="5845200" cy="3231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1100"/>
              <a:buFont typeface="Arial"/>
              <a:buNone/>
            </a:pPr>
            <a:r>
              <a:rPr lang="en-US" sz="1100"/>
              <a:t>Future </a:t>
            </a:r>
            <a:r>
              <a:rPr lang="en-US" sz="11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oriented </a:t>
            </a:r>
            <a:r>
              <a:rPr lang="en-US" sz="1100" err="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programme</a:t>
            </a:r>
            <a:r>
              <a:rPr lang="en-US" sz="11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 &amp; thematic incubation</a:t>
            </a:r>
            <a:r>
              <a:rPr lang="en-US" sz="1100"/>
              <a:t>. Output-oriented projects focused on content development for programmatic engagement and dissemination. Defines UNGC positioning, thought leadership and ambition on specific issues</a:t>
            </a:r>
            <a:r>
              <a:rPr lang="en-US" sz="1100">
                <a:solidFill>
                  <a:srgbClr val="FF3A21"/>
                </a:solidFill>
              </a:rPr>
              <a:t>.</a:t>
            </a:r>
          </a:p>
        </p:txBody>
      </p:sp>
      <p:sp>
        <p:nvSpPr>
          <p:cNvPr id="220" name="Google Shape;220;gea3e7cdae0_5_369"/>
          <p:cNvSpPr/>
          <p:nvPr/>
        </p:nvSpPr>
        <p:spPr>
          <a:xfrm>
            <a:off x="659250" y="4728950"/>
            <a:ext cx="8234100" cy="4059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1100"/>
              <a:buFont typeface="Arial"/>
              <a:buNone/>
            </a:pPr>
            <a:r>
              <a:rPr lang="en-US" sz="1100" b="1">
                <a:solidFill>
                  <a:srgbClr val="1E3250"/>
                </a:solidFill>
              </a:rPr>
              <a:t>Across all delivery mechanisms, relevant resources will be developed or leveraged to equip companies with the tools and knowledge to implement business practices aligned with the Ten Principles and the SDGs within their own company</a:t>
            </a:r>
            <a:r>
              <a:rPr lang="en-US" sz="1100" b="1">
                <a:solidFill>
                  <a:srgbClr val="4D6B8B"/>
                </a:solidFill>
              </a:rPr>
              <a:t> </a:t>
            </a:r>
            <a:endParaRPr sz="900">
              <a:solidFill>
                <a:srgbClr val="4D6B8B"/>
              </a:solidFill>
            </a:endParaRPr>
          </a:p>
        </p:txBody>
      </p:sp>
      <p:grpSp>
        <p:nvGrpSpPr>
          <p:cNvPr id="221" name="Google Shape;221;gea3e7cdae0_5_369"/>
          <p:cNvGrpSpPr/>
          <p:nvPr/>
        </p:nvGrpSpPr>
        <p:grpSpPr>
          <a:xfrm>
            <a:off x="552514" y="1977979"/>
            <a:ext cx="2227576" cy="403577"/>
            <a:chOff x="736685" y="3323105"/>
            <a:chExt cx="2970102" cy="538102"/>
          </a:xfrm>
        </p:grpSpPr>
        <p:sp>
          <p:nvSpPr>
            <p:cNvPr id="222" name="Google Shape;222;gea3e7cdae0_5_369"/>
            <p:cNvSpPr/>
            <p:nvPr/>
          </p:nvSpPr>
          <p:spPr>
            <a:xfrm rot="-5400000">
              <a:off x="2322587" y="2477007"/>
              <a:ext cx="537000" cy="2231400"/>
            </a:xfrm>
            <a:prstGeom prst="rect">
              <a:avLst/>
            </a:prstGeom>
            <a:solidFill>
              <a:srgbClr val="1E3250"/>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sp>
          <p:nvSpPr>
            <p:cNvPr id="223" name="Google Shape;223;gea3e7cdae0_5_369"/>
            <p:cNvSpPr/>
            <p:nvPr/>
          </p:nvSpPr>
          <p:spPr>
            <a:xfrm>
              <a:off x="1475386" y="3484952"/>
              <a:ext cx="2127300" cy="215400"/>
            </a:xfrm>
            <a:prstGeom prst="rect">
              <a:avLst/>
            </a:prstGeom>
            <a:noFill/>
            <a:ln>
              <a:noFill/>
            </a:ln>
          </p:spPr>
          <p:txBody>
            <a:bodyPr spcFirstLastPara="1" wrap="square" lIns="0" tIns="0" rIns="0" bIns="0" anchor="t" anchorCtr="0">
              <a:noAutofit/>
            </a:bodyPr>
            <a:lstStyle/>
            <a:p>
              <a:pPr marL="0" marR="0" lvl="0" indent="-57150" algn="ctr" rtl="0">
                <a:lnSpc>
                  <a:spcPct val="100000"/>
                </a:lnSpc>
                <a:spcBef>
                  <a:spcPts val="0"/>
                </a:spcBef>
                <a:spcAft>
                  <a:spcPts val="0"/>
                </a:spcAft>
                <a:buClr>
                  <a:srgbClr val="699BC6"/>
                </a:buClr>
                <a:buSzPts val="900"/>
                <a:buFont typeface="Trebuchet MS"/>
                <a:buChar char="​"/>
              </a:pPr>
              <a:r>
                <a:rPr lang="en-US" sz="1100" b="0" i="0" u="none" strike="noStrike" cap="none">
                  <a:solidFill>
                    <a:srgbClr val="FFFFFF"/>
                  </a:solidFill>
                  <a:latin typeface="Arial"/>
                  <a:ea typeface="Arial"/>
                  <a:cs typeface="Arial"/>
                  <a:sym typeface="Arial"/>
                </a:rPr>
                <a:t>Accelerators</a:t>
              </a:r>
              <a:endParaRPr sz="800" b="0" i="0" u="none" strike="noStrike" cap="none">
                <a:solidFill>
                  <a:srgbClr val="FFFFFF"/>
                </a:solidFill>
                <a:latin typeface="Arial"/>
                <a:ea typeface="Arial"/>
                <a:cs typeface="Arial"/>
                <a:sym typeface="Arial"/>
              </a:endParaRPr>
            </a:p>
          </p:txBody>
        </p:sp>
        <p:sp>
          <p:nvSpPr>
            <p:cNvPr id="224" name="Google Shape;224;gea3e7cdae0_5_369"/>
            <p:cNvSpPr/>
            <p:nvPr/>
          </p:nvSpPr>
          <p:spPr>
            <a:xfrm rot="-5400000">
              <a:off x="841535" y="3218255"/>
              <a:ext cx="532200" cy="741900"/>
            </a:xfrm>
            <a:prstGeom prst="rect">
              <a:avLst/>
            </a:prstGeom>
            <a:solidFill>
              <a:srgbClr val="4D6B8B"/>
            </a:solidFill>
            <a:ln w="9525" cap="flat" cmpd="sng">
              <a:solidFill>
                <a:srgbClr val="4D6B8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grpSp>
          <p:nvGrpSpPr>
            <p:cNvPr id="225" name="Google Shape;225;gea3e7cdae0_5_369"/>
            <p:cNvGrpSpPr/>
            <p:nvPr/>
          </p:nvGrpSpPr>
          <p:grpSpPr>
            <a:xfrm flipH="1">
              <a:off x="866204" y="3356431"/>
              <a:ext cx="482878" cy="482878"/>
              <a:chOff x="5273040" y="2606040"/>
              <a:chExt cx="1645800" cy="1645800"/>
            </a:xfrm>
          </p:grpSpPr>
          <p:sp>
            <p:nvSpPr>
              <p:cNvPr id="226" name="Google Shape;226;gea3e7cdae0_5_369"/>
              <p:cNvSpPr/>
              <p:nvPr/>
            </p:nvSpPr>
            <p:spPr>
              <a:xfrm>
                <a:off x="5273040" y="2606040"/>
                <a:ext cx="1645800" cy="1645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E3250"/>
                  </a:solidFill>
                  <a:latin typeface="Arial"/>
                  <a:ea typeface="Arial"/>
                  <a:cs typeface="Arial"/>
                  <a:sym typeface="Arial"/>
                </a:endParaRPr>
              </a:p>
            </p:txBody>
          </p:sp>
          <p:grpSp>
            <p:nvGrpSpPr>
              <p:cNvPr id="227" name="Google Shape;227;gea3e7cdae0_5_369"/>
              <p:cNvGrpSpPr/>
              <p:nvPr/>
            </p:nvGrpSpPr>
            <p:grpSpPr>
              <a:xfrm>
                <a:off x="5443728" y="2878074"/>
                <a:ext cx="1304544" cy="1101852"/>
                <a:chOff x="5443728" y="2878074"/>
                <a:chExt cx="1304544" cy="1101852"/>
              </a:xfrm>
            </p:grpSpPr>
            <p:sp>
              <p:nvSpPr>
                <p:cNvPr id="228" name="Google Shape;228;gea3e7cdae0_5_369"/>
                <p:cNvSpPr/>
                <p:nvPr/>
              </p:nvSpPr>
              <p:spPr>
                <a:xfrm>
                  <a:off x="5646801" y="2878074"/>
                  <a:ext cx="1101471" cy="1101852"/>
                </a:xfrm>
                <a:custGeom>
                  <a:avLst/>
                  <a:gdLst/>
                  <a:ahLst/>
                  <a:cxnLst/>
                  <a:rect l="l" t="t" r="r" b="b"/>
                  <a:pathLst>
                    <a:path w="4589463" h="4591051" extrusionOk="0">
                      <a:moveTo>
                        <a:pt x="3666859" y="2782888"/>
                      </a:moveTo>
                      <a:cubicBezTo>
                        <a:pt x="4589463" y="2782888"/>
                        <a:pt x="4589463" y="2782888"/>
                        <a:pt x="4589463" y="2782888"/>
                      </a:cubicBezTo>
                      <a:cubicBezTo>
                        <a:pt x="4583511" y="2979492"/>
                        <a:pt x="4559702" y="3170139"/>
                        <a:pt x="4515059" y="3357807"/>
                      </a:cubicBezTo>
                      <a:cubicBezTo>
                        <a:pt x="4506131" y="3396532"/>
                        <a:pt x="4494227" y="3438236"/>
                        <a:pt x="4482322" y="3479940"/>
                      </a:cubicBezTo>
                      <a:cubicBezTo>
                        <a:pt x="4470417" y="3518665"/>
                        <a:pt x="4458513" y="3560369"/>
                        <a:pt x="4443632" y="3599094"/>
                      </a:cubicBezTo>
                      <a:cubicBezTo>
                        <a:pt x="4416847" y="3676544"/>
                        <a:pt x="4387085" y="3753994"/>
                        <a:pt x="4351372" y="3831444"/>
                      </a:cubicBezTo>
                      <a:cubicBezTo>
                        <a:pt x="4336491" y="3867190"/>
                        <a:pt x="4318634" y="3905915"/>
                        <a:pt x="4300777" y="3941662"/>
                      </a:cubicBezTo>
                      <a:cubicBezTo>
                        <a:pt x="4279944" y="3980387"/>
                        <a:pt x="4262087" y="4016133"/>
                        <a:pt x="4241254" y="4051879"/>
                      </a:cubicBezTo>
                      <a:cubicBezTo>
                        <a:pt x="4220421" y="4087625"/>
                        <a:pt x="4199588" y="4123371"/>
                        <a:pt x="4178755" y="4159118"/>
                      </a:cubicBezTo>
                      <a:cubicBezTo>
                        <a:pt x="4146018" y="4206779"/>
                        <a:pt x="4110304" y="4257420"/>
                        <a:pt x="4074591" y="4308060"/>
                      </a:cubicBezTo>
                      <a:cubicBezTo>
                        <a:pt x="4003163" y="4409341"/>
                        <a:pt x="3922807" y="4501686"/>
                        <a:pt x="3842452" y="4591051"/>
                      </a:cubicBezTo>
                      <a:cubicBezTo>
                        <a:pt x="3842452" y="4591051"/>
                        <a:pt x="3842452" y="4591051"/>
                        <a:pt x="3187700" y="3938683"/>
                      </a:cubicBezTo>
                      <a:cubicBezTo>
                        <a:pt x="3276985" y="3843359"/>
                        <a:pt x="3354364" y="3739100"/>
                        <a:pt x="3422815" y="3625903"/>
                      </a:cubicBezTo>
                      <a:cubicBezTo>
                        <a:pt x="3434720" y="3602072"/>
                        <a:pt x="3446625" y="3578242"/>
                        <a:pt x="3461505" y="3557390"/>
                      </a:cubicBezTo>
                      <a:cubicBezTo>
                        <a:pt x="3473410" y="3533559"/>
                        <a:pt x="3485314" y="3509728"/>
                        <a:pt x="3494243" y="3485897"/>
                      </a:cubicBezTo>
                      <a:cubicBezTo>
                        <a:pt x="3512100" y="3450151"/>
                        <a:pt x="3526980" y="3414405"/>
                        <a:pt x="3541861" y="3375680"/>
                      </a:cubicBezTo>
                      <a:cubicBezTo>
                        <a:pt x="3601384" y="3229716"/>
                        <a:pt x="3640074" y="3071837"/>
                        <a:pt x="3657931" y="2905021"/>
                      </a:cubicBezTo>
                      <a:cubicBezTo>
                        <a:pt x="3663883" y="2866296"/>
                        <a:pt x="3666859" y="2824592"/>
                        <a:pt x="3666859" y="2782888"/>
                      </a:cubicBezTo>
                      <a:close/>
                      <a:moveTo>
                        <a:pt x="3842452" y="839788"/>
                      </a:moveTo>
                      <a:cubicBezTo>
                        <a:pt x="3881141" y="884441"/>
                        <a:pt x="3922807" y="929095"/>
                        <a:pt x="3961497" y="976725"/>
                      </a:cubicBezTo>
                      <a:cubicBezTo>
                        <a:pt x="3988282" y="1009471"/>
                        <a:pt x="4012092" y="1042217"/>
                        <a:pt x="4038877" y="1071985"/>
                      </a:cubicBezTo>
                      <a:cubicBezTo>
                        <a:pt x="4074591" y="1122593"/>
                        <a:pt x="4110304" y="1173200"/>
                        <a:pt x="4146018" y="1223807"/>
                      </a:cubicBezTo>
                      <a:cubicBezTo>
                        <a:pt x="4190660" y="1292275"/>
                        <a:pt x="4232326" y="1363720"/>
                        <a:pt x="4271016" y="1435166"/>
                      </a:cubicBezTo>
                      <a:cubicBezTo>
                        <a:pt x="4357324" y="1598895"/>
                        <a:pt x="4428751" y="1774531"/>
                        <a:pt x="4482322" y="1956121"/>
                      </a:cubicBezTo>
                      <a:cubicBezTo>
                        <a:pt x="4518036" y="2075197"/>
                        <a:pt x="4544821" y="2200226"/>
                        <a:pt x="4562678" y="2328232"/>
                      </a:cubicBezTo>
                      <a:cubicBezTo>
                        <a:pt x="4577558" y="2432423"/>
                        <a:pt x="4586487" y="2542568"/>
                        <a:pt x="4589463" y="2652713"/>
                      </a:cubicBezTo>
                      <a:cubicBezTo>
                        <a:pt x="4589463" y="2652713"/>
                        <a:pt x="4589463" y="2652713"/>
                        <a:pt x="3666859" y="2652713"/>
                      </a:cubicBezTo>
                      <a:cubicBezTo>
                        <a:pt x="3666859" y="2622944"/>
                        <a:pt x="3663883" y="2596152"/>
                        <a:pt x="3660907" y="2569360"/>
                      </a:cubicBezTo>
                      <a:cubicBezTo>
                        <a:pt x="3657931" y="2512799"/>
                        <a:pt x="3649002" y="2459215"/>
                        <a:pt x="3640074" y="2405631"/>
                      </a:cubicBezTo>
                      <a:cubicBezTo>
                        <a:pt x="3631145" y="2352047"/>
                        <a:pt x="3619241" y="2298463"/>
                        <a:pt x="3607336" y="2247856"/>
                      </a:cubicBezTo>
                      <a:cubicBezTo>
                        <a:pt x="3601384" y="2232972"/>
                        <a:pt x="3598408" y="2221064"/>
                        <a:pt x="3595432" y="2209157"/>
                      </a:cubicBezTo>
                      <a:cubicBezTo>
                        <a:pt x="3586503" y="2182365"/>
                        <a:pt x="3580551" y="2158550"/>
                        <a:pt x="3571623" y="2131758"/>
                      </a:cubicBezTo>
                      <a:cubicBezTo>
                        <a:pt x="3556742" y="2093058"/>
                        <a:pt x="3541861" y="2057336"/>
                        <a:pt x="3526980" y="2021613"/>
                      </a:cubicBezTo>
                      <a:cubicBezTo>
                        <a:pt x="3512100" y="1982913"/>
                        <a:pt x="3497219" y="1947191"/>
                        <a:pt x="3479362" y="1911468"/>
                      </a:cubicBezTo>
                      <a:cubicBezTo>
                        <a:pt x="3401982" y="1759647"/>
                        <a:pt x="3303770" y="1619733"/>
                        <a:pt x="3187700" y="1494704"/>
                      </a:cubicBezTo>
                      <a:cubicBezTo>
                        <a:pt x="3187700" y="1494704"/>
                        <a:pt x="3187700" y="1494704"/>
                        <a:pt x="3842452" y="839788"/>
                      </a:cubicBezTo>
                      <a:close/>
                      <a:moveTo>
                        <a:pt x="1936750" y="0"/>
                      </a:moveTo>
                      <a:cubicBezTo>
                        <a:pt x="2222532" y="5952"/>
                        <a:pt x="2496405" y="56547"/>
                        <a:pt x="2755395" y="145831"/>
                      </a:cubicBezTo>
                      <a:cubicBezTo>
                        <a:pt x="2794094" y="157736"/>
                        <a:pt x="2832794" y="172616"/>
                        <a:pt x="2871493" y="187497"/>
                      </a:cubicBezTo>
                      <a:cubicBezTo>
                        <a:pt x="2948892" y="217259"/>
                        <a:pt x="3023314" y="252972"/>
                        <a:pt x="3097737" y="288686"/>
                      </a:cubicBezTo>
                      <a:cubicBezTo>
                        <a:pt x="3136436" y="309519"/>
                        <a:pt x="3172159" y="327376"/>
                        <a:pt x="3207882" y="348209"/>
                      </a:cubicBezTo>
                      <a:cubicBezTo>
                        <a:pt x="3279327" y="389875"/>
                        <a:pt x="3347795" y="431541"/>
                        <a:pt x="3416264" y="479159"/>
                      </a:cubicBezTo>
                      <a:cubicBezTo>
                        <a:pt x="3449009" y="502968"/>
                        <a:pt x="3481755" y="523801"/>
                        <a:pt x="3514501" y="547610"/>
                      </a:cubicBezTo>
                      <a:cubicBezTo>
                        <a:pt x="3532362" y="559515"/>
                        <a:pt x="3547247" y="571419"/>
                        <a:pt x="3565108" y="586300"/>
                      </a:cubicBezTo>
                      <a:cubicBezTo>
                        <a:pt x="3597854" y="610109"/>
                        <a:pt x="3627623" y="636895"/>
                        <a:pt x="3657392" y="663680"/>
                      </a:cubicBezTo>
                      <a:cubicBezTo>
                        <a:pt x="3690137" y="690465"/>
                        <a:pt x="3719906" y="717250"/>
                        <a:pt x="3749675" y="747012"/>
                      </a:cubicBezTo>
                      <a:cubicBezTo>
                        <a:pt x="3749675" y="747012"/>
                        <a:pt x="3749675" y="747012"/>
                        <a:pt x="3094760" y="1401763"/>
                      </a:cubicBezTo>
                      <a:cubicBezTo>
                        <a:pt x="2999499" y="1312479"/>
                        <a:pt x="2895308" y="1235099"/>
                        <a:pt x="2782187" y="1166648"/>
                      </a:cubicBezTo>
                      <a:cubicBezTo>
                        <a:pt x="2758371" y="1154743"/>
                        <a:pt x="2734556" y="1142839"/>
                        <a:pt x="2710741" y="1127958"/>
                      </a:cubicBezTo>
                      <a:cubicBezTo>
                        <a:pt x="2666088" y="1104149"/>
                        <a:pt x="2618458" y="1083316"/>
                        <a:pt x="2567851" y="1062483"/>
                      </a:cubicBezTo>
                      <a:cubicBezTo>
                        <a:pt x="2532128" y="1044626"/>
                        <a:pt x="2496405" y="1032722"/>
                        <a:pt x="2457706" y="1017841"/>
                      </a:cubicBezTo>
                      <a:cubicBezTo>
                        <a:pt x="2445798" y="1014865"/>
                        <a:pt x="2430914" y="1008912"/>
                        <a:pt x="2419006" y="1005936"/>
                      </a:cubicBezTo>
                      <a:cubicBezTo>
                        <a:pt x="2395191" y="997008"/>
                        <a:pt x="2368399" y="991056"/>
                        <a:pt x="2341607" y="982127"/>
                      </a:cubicBezTo>
                      <a:cubicBezTo>
                        <a:pt x="2302908" y="973199"/>
                        <a:pt x="2264208" y="964270"/>
                        <a:pt x="2225508" y="955342"/>
                      </a:cubicBezTo>
                      <a:cubicBezTo>
                        <a:pt x="2183832" y="946413"/>
                        <a:pt x="2145132" y="940461"/>
                        <a:pt x="2103456" y="934509"/>
                      </a:cubicBezTo>
                      <a:cubicBezTo>
                        <a:pt x="2049872" y="928557"/>
                        <a:pt x="1993311" y="925580"/>
                        <a:pt x="1936750" y="922604"/>
                      </a:cubicBezTo>
                      <a:cubicBezTo>
                        <a:pt x="1936750" y="922604"/>
                        <a:pt x="1936750" y="922604"/>
                        <a:pt x="1936750" y="0"/>
                      </a:cubicBezTo>
                      <a:close/>
                      <a:moveTo>
                        <a:pt x="1803400" y="0"/>
                      </a:moveTo>
                      <a:cubicBezTo>
                        <a:pt x="1803400" y="922604"/>
                        <a:pt x="1803400" y="922604"/>
                        <a:pt x="1803400" y="922604"/>
                      </a:cubicBezTo>
                      <a:cubicBezTo>
                        <a:pt x="1359990" y="937485"/>
                        <a:pt x="955267" y="1116054"/>
                        <a:pt x="651724" y="1401763"/>
                      </a:cubicBezTo>
                      <a:cubicBezTo>
                        <a:pt x="651724" y="1401763"/>
                        <a:pt x="651724" y="1401763"/>
                        <a:pt x="0" y="747012"/>
                      </a:cubicBezTo>
                      <a:cubicBezTo>
                        <a:pt x="44639" y="705346"/>
                        <a:pt x="89277" y="663680"/>
                        <a:pt x="136892" y="624990"/>
                      </a:cubicBezTo>
                      <a:cubicBezTo>
                        <a:pt x="199386" y="571419"/>
                        <a:pt x="261880" y="523801"/>
                        <a:pt x="330326" y="479159"/>
                      </a:cubicBezTo>
                      <a:cubicBezTo>
                        <a:pt x="363061" y="455350"/>
                        <a:pt x="398772" y="431541"/>
                        <a:pt x="431507" y="410708"/>
                      </a:cubicBezTo>
                      <a:cubicBezTo>
                        <a:pt x="517808" y="357137"/>
                        <a:pt x="610061" y="306543"/>
                        <a:pt x="702314" y="261901"/>
                      </a:cubicBezTo>
                      <a:cubicBezTo>
                        <a:pt x="815399" y="208330"/>
                        <a:pt x="931459" y="163688"/>
                        <a:pt x="1050496" y="124998"/>
                      </a:cubicBezTo>
                      <a:cubicBezTo>
                        <a:pt x="1071327" y="119046"/>
                        <a:pt x="1092158" y="113093"/>
                        <a:pt x="1110014" y="107141"/>
                      </a:cubicBezTo>
                      <a:cubicBezTo>
                        <a:pt x="1151676" y="95237"/>
                        <a:pt x="1193339" y="83332"/>
                        <a:pt x="1232026" y="74404"/>
                      </a:cubicBezTo>
                      <a:cubicBezTo>
                        <a:pt x="1273689" y="65475"/>
                        <a:pt x="1315351" y="56547"/>
                        <a:pt x="1357014" y="47618"/>
                      </a:cubicBezTo>
                      <a:cubicBezTo>
                        <a:pt x="1461171" y="26785"/>
                        <a:pt x="1568303" y="14881"/>
                        <a:pt x="1672460" y="5952"/>
                      </a:cubicBezTo>
                      <a:cubicBezTo>
                        <a:pt x="1717099" y="2976"/>
                        <a:pt x="1761737" y="0"/>
                        <a:pt x="1803400" y="0"/>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E3250"/>
                    </a:solidFill>
                    <a:latin typeface="Arial"/>
                    <a:ea typeface="Arial"/>
                    <a:cs typeface="Arial"/>
                    <a:sym typeface="Arial"/>
                  </a:endParaRPr>
                </a:p>
              </p:txBody>
            </p:sp>
            <p:sp>
              <p:nvSpPr>
                <p:cNvPr id="229" name="Google Shape;229;gea3e7cdae0_5_369"/>
                <p:cNvSpPr/>
                <p:nvPr/>
              </p:nvSpPr>
              <p:spPr>
                <a:xfrm>
                  <a:off x="5443728" y="3078861"/>
                  <a:ext cx="738409" cy="901065"/>
                </a:xfrm>
                <a:custGeom>
                  <a:avLst/>
                  <a:gdLst/>
                  <a:ahLst/>
                  <a:cxnLst/>
                  <a:rect l="l" t="t" r="r" b="b"/>
                  <a:pathLst>
                    <a:path w="3076704" h="3754438" extrusionOk="0">
                      <a:moveTo>
                        <a:pt x="0" y="1949450"/>
                      </a:moveTo>
                      <a:cubicBezTo>
                        <a:pt x="0" y="1949450"/>
                        <a:pt x="0" y="1949450"/>
                        <a:pt x="928949" y="1949450"/>
                      </a:cubicBezTo>
                      <a:cubicBezTo>
                        <a:pt x="928949" y="1976257"/>
                        <a:pt x="931926" y="2003064"/>
                        <a:pt x="931926" y="2032849"/>
                      </a:cubicBezTo>
                      <a:cubicBezTo>
                        <a:pt x="934904" y="2071570"/>
                        <a:pt x="940858" y="2113269"/>
                        <a:pt x="946813" y="2154969"/>
                      </a:cubicBezTo>
                      <a:cubicBezTo>
                        <a:pt x="952768" y="2193689"/>
                        <a:pt x="961700" y="2235389"/>
                        <a:pt x="970632" y="2274110"/>
                      </a:cubicBezTo>
                      <a:cubicBezTo>
                        <a:pt x="976587" y="2300917"/>
                        <a:pt x="982542" y="2327723"/>
                        <a:pt x="988497" y="2351552"/>
                      </a:cubicBezTo>
                      <a:cubicBezTo>
                        <a:pt x="994452" y="2378358"/>
                        <a:pt x="1003384" y="2405165"/>
                        <a:pt x="1012316" y="2428993"/>
                      </a:cubicBezTo>
                      <a:cubicBezTo>
                        <a:pt x="1021248" y="2455800"/>
                        <a:pt x="1027203" y="2479628"/>
                        <a:pt x="1039113" y="2506435"/>
                      </a:cubicBezTo>
                      <a:cubicBezTo>
                        <a:pt x="1056977" y="2557070"/>
                        <a:pt x="1077819" y="2604726"/>
                        <a:pt x="1098661" y="2652383"/>
                      </a:cubicBezTo>
                      <a:cubicBezTo>
                        <a:pt x="1110570" y="2673233"/>
                        <a:pt x="1122480" y="2697061"/>
                        <a:pt x="1134390" y="2720889"/>
                      </a:cubicBezTo>
                      <a:cubicBezTo>
                        <a:pt x="1140344" y="2732803"/>
                        <a:pt x="1146299" y="2741739"/>
                        <a:pt x="1152254" y="2753653"/>
                      </a:cubicBezTo>
                      <a:cubicBezTo>
                        <a:pt x="1167141" y="2777481"/>
                        <a:pt x="1179051" y="2801309"/>
                        <a:pt x="1193938" y="2822159"/>
                      </a:cubicBezTo>
                      <a:cubicBezTo>
                        <a:pt x="1256463" y="2923429"/>
                        <a:pt x="1327921" y="3015763"/>
                        <a:pt x="1411288" y="3102141"/>
                      </a:cubicBezTo>
                      <a:cubicBezTo>
                        <a:pt x="1411288" y="3102141"/>
                        <a:pt x="1411288" y="3102141"/>
                        <a:pt x="753282" y="3754438"/>
                      </a:cubicBezTo>
                      <a:cubicBezTo>
                        <a:pt x="598457" y="3590619"/>
                        <a:pt x="458520" y="3411907"/>
                        <a:pt x="348356" y="3215325"/>
                      </a:cubicBezTo>
                      <a:cubicBezTo>
                        <a:pt x="336446" y="3197453"/>
                        <a:pt x="327514" y="3179582"/>
                        <a:pt x="318582" y="3161711"/>
                      </a:cubicBezTo>
                      <a:cubicBezTo>
                        <a:pt x="297740" y="3125969"/>
                        <a:pt x="279876" y="3087248"/>
                        <a:pt x="262011" y="3051506"/>
                      </a:cubicBezTo>
                      <a:cubicBezTo>
                        <a:pt x="253079" y="3030656"/>
                        <a:pt x="244147" y="3012785"/>
                        <a:pt x="235215" y="2994914"/>
                      </a:cubicBezTo>
                      <a:cubicBezTo>
                        <a:pt x="220328" y="2956193"/>
                        <a:pt x="202463" y="2917472"/>
                        <a:pt x="187576" y="2878751"/>
                      </a:cubicBezTo>
                      <a:cubicBezTo>
                        <a:pt x="163757" y="2822159"/>
                        <a:pt x="142915" y="2762588"/>
                        <a:pt x="125051" y="2703018"/>
                      </a:cubicBezTo>
                      <a:cubicBezTo>
                        <a:pt x="113141" y="2661318"/>
                        <a:pt x="101231" y="2625576"/>
                        <a:pt x="89322" y="2583877"/>
                      </a:cubicBezTo>
                      <a:cubicBezTo>
                        <a:pt x="83367" y="2563027"/>
                        <a:pt x="77412" y="2542177"/>
                        <a:pt x="74435" y="2524306"/>
                      </a:cubicBezTo>
                      <a:cubicBezTo>
                        <a:pt x="62525" y="2482607"/>
                        <a:pt x="53593" y="2440907"/>
                        <a:pt x="47638" y="2399208"/>
                      </a:cubicBezTo>
                      <a:cubicBezTo>
                        <a:pt x="38706" y="2357509"/>
                        <a:pt x="32751" y="2315809"/>
                        <a:pt x="26796" y="2271131"/>
                      </a:cubicBezTo>
                      <a:cubicBezTo>
                        <a:pt x="20842" y="2229432"/>
                        <a:pt x="14887" y="2187732"/>
                        <a:pt x="11909" y="2143054"/>
                      </a:cubicBezTo>
                      <a:cubicBezTo>
                        <a:pt x="8932" y="2122205"/>
                        <a:pt x="5955" y="2101355"/>
                        <a:pt x="5955" y="2080505"/>
                      </a:cubicBezTo>
                      <a:cubicBezTo>
                        <a:pt x="2977" y="2035827"/>
                        <a:pt x="0" y="1991150"/>
                        <a:pt x="0" y="1949450"/>
                      </a:cubicBezTo>
                      <a:close/>
                      <a:moveTo>
                        <a:pt x="1976438" y="1568450"/>
                      </a:moveTo>
                      <a:cubicBezTo>
                        <a:pt x="1976438" y="1568450"/>
                        <a:pt x="1976438" y="1568450"/>
                        <a:pt x="2536032" y="2041724"/>
                      </a:cubicBezTo>
                      <a:cubicBezTo>
                        <a:pt x="2539009" y="2041724"/>
                        <a:pt x="2539009" y="2044701"/>
                        <a:pt x="2541985" y="2047677"/>
                      </a:cubicBezTo>
                      <a:cubicBezTo>
                        <a:pt x="2550915" y="2056607"/>
                        <a:pt x="2562821" y="2065537"/>
                        <a:pt x="2571751" y="2071490"/>
                      </a:cubicBezTo>
                      <a:cubicBezTo>
                        <a:pt x="2586634" y="2083396"/>
                        <a:pt x="2601516" y="2092326"/>
                        <a:pt x="2616399" y="2098279"/>
                      </a:cubicBezTo>
                      <a:cubicBezTo>
                        <a:pt x="2646165" y="2110185"/>
                        <a:pt x="2678907" y="2116138"/>
                        <a:pt x="2708673" y="2116138"/>
                      </a:cubicBezTo>
                      <a:cubicBezTo>
                        <a:pt x="2803923" y="2116138"/>
                        <a:pt x="2890243" y="2059583"/>
                        <a:pt x="2925962" y="1973263"/>
                      </a:cubicBezTo>
                      <a:cubicBezTo>
                        <a:pt x="2976563" y="1851224"/>
                        <a:pt x="2920009" y="1711325"/>
                        <a:pt x="2800946" y="1660724"/>
                      </a:cubicBezTo>
                      <a:cubicBezTo>
                        <a:pt x="2786063" y="1654771"/>
                        <a:pt x="2771180" y="1648817"/>
                        <a:pt x="2756298" y="1645841"/>
                      </a:cubicBezTo>
                      <a:cubicBezTo>
                        <a:pt x="2756298" y="1645841"/>
                        <a:pt x="2756298" y="1645841"/>
                        <a:pt x="2702719" y="1639888"/>
                      </a:cubicBezTo>
                      <a:cubicBezTo>
                        <a:pt x="2702719" y="1639888"/>
                        <a:pt x="2702719" y="1639888"/>
                        <a:pt x="1976438" y="1568450"/>
                      </a:cubicBezTo>
                      <a:close/>
                      <a:moveTo>
                        <a:pt x="1568450" y="1393825"/>
                      </a:moveTo>
                      <a:cubicBezTo>
                        <a:pt x="1568450" y="1393825"/>
                        <a:pt x="1568450" y="1393825"/>
                        <a:pt x="2717843" y="1509911"/>
                      </a:cubicBezTo>
                      <a:cubicBezTo>
                        <a:pt x="2717843" y="1509911"/>
                        <a:pt x="2717843" y="1509911"/>
                        <a:pt x="2777397" y="1515864"/>
                      </a:cubicBezTo>
                      <a:cubicBezTo>
                        <a:pt x="2801219" y="1521817"/>
                        <a:pt x="2828018" y="1530747"/>
                        <a:pt x="2851840" y="1539677"/>
                      </a:cubicBezTo>
                      <a:cubicBezTo>
                        <a:pt x="3039435" y="1620044"/>
                        <a:pt x="3125788" y="1837333"/>
                        <a:pt x="3048368" y="2024856"/>
                      </a:cubicBezTo>
                      <a:cubicBezTo>
                        <a:pt x="2988814" y="2164755"/>
                        <a:pt x="2851840" y="2251075"/>
                        <a:pt x="2708910" y="2251075"/>
                      </a:cubicBezTo>
                      <a:cubicBezTo>
                        <a:pt x="2661267" y="2251075"/>
                        <a:pt x="2613624" y="2242146"/>
                        <a:pt x="2565980" y="2221310"/>
                      </a:cubicBezTo>
                      <a:cubicBezTo>
                        <a:pt x="2542159" y="2212380"/>
                        <a:pt x="2518337" y="2194520"/>
                        <a:pt x="2497493" y="2179638"/>
                      </a:cubicBezTo>
                      <a:cubicBezTo>
                        <a:pt x="2479627" y="2167731"/>
                        <a:pt x="2464738" y="2155825"/>
                        <a:pt x="2449850" y="2140942"/>
                      </a:cubicBezTo>
                      <a:cubicBezTo>
                        <a:pt x="2449850" y="2140942"/>
                        <a:pt x="2449850" y="2140942"/>
                        <a:pt x="1568450" y="1393825"/>
                      </a:cubicBezTo>
                      <a:close/>
                      <a:moveTo>
                        <a:pt x="753282" y="0"/>
                      </a:moveTo>
                      <a:cubicBezTo>
                        <a:pt x="753282" y="0"/>
                        <a:pt x="753282" y="0"/>
                        <a:pt x="1411288" y="658035"/>
                      </a:cubicBezTo>
                      <a:cubicBezTo>
                        <a:pt x="1283260" y="792025"/>
                        <a:pt x="1179051" y="943879"/>
                        <a:pt x="1098661" y="1110621"/>
                      </a:cubicBezTo>
                      <a:cubicBezTo>
                        <a:pt x="1086751" y="1134441"/>
                        <a:pt x="1077819" y="1158262"/>
                        <a:pt x="1065909" y="1185059"/>
                      </a:cubicBezTo>
                      <a:cubicBezTo>
                        <a:pt x="1056977" y="1208880"/>
                        <a:pt x="1048045" y="1232700"/>
                        <a:pt x="1039113" y="1256520"/>
                      </a:cubicBezTo>
                      <a:cubicBezTo>
                        <a:pt x="1027203" y="1283318"/>
                        <a:pt x="1021248" y="1307138"/>
                        <a:pt x="1012316" y="1333936"/>
                      </a:cubicBezTo>
                      <a:cubicBezTo>
                        <a:pt x="1006361" y="1345846"/>
                        <a:pt x="1003384" y="1357757"/>
                        <a:pt x="1000406" y="1372644"/>
                      </a:cubicBezTo>
                      <a:cubicBezTo>
                        <a:pt x="991474" y="1396465"/>
                        <a:pt x="985519" y="1423263"/>
                        <a:pt x="979565" y="1450061"/>
                      </a:cubicBezTo>
                      <a:cubicBezTo>
                        <a:pt x="970632" y="1488769"/>
                        <a:pt x="961700" y="1527477"/>
                        <a:pt x="952768" y="1569162"/>
                      </a:cubicBezTo>
                      <a:cubicBezTo>
                        <a:pt x="952768" y="1581072"/>
                        <a:pt x="949791" y="1595960"/>
                        <a:pt x="946813" y="1607870"/>
                      </a:cubicBezTo>
                      <a:cubicBezTo>
                        <a:pt x="940858" y="1649556"/>
                        <a:pt x="934904" y="1691241"/>
                        <a:pt x="931926" y="1732927"/>
                      </a:cubicBezTo>
                      <a:cubicBezTo>
                        <a:pt x="931926" y="1759724"/>
                        <a:pt x="928949" y="1789500"/>
                        <a:pt x="928949" y="1819275"/>
                      </a:cubicBezTo>
                      <a:cubicBezTo>
                        <a:pt x="928949" y="1819275"/>
                        <a:pt x="928949" y="1819275"/>
                        <a:pt x="0" y="1819275"/>
                      </a:cubicBezTo>
                      <a:cubicBezTo>
                        <a:pt x="2977" y="1682308"/>
                        <a:pt x="14887" y="1554274"/>
                        <a:pt x="35729" y="1426240"/>
                      </a:cubicBezTo>
                      <a:cubicBezTo>
                        <a:pt x="41683" y="1384554"/>
                        <a:pt x="50616" y="1342869"/>
                        <a:pt x="59548" y="1301183"/>
                      </a:cubicBezTo>
                      <a:cubicBezTo>
                        <a:pt x="65503" y="1280341"/>
                        <a:pt x="68480" y="1262475"/>
                        <a:pt x="74435" y="1241633"/>
                      </a:cubicBezTo>
                      <a:cubicBezTo>
                        <a:pt x="83367" y="1199947"/>
                        <a:pt x="95277" y="1158262"/>
                        <a:pt x="107186" y="1119554"/>
                      </a:cubicBezTo>
                      <a:cubicBezTo>
                        <a:pt x="145893" y="976632"/>
                        <a:pt x="199486" y="839665"/>
                        <a:pt x="262011" y="708654"/>
                      </a:cubicBezTo>
                      <a:cubicBezTo>
                        <a:pt x="279876" y="672923"/>
                        <a:pt x="297740" y="637193"/>
                        <a:pt x="318582" y="598485"/>
                      </a:cubicBezTo>
                      <a:cubicBezTo>
                        <a:pt x="434700" y="381125"/>
                        <a:pt x="583570" y="181630"/>
                        <a:pt x="753282" y="0"/>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E3250"/>
                    </a:solidFill>
                    <a:latin typeface="Arial"/>
                    <a:ea typeface="Arial"/>
                    <a:cs typeface="Arial"/>
                    <a:sym typeface="Arial"/>
                  </a:endParaRPr>
                </a:p>
              </p:txBody>
            </p:sp>
          </p:grpSp>
        </p:grpSp>
      </p:grpSp>
      <p:grpSp>
        <p:nvGrpSpPr>
          <p:cNvPr id="230" name="Google Shape;230;gea3e7cdae0_5_369"/>
          <p:cNvGrpSpPr/>
          <p:nvPr/>
        </p:nvGrpSpPr>
        <p:grpSpPr>
          <a:xfrm>
            <a:off x="552514" y="858442"/>
            <a:ext cx="2227576" cy="403577"/>
            <a:chOff x="736685" y="4844039"/>
            <a:chExt cx="2970102" cy="538103"/>
          </a:xfrm>
        </p:grpSpPr>
        <p:sp>
          <p:nvSpPr>
            <p:cNvPr id="231" name="Google Shape;231;gea3e7cdae0_5_369"/>
            <p:cNvSpPr/>
            <p:nvPr/>
          </p:nvSpPr>
          <p:spPr>
            <a:xfrm rot="-5400000">
              <a:off x="2322587" y="3997942"/>
              <a:ext cx="537000" cy="2231400"/>
            </a:xfrm>
            <a:prstGeom prst="rect">
              <a:avLst/>
            </a:prstGeom>
            <a:solidFill>
              <a:srgbClr val="1E3250"/>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grpSp>
          <p:nvGrpSpPr>
            <p:cNvPr id="232" name="Google Shape;232;gea3e7cdae0_5_369"/>
            <p:cNvGrpSpPr/>
            <p:nvPr/>
          </p:nvGrpSpPr>
          <p:grpSpPr>
            <a:xfrm>
              <a:off x="736685" y="4844039"/>
              <a:ext cx="2866001" cy="532200"/>
              <a:chOff x="736685" y="4844039"/>
              <a:chExt cx="2866001" cy="532200"/>
            </a:xfrm>
          </p:grpSpPr>
          <p:sp>
            <p:nvSpPr>
              <p:cNvPr id="233" name="Google Shape;233;gea3e7cdae0_5_369"/>
              <p:cNvSpPr/>
              <p:nvPr/>
            </p:nvSpPr>
            <p:spPr>
              <a:xfrm>
                <a:off x="1475386" y="5005887"/>
                <a:ext cx="2127300" cy="215400"/>
              </a:xfrm>
              <a:prstGeom prst="rect">
                <a:avLst/>
              </a:prstGeom>
              <a:noFill/>
              <a:ln>
                <a:noFill/>
              </a:ln>
            </p:spPr>
            <p:txBody>
              <a:bodyPr spcFirstLastPara="1" wrap="square" lIns="0" tIns="0" rIns="0" bIns="0" anchor="t" anchorCtr="0">
                <a:noAutofit/>
              </a:bodyPr>
              <a:lstStyle/>
              <a:p>
                <a:pPr marL="0" marR="0" lvl="0" indent="-57150" algn="ctr" rtl="0">
                  <a:lnSpc>
                    <a:spcPct val="100000"/>
                  </a:lnSpc>
                  <a:spcBef>
                    <a:spcPts val="0"/>
                  </a:spcBef>
                  <a:spcAft>
                    <a:spcPts val="0"/>
                  </a:spcAft>
                  <a:buClr>
                    <a:srgbClr val="699BC6"/>
                  </a:buClr>
                  <a:buSzPts val="900"/>
                  <a:buFont typeface="Trebuchet MS"/>
                  <a:buChar char="​"/>
                </a:pPr>
                <a:r>
                  <a:rPr lang="en-US" sz="1100" b="0" i="0" u="none" strike="noStrike" cap="none">
                    <a:solidFill>
                      <a:srgbClr val="FFFFFF"/>
                    </a:solidFill>
                    <a:latin typeface="Arial"/>
                    <a:ea typeface="Arial"/>
                    <a:cs typeface="Arial"/>
                    <a:sym typeface="Arial"/>
                  </a:rPr>
                  <a:t>Think Labs</a:t>
                </a:r>
                <a:endParaRPr sz="800" b="0" i="0" u="none" strike="noStrike" cap="none">
                  <a:solidFill>
                    <a:srgbClr val="FFFFFF"/>
                  </a:solidFill>
                  <a:latin typeface="Arial"/>
                  <a:ea typeface="Arial"/>
                  <a:cs typeface="Arial"/>
                  <a:sym typeface="Arial"/>
                </a:endParaRPr>
              </a:p>
            </p:txBody>
          </p:sp>
          <p:grpSp>
            <p:nvGrpSpPr>
              <p:cNvPr id="234" name="Google Shape;234;gea3e7cdae0_5_369"/>
              <p:cNvGrpSpPr/>
              <p:nvPr/>
            </p:nvGrpSpPr>
            <p:grpSpPr>
              <a:xfrm>
                <a:off x="736685" y="4844039"/>
                <a:ext cx="741900" cy="532200"/>
                <a:chOff x="736685" y="4844039"/>
                <a:chExt cx="741900" cy="532200"/>
              </a:xfrm>
            </p:grpSpPr>
            <p:sp>
              <p:nvSpPr>
                <p:cNvPr id="235" name="Google Shape;235;gea3e7cdae0_5_369"/>
                <p:cNvSpPr/>
                <p:nvPr/>
              </p:nvSpPr>
              <p:spPr>
                <a:xfrm rot="-5400000">
                  <a:off x="841535" y="4739189"/>
                  <a:ext cx="532200" cy="741900"/>
                </a:xfrm>
                <a:prstGeom prst="rect">
                  <a:avLst/>
                </a:prstGeom>
                <a:solidFill>
                  <a:srgbClr val="4D6B8B"/>
                </a:solidFill>
                <a:ln w="9525" cap="flat" cmpd="sng">
                  <a:solidFill>
                    <a:srgbClr val="4D6B8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grpSp>
              <p:nvGrpSpPr>
                <p:cNvPr id="236" name="Google Shape;236;gea3e7cdae0_5_369"/>
                <p:cNvGrpSpPr/>
                <p:nvPr/>
              </p:nvGrpSpPr>
              <p:grpSpPr>
                <a:xfrm>
                  <a:off x="866384" y="4877370"/>
                  <a:ext cx="469500" cy="469501"/>
                  <a:chOff x="1682" y="0"/>
                  <a:chExt cx="4200" cy="4200"/>
                </a:xfrm>
              </p:grpSpPr>
              <p:sp>
                <p:nvSpPr>
                  <p:cNvPr id="237" name="Google Shape;237;gea3e7cdae0_5_369"/>
                  <p:cNvSpPr/>
                  <p:nvPr/>
                </p:nvSpPr>
                <p:spPr>
                  <a:xfrm>
                    <a:off x="1682" y="0"/>
                    <a:ext cx="4200" cy="42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E3250"/>
                      </a:solidFill>
                      <a:latin typeface="Arial"/>
                      <a:ea typeface="Arial"/>
                      <a:cs typeface="Arial"/>
                      <a:sym typeface="Arial"/>
                    </a:endParaRPr>
                  </a:p>
                </p:txBody>
              </p:sp>
              <p:sp>
                <p:nvSpPr>
                  <p:cNvPr id="238" name="Google Shape;238;gea3e7cdae0_5_369"/>
                  <p:cNvSpPr/>
                  <p:nvPr/>
                </p:nvSpPr>
                <p:spPr>
                  <a:xfrm>
                    <a:off x="2673" y="1106"/>
                    <a:ext cx="2333" cy="3043"/>
                  </a:xfrm>
                  <a:custGeom>
                    <a:avLst/>
                    <a:gdLst/>
                    <a:ahLst/>
                    <a:cxnLst/>
                    <a:rect l="l" t="t" r="r" b="b"/>
                    <a:pathLst>
                      <a:path w="1246" h="1623" extrusionOk="0">
                        <a:moveTo>
                          <a:pt x="1104" y="605"/>
                        </a:moveTo>
                        <a:cubicBezTo>
                          <a:pt x="1018" y="500"/>
                          <a:pt x="900" y="426"/>
                          <a:pt x="769" y="394"/>
                        </a:cubicBezTo>
                        <a:cubicBezTo>
                          <a:pt x="769" y="44"/>
                          <a:pt x="769" y="44"/>
                          <a:pt x="769" y="44"/>
                        </a:cubicBezTo>
                        <a:cubicBezTo>
                          <a:pt x="815" y="44"/>
                          <a:pt x="815" y="44"/>
                          <a:pt x="815" y="44"/>
                        </a:cubicBezTo>
                        <a:cubicBezTo>
                          <a:pt x="815" y="58"/>
                          <a:pt x="815" y="58"/>
                          <a:pt x="815" y="58"/>
                        </a:cubicBezTo>
                        <a:cubicBezTo>
                          <a:pt x="815" y="70"/>
                          <a:pt x="825" y="80"/>
                          <a:pt x="837" y="80"/>
                        </a:cubicBezTo>
                        <a:cubicBezTo>
                          <a:pt x="849" y="80"/>
                          <a:pt x="859" y="70"/>
                          <a:pt x="859" y="58"/>
                        </a:cubicBezTo>
                        <a:cubicBezTo>
                          <a:pt x="859" y="22"/>
                          <a:pt x="859" y="22"/>
                          <a:pt x="859" y="22"/>
                        </a:cubicBezTo>
                        <a:cubicBezTo>
                          <a:pt x="859" y="10"/>
                          <a:pt x="849" y="0"/>
                          <a:pt x="837" y="0"/>
                        </a:cubicBezTo>
                        <a:cubicBezTo>
                          <a:pt x="769" y="0"/>
                          <a:pt x="769" y="0"/>
                          <a:pt x="769" y="0"/>
                        </a:cubicBezTo>
                        <a:cubicBezTo>
                          <a:pt x="747" y="0"/>
                          <a:pt x="747" y="0"/>
                          <a:pt x="747" y="0"/>
                        </a:cubicBezTo>
                        <a:cubicBezTo>
                          <a:pt x="725" y="0"/>
                          <a:pt x="725" y="0"/>
                          <a:pt x="725" y="0"/>
                        </a:cubicBezTo>
                        <a:cubicBezTo>
                          <a:pt x="725" y="412"/>
                          <a:pt x="725" y="412"/>
                          <a:pt x="725" y="412"/>
                        </a:cubicBezTo>
                        <a:cubicBezTo>
                          <a:pt x="725" y="422"/>
                          <a:pt x="732" y="431"/>
                          <a:pt x="742" y="433"/>
                        </a:cubicBezTo>
                        <a:cubicBezTo>
                          <a:pt x="1009" y="489"/>
                          <a:pt x="1202" y="727"/>
                          <a:pt x="1202" y="1000"/>
                        </a:cubicBezTo>
                        <a:cubicBezTo>
                          <a:pt x="1202" y="1319"/>
                          <a:pt x="942" y="1579"/>
                          <a:pt x="623" y="1579"/>
                        </a:cubicBezTo>
                        <a:cubicBezTo>
                          <a:pt x="304" y="1579"/>
                          <a:pt x="44" y="1319"/>
                          <a:pt x="44" y="1000"/>
                        </a:cubicBezTo>
                        <a:cubicBezTo>
                          <a:pt x="44" y="727"/>
                          <a:pt x="237" y="489"/>
                          <a:pt x="504" y="433"/>
                        </a:cubicBezTo>
                        <a:cubicBezTo>
                          <a:pt x="514" y="431"/>
                          <a:pt x="521" y="422"/>
                          <a:pt x="521" y="412"/>
                        </a:cubicBezTo>
                        <a:cubicBezTo>
                          <a:pt x="521" y="22"/>
                          <a:pt x="521" y="22"/>
                          <a:pt x="521" y="22"/>
                        </a:cubicBezTo>
                        <a:cubicBezTo>
                          <a:pt x="521" y="10"/>
                          <a:pt x="511" y="0"/>
                          <a:pt x="499" y="0"/>
                        </a:cubicBezTo>
                        <a:cubicBezTo>
                          <a:pt x="409" y="0"/>
                          <a:pt x="409" y="0"/>
                          <a:pt x="409" y="0"/>
                        </a:cubicBezTo>
                        <a:cubicBezTo>
                          <a:pt x="397" y="0"/>
                          <a:pt x="387" y="10"/>
                          <a:pt x="387" y="22"/>
                        </a:cubicBezTo>
                        <a:cubicBezTo>
                          <a:pt x="387" y="58"/>
                          <a:pt x="387" y="58"/>
                          <a:pt x="387" y="58"/>
                        </a:cubicBezTo>
                        <a:cubicBezTo>
                          <a:pt x="387" y="70"/>
                          <a:pt x="397" y="80"/>
                          <a:pt x="409" y="80"/>
                        </a:cubicBezTo>
                        <a:cubicBezTo>
                          <a:pt x="421" y="80"/>
                          <a:pt x="431" y="70"/>
                          <a:pt x="431" y="58"/>
                        </a:cubicBezTo>
                        <a:cubicBezTo>
                          <a:pt x="431" y="44"/>
                          <a:pt x="431" y="44"/>
                          <a:pt x="431" y="44"/>
                        </a:cubicBezTo>
                        <a:cubicBezTo>
                          <a:pt x="477" y="44"/>
                          <a:pt x="477" y="44"/>
                          <a:pt x="477" y="44"/>
                        </a:cubicBezTo>
                        <a:cubicBezTo>
                          <a:pt x="477" y="394"/>
                          <a:pt x="477" y="394"/>
                          <a:pt x="477" y="394"/>
                        </a:cubicBezTo>
                        <a:cubicBezTo>
                          <a:pt x="346" y="426"/>
                          <a:pt x="228" y="500"/>
                          <a:pt x="142" y="605"/>
                        </a:cubicBezTo>
                        <a:cubicBezTo>
                          <a:pt x="50" y="716"/>
                          <a:pt x="0" y="856"/>
                          <a:pt x="0" y="1000"/>
                        </a:cubicBezTo>
                        <a:cubicBezTo>
                          <a:pt x="0" y="1343"/>
                          <a:pt x="280" y="1623"/>
                          <a:pt x="623" y="1623"/>
                        </a:cubicBezTo>
                        <a:cubicBezTo>
                          <a:pt x="966" y="1623"/>
                          <a:pt x="1246" y="1343"/>
                          <a:pt x="1246" y="1000"/>
                        </a:cubicBezTo>
                        <a:cubicBezTo>
                          <a:pt x="1246" y="856"/>
                          <a:pt x="1196" y="716"/>
                          <a:pt x="1104" y="605"/>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E3250"/>
                      </a:solidFill>
                      <a:latin typeface="Arial"/>
                      <a:ea typeface="Arial"/>
                      <a:cs typeface="Arial"/>
                      <a:sym typeface="Arial"/>
                    </a:endParaRPr>
                  </a:p>
                </p:txBody>
              </p:sp>
              <p:sp>
                <p:nvSpPr>
                  <p:cNvPr id="239" name="Google Shape;239;gea3e7cdae0_5_369"/>
                  <p:cNvSpPr/>
                  <p:nvPr/>
                </p:nvSpPr>
                <p:spPr>
                  <a:xfrm>
                    <a:off x="2872" y="172"/>
                    <a:ext cx="1936" cy="3778"/>
                  </a:xfrm>
                  <a:custGeom>
                    <a:avLst/>
                    <a:gdLst/>
                    <a:ahLst/>
                    <a:cxnLst/>
                    <a:rect l="l" t="t" r="r" b="b"/>
                    <a:pathLst>
                      <a:path w="1034" h="2015" extrusionOk="0">
                        <a:moveTo>
                          <a:pt x="517" y="981"/>
                        </a:moveTo>
                        <a:cubicBezTo>
                          <a:pt x="231" y="981"/>
                          <a:pt x="0" y="1212"/>
                          <a:pt x="0" y="1498"/>
                        </a:cubicBezTo>
                        <a:cubicBezTo>
                          <a:pt x="0" y="1783"/>
                          <a:pt x="231" y="2015"/>
                          <a:pt x="517" y="2015"/>
                        </a:cubicBezTo>
                        <a:cubicBezTo>
                          <a:pt x="803" y="2015"/>
                          <a:pt x="1034" y="1783"/>
                          <a:pt x="1034" y="1498"/>
                        </a:cubicBezTo>
                        <a:cubicBezTo>
                          <a:pt x="1034" y="1212"/>
                          <a:pt x="803" y="981"/>
                          <a:pt x="517" y="981"/>
                        </a:cubicBezTo>
                        <a:close/>
                        <a:moveTo>
                          <a:pt x="293" y="1376"/>
                        </a:moveTo>
                        <a:cubicBezTo>
                          <a:pt x="269" y="1376"/>
                          <a:pt x="249" y="1356"/>
                          <a:pt x="249" y="1330"/>
                        </a:cubicBezTo>
                        <a:cubicBezTo>
                          <a:pt x="249" y="1305"/>
                          <a:pt x="269" y="1284"/>
                          <a:pt x="293" y="1284"/>
                        </a:cubicBezTo>
                        <a:cubicBezTo>
                          <a:pt x="319" y="1284"/>
                          <a:pt x="339" y="1305"/>
                          <a:pt x="339" y="1330"/>
                        </a:cubicBezTo>
                        <a:cubicBezTo>
                          <a:pt x="339" y="1356"/>
                          <a:pt x="319" y="1376"/>
                          <a:pt x="293" y="1376"/>
                        </a:cubicBezTo>
                        <a:close/>
                        <a:moveTo>
                          <a:pt x="386" y="1750"/>
                        </a:moveTo>
                        <a:cubicBezTo>
                          <a:pt x="371" y="1750"/>
                          <a:pt x="358" y="1737"/>
                          <a:pt x="358" y="1722"/>
                        </a:cubicBezTo>
                        <a:cubicBezTo>
                          <a:pt x="358" y="1707"/>
                          <a:pt x="371" y="1696"/>
                          <a:pt x="386" y="1696"/>
                        </a:cubicBezTo>
                        <a:cubicBezTo>
                          <a:pt x="401" y="1696"/>
                          <a:pt x="412" y="1707"/>
                          <a:pt x="412" y="1722"/>
                        </a:cubicBezTo>
                        <a:cubicBezTo>
                          <a:pt x="412" y="1737"/>
                          <a:pt x="401" y="1750"/>
                          <a:pt x="386" y="1750"/>
                        </a:cubicBezTo>
                        <a:close/>
                        <a:moveTo>
                          <a:pt x="412" y="1124"/>
                        </a:moveTo>
                        <a:cubicBezTo>
                          <a:pt x="412" y="1097"/>
                          <a:pt x="434" y="1074"/>
                          <a:pt x="462" y="1074"/>
                        </a:cubicBezTo>
                        <a:cubicBezTo>
                          <a:pt x="491" y="1074"/>
                          <a:pt x="513" y="1097"/>
                          <a:pt x="513" y="1124"/>
                        </a:cubicBezTo>
                        <a:cubicBezTo>
                          <a:pt x="513" y="1153"/>
                          <a:pt x="491" y="1176"/>
                          <a:pt x="462" y="1176"/>
                        </a:cubicBezTo>
                        <a:cubicBezTo>
                          <a:pt x="434" y="1176"/>
                          <a:pt x="412" y="1153"/>
                          <a:pt x="412" y="1124"/>
                        </a:cubicBezTo>
                        <a:close/>
                        <a:moveTo>
                          <a:pt x="523" y="1914"/>
                        </a:moveTo>
                        <a:cubicBezTo>
                          <a:pt x="502" y="1914"/>
                          <a:pt x="486" y="1899"/>
                          <a:pt x="486" y="1878"/>
                        </a:cubicBezTo>
                        <a:cubicBezTo>
                          <a:pt x="486" y="1857"/>
                          <a:pt x="502" y="1842"/>
                          <a:pt x="523" y="1842"/>
                        </a:cubicBezTo>
                        <a:cubicBezTo>
                          <a:pt x="541" y="1842"/>
                          <a:pt x="558" y="1857"/>
                          <a:pt x="558" y="1878"/>
                        </a:cubicBezTo>
                        <a:cubicBezTo>
                          <a:pt x="558" y="1899"/>
                          <a:pt x="541" y="1914"/>
                          <a:pt x="523" y="1914"/>
                        </a:cubicBezTo>
                        <a:close/>
                        <a:moveTo>
                          <a:pt x="536" y="1577"/>
                        </a:moveTo>
                        <a:cubicBezTo>
                          <a:pt x="504" y="1577"/>
                          <a:pt x="475" y="1549"/>
                          <a:pt x="475" y="1518"/>
                        </a:cubicBezTo>
                        <a:cubicBezTo>
                          <a:pt x="475" y="1483"/>
                          <a:pt x="504" y="1457"/>
                          <a:pt x="536" y="1457"/>
                        </a:cubicBezTo>
                        <a:cubicBezTo>
                          <a:pt x="568" y="1457"/>
                          <a:pt x="595" y="1483"/>
                          <a:pt x="595" y="1518"/>
                        </a:cubicBezTo>
                        <a:cubicBezTo>
                          <a:pt x="595" y="1549"/>
                          <a:pt x="568" y="1577"/>
                          <a:pt x="536" y="1577"/>
                        </a:cubicBezTo>
                        <a:close/>
                        <a:moveTo>
                          <a:pt x="673" y="1339"/>
                        </a:moveTo>
                        <a:cubicBezTo>
                          <a:pt x="656" y="1339"/>
                          <a:pt x="641" y="1326"/>
                          <a:pt x="641" y="1307"/>
                        </a:cubicBezTo>
                        <a:cubicBezTo>
                          <a:pt x="641" y="1290"/>
                          <a:pt x="656" y="1275"/>
                          <a:pt x="673" y="1275"/>
                        </a:cubicBezTo>
                        <a:cubicBezTo>
                          <a:pt x="690" y="1275"/>
                          <a:pt x="705" y="1290"/>
                          <a:pt x="705" y="1307"/>
                        </a:cubicBezTo>
                        <a:cubicBezTo>
                          <a:pt x="705" y="1326"/>
                          <a:pt x="690" y="1339"/>
                          <a:pt x="673" y="1339"/>
                        </a:cubicBezTo>
                        <a:close/>
                        <a:moveTo>
                          <a:pt x="525" y="453"/>
                        </a:moveTo>
                        <a:cubicBezTo>
                          <a:pt x="470" y="453"/>
                          <a:pt x="425" y="408"/>
                          <a:pt x="425" y="353"/>
                        </a:cubicBezTo>
                        <a:cubicBezTo>
                          <a:pt x="425" y="298"/>
                          <a:pt x="470" y="253"/>
                          <a:pt x="525" y="253"/>
                        </a:cubicBezTo>
                        <a:cubicBezTo>
                          <a:pt x="580" y="253"/>
                          <a:pt x="625" y="298"/>
                          <a:pt x="625" y="353"/>
                        </a:cubicBezTo>
                        <a:cubicBezTo>
                          <a:pt x="625" y="408"/>
                          <a:pt x="580" y="453"/>
                          <a:pt x="525" y="453"/>
                        </a:cubicBezTo>
                        <a:close/>
                        <a:moveTo>
                          <a:pt x="407" y="220"/>
                        </a:moveTo>
                        <a:cubicBezTo>
                          <a:pt x="377" y="220"/>
                          <a:pt x="352" y="195"/>
                          <a:pt x="352" y="165"/>
                        </a:cubicBezTo>
                        <a:cubicBezTo>
                          <a:pt x="352" y="135"/>
                          <a:pt x="377" y="110"/>
                          <a:pt x="407" y="110"/>
                        </a:cubicBezTo>
                        <a:cubicBezTo>
                          <a:pt x="438" y="110"/>
                          <a:pt x="462" y="135"/>
                          <a:pt x="462" y="165"/>
                        </a:cubicBezTo>
                        <a:cubicBezTo>
                          <a:pt x="462" y="195"/>
                          <a:pt x="438" y="220"/>
                          <a:pt x="407" y="220"/>
                        </a:cubicBezTo>
                        <a:close/>
                        <a:moveTo>
                          <a:pt x="580" y="94"/>
                        </a:moveTo>
                        <a:cubicBezTo>
                          <a:pt x="554" y="94"/>
                          <a:pt x="533" y="73"/>
                          <a:pt x="533" y="47"/>
                        </a:cubicBezTo>
                        <a:cubicBezTo>
                          <a:pt x="533" y="21"/>
                          <a:pt x="554" y="0"/>
                          <a:pt x="580" y="0"/>
                        </a:cubicBezTo>
                        <a:cubicBezTo>
                          <a:pt x="606" y="0"/>
                          <a:pt x="627" y="21"/>
                          <a:pt x="627" y="47"/>
                        </a:cubicBezTo>
                        <a:cubicBezTo>
                          <a:pt x="627" y="73"/>
                          <a:pt x="606" y="94"/>
                          <a:pt x="580" y="94"/>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E3250"/>
                      </a:solidFill>
                      <a:latin typeface="Arial"/>
                      <a:ea typeface="Arial"/>
                      <a:cs typeface="Arial"/>
                      <a:sym typeface="Arial"/>
                    </a:endParaRPr>
                  </a:p>
                </p:txBody>
              </p:sp>
            </p:grpSp>
          </p:grpSp>
        </p:grpSp>
      </p:grpSp>
      <p:sp>
        <p:nvSpPr>
          <p:cNvPr id="240" name="Google Shape;240;gea3e7cdae0_5_369"/>
          <p:cNvSpPr/>
          <p:nvPr/>
        </p:nvSpPr>
        <p:spPr>
          <a:xfrm>
            <a:off x="1106540" y="1462523"/>
            <a:ext cx="1595400" cy="161700"/>
          </a:xfrm>
          <a:prstGeom prst="rect">
            <a:avLst/>
          </a:prstGeom>
          <a:noFill/>
          <a:ln>
            <a:noFill/>
          </a:ln>
        </p:spPr>
        <p:txBody>
          <a:bodyPr spcFirstLastPara="1" wrap="square" lIns="0" tIns="0" rIns="0" bIns="0" anchor="t" anchorCtr="0">
            <a:noAutofit/>
          </a:bodyPr>
          <a:lstStyle/>
          <a:p>
            <a:pPr marL="0" marR="0" lvl="0" indent="-57150" algn="ctr" rtl="0">
              <a:lnSpc>
                <a:spcPct val="100000"/>
              </a:lnSpc>
              <a:spcBef>
                <a:spcPts val="0"/>
              </a:spcBef>
              <a:spcAft>
                <a:spcPts val="0"/>
              </a:spcAft>
              <a:buClr>
                <a:srgbClr val="699BC6"/>
              </a:buClr>
              <a:buSzPts val="900"/>
              <a:buFont typeface="Trebuchet MS"/>
              <a:buChar char="​"/>
            </a:pPr>
            <a:r>
              <a:rPr lang="en-US" sz="1100">
                <a:solidFill>
                  <a:srgbClr val="FFFFFF"/>
                </a:solidFill>
              </a:rPr>
              <a:t>UN </a:t>
            </a:r>
            <a:r>
              <a:rPr lang="en-US" sz="1100" b="0" i="0" u="none" strike="noStrike" cap="none">
                <a:solidFill>
                  <a:srgbClr val="FFFFFF"/>
                </a:solidFill>
                <a:latin typeface="Arial"/>
                <a:ea typeface="Arial"/>
                <a:cs typeface="Arial"/>
                <a:sym typeface="Arial"/>
              </a:rPr>
              <a:t>Global Compact Academy</a:t>
            </a:r>
            <a:endParaRPr sz="800" b="0" i="0" u="none" strike="noStrike" cap="none">
              <a:solidFill>
                <a:srgbClr val="FFFFFF"/>
              </a:solidFill>
              <a:latin typeface="Arial"/>
              <a:ea typeface="Arial"/>
              <a:cs typeface="Arial"/>
              <a:sym typeface="Arial"/>
            </a:endParaRPr>
          </a:p>
        </p:txBody>
      </p:sp>
      <p:grpSp>
        <p:nvGrpSpPr>
          <p:cNvPr id="241" name="Google Shape;241;gea3e7cdae0_5_369"/>
          <p:cNvGrpSpPr/>
          <p:nvPr/>
        </p:nvGrpSpPr>
        <p:grpSpPr>
          <a:xfrm>
            <a:off x="552514" y="2532653"/>
            <a:ext cx="2227576" cy="405000"/>
            <a:chOff x="736686" y="2614871"/>
            <a:chExt cx="2970101" cy="540000"/>
          </a:xfrm>
        </p:grpSpPr>
        <p:sp>
          <p:nvSpPr>
            <p:cNvPr id="242" name="Google Shape;242;gea3e7cdae0_5_369"/>
            <p:cNvSpPr/>
            <p:nvPr/>
          </p:nvSpPr>
          <p:spPr>
            <a:xfrm rot="-5400000">
              <a:off x="2322587" y="1767864"/>
              <a:ext cx="537000" cy="2231400"/>
            </a:xfrm>
            <a:prstGeom prst="rect">
              <a:avLst/>
            </a:prstGeom>
            <a:solidFill>
              <a:srgbClr val="1E3250"/>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sp>
          <p:nvSpPr>
            <p:cNvPr id="243" name="Google Shape;243;gea3e7cdae0_5_369"/>
            <p:cNvSpPr/>
            <p:nvPr/>
          </p:nvSpPr>
          <p:spPr>
            <a:xfrm>
              <a:off x="1475386" y="2775809"/>
              <a:ext cx="2127300" cy="215400"/>
            </a:xfrm>
            <a:prstGeom prst="rect">
              <a:avLst/>
            </a:prstGeom>
            <a:noFill/>
            <a:ln>
              <a:noFill/>
            </a:ln>
          </p:spPr>
          <p:txBody>
            <a:bodyPr spcFirstLastPara="1" wrap="square" lIns="0" tIns="0" rIns="0" bIns="0" anchor="t" anchorCtr="0">
              <a:noAutofit/>
            </a:bodyPr>
            <a:lstStyle/>
            <a:p>
              <a:pPr marL="0" marR="0" lvl="0" indent="-57150" algn="ctr" rtl="0">
                <a:lnSpc>
                  <a:spcPct val="100000"/>
                </a:lnSpc>
                <a:spcBef>
                  <a:spcPts val="0"/>
                </a:spcBef>
                <a:spcAft>
                  <a:spcPts val="0"/>
                </a:spcAft>
                <a:buClr>
                  <a:srgbClr val="699BC6"/>
                </a:buClr>
                <a:buSzPts val="900"/>
                <a:buFont typeface="Trebuchet MS"/>
                <a:buChar char="​"/>
              </a:pPr>
              <a:r>
                <a:rPr lang="en-US" sz="1100" b="0" i="0" u="none" strike="noStrike" cap="none">
                  <a:solidFill>
                    <a:srgbClr val="FFFFFF"/>
                  </a:solidFill>
                  <a:latin typeface="Arial"/>
                  <a:ea typeface="Arial"/>
                  <a:cs typeface="Arial"/>
                  <a:sym typeface="Arial"/>
                </a:rPr>
                <a:t>Peer Learning Groups</a:t>
              </a:r>
              <a:endParaRPr sz="800" b="0" i="0" u="none" strike="noStrike" cap="none">
                <a:solidFill>
                  <a:srgbClr val="FFFFFF"/>
                </a:solidFill>
                <a:latin typeface="Arial"/>
                <a:ea typeface="Arial"/>
                <a:cs typeface="Arial"/>
                <a:sym typeface="Arial"/>
              </a:endParaRPr>
            </a:p>
          </p:txBody>
        </p:sp>
        <p:sp>
          <p:nvSpPr>
            <p:cNvPr id="244" name="Google Shape;244;gea3e7cdae0_5_369"/>
            <p:cNvSpPr/>
            <p:nvPr/>
          </p:nvSpPr>
          <p:spPr>
            <a:xfrm rot="-5400000">
              <a:off x="837636" y="2513921"/>
              <a:ext cx="540000" cy="741900"/>
            </a:xfrm>
            <a:prstGeom prst="rect">
              <a:avLst/>
            </a:prstGeom>
            <a:solidFill>
              <a:srgbClr val="4D6B8B"/>
            </a:solidFill>
            <a:ln w="9525" cap="flat" cmpd="sng">
              <a:solidFill>
                <a:srgbClr val="4D6B8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grpSp>
          <p:nvGrpSpPr>
            <p:cNvPr id="245" name="Google Shape;245;gea3e7cdae0_5_369"/>
            <p:cNvGrpSpPr/>
            <p:nvPr/>
          </p:nvGrpSpPr>
          <p:grpSpPr>
            <a:xfrm>
              <a:off x="866013" y="2647219"/>
              <a:ext cx="482855" cy="482855"/>
              <a:chOff x="5273675" y="2600325"/>
              <a:chExt cx="1644600" cy="1644600"/>
            </a:xfrm>
          </p:grpSpPr>
          <p:sp>
            <p:nvSpPr>
              <p:cNvPr id="246" name="Google Shape;246;gea3e7cdae0_5_369"/>
              <p:cNvSpPr/>
              <p:nvPr/>
            </p:nvSpPr>
            <p:spPr>
              <a:xfrm>
                <a:off x="5273675" y="2600325"/>
                <a:ext cx="1644600" cy="1644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E3250"/>
                  </a:solidFill>
                  <a:latin typeface="Arial"/>
                  <a:ea typeface="Arial"/>
                  <a:cs typeface="Arial"/>
                  <a:sym typeface="Arial"/>
                </a:endParaRPr>
              </a:p>
            </p:txBody>
          </p:sp>
          <p:grpSp>
            <p:nvGrpSpPr>
              <p:cNvPr id="247" name="Google Shape;247;gea3e7cdae0_5_369"/>
              <p:cNvGrpSpPr/>
              <p:nvPr/>
            </p:nvGrpSpPr>
            <p:grpSpPr>
              <a:xfrm>
                <a:off x="5443538" y="2770188"/>
                <a:ext cx="1303338" cy="1303338"/>
                <a:chOff x="5443538" y="2770188"/>
                <a:chExt cx="1303338" cy="1303338"/>
              </a:xfrm>
            </p:grpSpPr>
            <p:sp>
              <p:nvSpPr>
                <p:cNvPr id="248" name="Google Shape;248;gea3e7cdae0_5_369"/>
                <p:cNvSpPr/>
                <p:nvPr/>
              </p:nvSpPr>
              <p:spPr>
                <a:xfrm>
                  <a:off x="5707063" y="3082925"/>
                  <a:ext cx="776288" cy="674688"/>
                </a:xfrm>
                <a:custGeom>
                  <a:avLst/>
                  <a:gdLst/>
                  <a:ahLst/>
                  <a:cxnLst/>
                  <a:rect l="l" t="t" r="r" b="b"/>
                  <a:pathLst>
                    <a:path w="776288" h="674688" extrusionOk="0">
                      <a:moveTo>
                        <a:pt x="28593" y="381000"/>
                      </a:moveTo>
                      <a:cubicBezTo>
                        <a:pt x="28593" y="381000"/>
                        <a:pt x="28593" y="381000"/>
                        <a:pt x="448189" y="381000"/>
                      </a:cubicBezTo>
                      <a:cubicBezTo>
                        <a:pt x="463200" y="385990"/>
                        <a:pt x="477496" y="394544"/>
                        <a:pt x="489648" y="405949"/>
                      </a:cubicBezTo>
                      <a:cubicBezTo>
                        <a:pt x="521100" y="435888"/>
                        <a:pt x="532537" y="481510"/>
                        <a:pt x="518955" y="522854"/>
                      </a:cubicBezTo>
                      <a:cubicBezTo>
                        <a:pt x="516096" y="531408"/>
                        <a:pt x="521100" y="539962"/>
                        <a:pt x="528963" y="542814"/>
                      </a:cubicBezTo>
                      <a:cubicBezTo>
                        <a:pt x="530392" y="543527"/>
                        <a:pt x="532537" y="543527"/>
                        <a:pt x="533966" y="543527"/>
                      </a:cubicBezTo>
                      <a:cubicBezTo>
                        <a:pt x="540400" y="543527"/>
                        <a:pt x="546833" y="539249"/>
                        <a:pt x="548977" y="532834"/>
                      </a:cubicBezTo>
                      <a:cubicBezTo>
                        <a:pt x="566848" y="480084"/>
                        <a:pt x="551837" y="421632"/>
                        <a:pt x="511092" y="383139"/>
                      </a:cubicBezTo>
                      <a:cubicBezTo>
                        <a:pt x="510377" y="382426"/>
                        <a:pt x="509663" y="381713"/>
                        <a:pt x="508948" y="381000"/>
                      </a:cubicBezTo>
                      <a:cubicBezTo>
                        <a:pt x="508948" y="381000"/>
                        <a:pt x="508948" y="381000"/>
                        <a:pt x="743407" y="381000"/>
                      </a:cubicBezTo>
                      <a:cubicBezTo>
                        <a:pt x="764136" y="383139"/>
                        <a:pt x="776288" y="395257"/>
                        <a:pt x="776288" y="414503"/>
                      </a:cubicBezTo>
                      <a:cubicBezTo>
                        <a:pt x="776288" y="441591"/>
                        <a:pt x="760562" y="474382"/>
                        <a:pt x="732685" y="503608"/>
                      </a:cubicBezTo>
                      <a:cubicBezTo>
                        <a:pt x="712670" y="524280"/>
                        <a:pt x="690511" y="539249"/>
                        <a:pt x="669066" y="547091"/>
                      </a:cubicBezTo>
                      <a:cubicBezTo>
                        <a:pt x="672640" y="532121"/>
                        <a:pt x="674785" y="515726"/>
                        <a:pt x="674785" y="499331"/>
                      </a:cubicBezTo>
                      <a:cubicBezTo>
                        <a:pt x="674785" y="490777"/>
                        <a:pt x="667636" y="483648"/>
                        <a:pt x="659059" y="483648"/>
                      </a:cubicBezTo>
                      <a:cubicBezTo>
                        <a:pt x="649766" y="483648"/>
                        <a:pt x="643333" y="490777"/>
                        <a:pt x="643333" y="499331"/>
                      </a:cubicBezTo>
                      <a:cubicBezTo>
                        <a:pt x="643333" y="547091"/>
                        <a:pt x="625462" y="590574"/>
                        <a:pt x="596155" y="622651"/>
                      </a:cubicBezTo>
                      <a:cubicBezTo>
                        <a:pt x="589722" y="629780"/>
                        <a:pt x="582574" y="636195"/>
                        <a:pt x="574711" y="641898"/>
                      </a:cubicBezTo>
                      <a:cubicBezTo>
                        <a:pt x="544688" y="663283"/>
                        <a:pt x="508948" y="674688"/>
                        <a:pt x="471777" y="674688"/>
                      </a:cubicBezTo>
                      <a:cubicBezTo>
                        <a:pt x="440326" y="674688"/>
                        <a:pt x="410303" y="666134"/>
                        <a:pt x="383855" y="651165"/>
                      </a:cubicBezTo>
                      <a:cubicBezTo>
                        <a:pt x="383855" y="651165"/>
                        <a:pt x="383855" y="651165"/>
                        <a:pt x="375992" y="646888"/>
                      </a:cubicBezTo>
                      <a:cubicBezTo>
                        <a:pt x="350974" y="629067"/>
                        <a:pt x="330959" y="603405"/>
                        <a:pt x="318092" y="573466"/>
                      </a:cubicBezTo>
                      <a:cubicBezTo>
                        <a:pt x="348115" y="565624"/>
                        <a:pt x="373848" y="547804"/>
                        <a:pt x="390289" y="521429"/>
                      </a:cubicBezTo>
                      <a:cubicBezTo>
                        <a:pt x="395292" y="514300"/>
                        <a:pt x="393148" y="504321"/>
                        <a:pt x="386000" y="500044"/>
                      </a:cubicBezTo>
                      <a:cubicBezTo>
                        <a:pt x="378852" y="495054"/>
                        <a:pt x="368844" y="497192"/>
                        <a:pt x="363841" y="504321"/>
                      </a:cubicBezTo>
                      <a:cubicBezTo>
                        <a:pt x="350974" y="524993"/>
                        <a:pt x="330244" y="538537"/>
                        <a:pt x="306655" y="543527"/>
                      </a:cubicBezTo>
                      <a:cubicBezTo>
                        <a:pt x="282352" y="549229"/>
                        <a:pt x="258048" y="544239"/>
                        <a:pt x="238033" y="531408"/>
                      </a:cubicBezTo>
                      <a:cubicBezTo>
                        <a:pt x="230170" y="526418"/>
                        <a:pt x="220878" y="528557"/>
                        <a:pt x="215874" y="535685"/>
                      </a:cubicBezTo>
                      <a:cubicBezTo>
                        <a:pt x="210870" y="542814"/>
                        <a:pt x="213015" y="552793"/>
                        <a:pt x="220878" y="557070"/>
                      </a:cubicBezTo>
                      <a:cubicBezTo>
                        <a:pt x="240178" y="569901"/>
                        <a:pt x="263052" y="577030"/>
                        <a:pt x="285926" y="577030"/>
                      </a:cubicBezTo>
                      <a:cubicBezTo>
                        <a:pt x="297363" y="606969"/>
                        <a:pt x="314518" y="632631"/>
                        <a:pt x="335963" y="654016"/>
                      </a:cubicBezTo>
                      <a:cubicBezTo>
                        <a:pt x="314518" y="664708"/>
                        <a:pt x="290930" y="670411"/>
                        <a:pt x="265911" y="670411"/>
                      </a:cubicBezTo>
                      <a:cubicBezTo>
                        <a:pt x="230170" y="670411"/>
                        <a:pt x="195859" y="658293"/>
                        <a:pt x="168696" y="636195"/>
                      </a:cubicBezTo>
                      <a:cubicBezTo>
                        <a:pt x="147967" y="619087"/>
                        <a:pt x="132956" y="596989"/>
                        <a:pt x="125093" y="572753"/>
                      </a:cubicBezTo>
                      <a:cubicBezTo>
                        <a:pt x="125093" y="572753"/>
                        <a:pt x="125093" y="572753"/>
                        <a:pt x="122233" y="562773"/>
                      </a:cubicBezTo>
                      <a:cubicBezTo>
                        <a:pt x="119374" y="552081"/>
                        <a:pt x="117945" y="541388"/>
                        <a:pt x="117945" y="529983"/>
                      </a:cubicBezTo>
                      <a:cubicBezTo>
                        <a:pt x="117945" y="504321"/>
                        <a:pt x="124378" y="480084"/>
                        <a:pt x="137245" y="457986"/>
                      </a:cubicBezTo>
                      <a:cubicBezTo>
                        <a:pt x="141533" y="450858"/>
                        <a:pt x="138674" y="440878"/>
                        <a:pt x="130811" y="436601"/>
                      </a:cubicBezTo>
                      <a:cubicBezTo>
                        <a:pt x="123663" y="432324"/>
                        <a:pt x="113656" y="435176"/>
                        <a:pt x="109367" y="442304"/>
                      </a:cubicBezTo>
                      <a:cubicBezTo>
                        <a:pt x="94356" y="469392"/>
                        <a:pt x="86493" y="499331"/>
                        <a:pt x="86493" y="529983"/>
                      </a:cubicBezTo>
                      <a:cubicBezTo>
                        <a:pt x="86493" y="534260"/>
                        <a:pt x="87208" y="537824"/>
                        <a:pt x="87208" y="542101"/>
                      </a:cubicBezTo>
                      <a:cubicBezTo>
                        <a:pt x="37171" y="534972"/>
                        <a:pt x="0" y="494341"/>
                        <a:pt x="0" y="447294"/>
                      </a:cubicBezTo>
                      <a:cubicBezTo>
                        <a:pt x="0" y="423057"/>
                        <a:pt x="10722" y="398821"/>
                        <a:pt x="28593" y="381000"/>
                      </a:cubicBezTo>
                      <a:close/>
                      <a:moveTo>
                        <a:pt x="471777" y="0"/>
                      </a:moveTo>
                      <a:cubicBezTo>
                        <a:pt x="508233" y="0"/>
                        <a:pt x="543259" y="10693"/>
                        <a:pt x="572566" y="31365"/>
                      </a:cubicBezTo>
                      <a:cubicBezTo>
                        <a:pt x="615455" y="64155"/>
                        <a:pt x="643333" y="116192"/>
                        <a:pt x="643333" y="174645"/>
                      </a:cubicBezTo>
                      <a:cubicBezTo>
                        <a:pt x="643333" y="183199"/>
                        <a:pt x="649766" y="190327"/>
                        <a:pt x="659059" y="190327"/>
                      </a:cubicBezTo>
                      <a:cubicBezTo>
                        <a:pt x="667636" y="190327"/>
                        <a:pt x="674785" y="183199"/>
                        <a:pt x="674785" y="174645"/>
                      </a:cubicBezTo>
                      <a:cubicBezTo>
                        <a:pt x="674785" y="158249"/>
                        <a:pt x="672640" y="142567"/>
                        <a:pt x="669066" y="126885"/>
                      </a:cubicBezTo>
                      <a:cubicBezTo>
                        <a:pt x="724107" y="146844"/>
                        <a:pt x="776288" y="208861"/>
                        <a:pt x="776288" y="258046"/>
                      </a:cubicBezTo>
                      <a:cubicBezTo>
                        <a:pt x="776288" y="276580"/>
                        <a:pt x="758418" y="290837"/>
                        <a:pt x="741262" y="293688"/>
                      </a:cubicBezTo>
                      <a:cubicBezTo>
                        <a:pt x="741262" y="293688"/>
                        <a:pt x="741262" y="293688"/>
                        <a:pt x="306655" y="293688"/>
                      </a:cubicBezTo>
                      <a:cubicBezTo>
                        <a:pt x="293074" y="288698"/>
                        <a:pt x="279493" y="280144"/>
                        <a:pt x="268770" y="269452"/>
                      </a:cubicBezTo>
                      <a:cubicBezTo>
                        <a:pt x="236604" y="240226"/>
                        <a:pt x="225167" y="193891"/>
                        <a:pt x="239463" y="152547"/>
                      </a:cubicBezTo>
                      <a:cubicBezTo>
                        <a:pt x="241607" y="144706"/>
                        <a:pt x="237318" y="135439"/>
                        <a:pt x="229456" y="132587"/>
                      </a:cubicBezTo>
                      <a:cubicBezTo>
                        <a:pt x="220878" y="130449"/>
                        <a:pt x="212300" y="134726"/>
                        <a:pt x="209441" y="142567"/>
                      </a:cubicBezTo>
                      <a:cubicBezTo>
                        <a:pt x="191570" y="195317"/>
                        <a:pt x="206581" y="254482"/>
                        <a:pt x="246611" y="292262"/>
                      </a:cubicBezTo>
                      <a:cubicBezTo>
                        <a:pt x="247326" y="292975"/>
                        <a:pt x="248041" y="292975"/>
                        <a:pt x="248041" y="293688"/>
                      </a:cubicBezTo>
                      <a:lnTo>
                        <a:pt x="28593" y="293688"/>
                      </a:lnTo>
                      <a:cubicBezTo>
                        <a:pt x="10722" y="275867"/>
                        <a:pt x="0" y="251631"/>
                        <a:pt x="0" y="227394"/>
                      </a:cubicBezTo>
                      <a:cubicBezTo>
                        <a:pt x="0" y="179635"/>
                        <a:pt x="38600" y="138290"/>
                        <a:pt x="89352" y="131875"/>
                      </a:cubicBezTo>
                      <a:cubicBezTo>
                        <a:pt x="89352" y="131875"/>
                        <a:pt x="89352" y="131875"/>
                        <a:pt x="90067" y="131875"/>
                      </a:cubicBezTo>
                      <a:cubicBezTo>
                        <a:pt x="89352" y="135439"/>
                        <a:pt x="89352" y="139003"/>
                        <a:pt x="89352" y="142567"/>
                      </a:cubicBezTo>
                      <a:cubicBezTo>
                        <a:pt x="89352" y="173219"/>
                        <a:pt x="97215" y="203158"/>
                        <a:pt x="111511" y="229533"/>
                      </a:cubicBezTo>
                      <a:cubicBezTo>
                        <a:pt x="114370" y="234523"/>
                        <a:pt x="120089" y="237374"/>
                        <a:pt x="125808" y="237374"/>
                      </a:cubicBezTo>
                      <a:cubicBezTo>
                        <a:pt x="127952" y="237374"/>
                        <a:pt x="130811" y="236661"/>
                        <a:pt x="132956" y="235949"/>
                      </a:cubicBezTo>
                      <a:cubicBezTo>
                        <a:pt x="140819" y="231671"/>
                        <a:pt x="143678" y="221692"/>
                        <a:pt x="139389" y="214563"/>
                      </a:cubicBezTo>
                      <a:cubicBezTo>
                        <a:pt x="127237" y="192466"/>
                        <a:pt x="120804" y="167516"/>
                        <a:pt x="120804" y="142567"/>
                      </a:cubicBezTo>
                      <a:cubicBezTo>
                        <a:pt x="120804" y="118331"/>
                        <a:pt x="126522" y="96233"/>
                        <a:pt x="136530" y="76273"/>
                      </a:cubicBezTo>
                      <a:cubicBezTo>
                        <a:pt x="145107" y="62017"/>
                        <a:pt x="155830" y="49186"/>
                        <a:pt x="168696" y="38493"/>
                      </a:cubicBezTo>
                      <a:cubicBezTo>
                        <a:pt x="195859" y="16395"/>
                        <a:pt x="230170" y="4277"/>
                        <a:pt x="265911" y="4277"/>
                      </a:cubicBezTo>
                      <a:cubicBezTo>
                        <a:pt x="293074" y="4277"/>
                        <a:pt x="318092" y="10693"/>
                        <a:pt x="340967" y="23524"/>
                      </a:cubicBezTo>
                      <a:cubicBezTo>
                        <a:pt x="340967" y="23524"/>
                        <a:pt x="340967" y="23524"/>
                        <a:pt x="350259" y="27801"/>
                      </a:cubicBezTo>
                      <a:cubicBezTo>
                        <a:pt x="379566" y="52037"/>
                        <a:pt x="400296" y="87679"/>
                        <a:pt x="403870" y="129023"/>
                      </a:cubicBezTo>
                      <a:cubicBezTo>
                        <a:pt x="391718" y="126172"/>
                        <a:pt x="378852" y="126172"/>
                        <a:pt x="365985" y="127598"/>
                      </a:cubicBezTo>
                      <a:cubicBezTo>
                        <a:pt x="357407" y="129023"/>
                        <a:pt x="351689" y="136864"/>
                        <a:pt x="352404" y="145418"/>
                      </a:cubicBezTo>
                      <a:cubicBezTo>
                        <a:pt x="353833" y="153972"/>
                        <a:pt x="361696" y="159675"/>
                        <a:pt x="370274" y="158962"/>
                      </a:cubicBezTo>
                      <a:cubicBezTo>
                        <a:pt x="420311" y="152547"/>
                        <a:pt x="466059" y="187476"/>
                        <a:pt x="472492" y="237374"/>
                      </a:cubicBezTo>
                      <a:cubicBezTo>
                        <a:pt x="473922" y="245215"/>
                        <a:pt x="480355" y="250918"/>
                        <a:pt x="488218" y="250918"/>
                      </a:cubicBezTo>
                      <a:cubicBezTo>
                        <a:pt x="488933" y="250918"/>
                        <a:pt x="489648" y="250918"/>
                        <a:pt x="490363" y="250918"/>
                      </a:cubicBezTo>
                      <a:cubicBezTo>
                        <a:pt x="498940" y="249492"/>
                        <a:pt x="504659" y="241651"/>
                        <a:pt x="503944" y="233097"/>
                      </a:cubicBezTo>
                      <a:cubicBezTo>
                        <a:pt x="498226" y="191040"/>
                        <a:pt x="471777" y="156824"/>
                        <a:pt x="436037" y="139003"/>
                      </a:cubicBezTo>
                      <a:cubicBezTo>
                        <a:pt x="435322" y="93382"/>
                        <a:pt x="416737" y="52037"/>
                        <a:pt x="388144" y="20672"/>
                      </a:cubicBezTo>
                      <a:cubicBezTo>
                        <a:pt x="413163" y="7128"/>
                        <a:pt x="442470" y="0"/>
                        <a:pt x="471777" y="0"/>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E3250"/>
                    </a:solidFill>
                    <a:latin typeface="Arial"/>
                    <a:ea typeface="Arial"/>
                    <a:cs typeface="Arial"/>
                    <a:sym typeface="Arial"/>
                  </a:endParaRPr>
                </a:p>
              </p:txBody>
            </p:sp>
            <p:sp>
              <p:nvSpPr>
                <p:cNvPr id="249" name="Google Shape;249;gea3e7cdae0_5_369"/>
                <p:cNvSpPr/>
                <p:nvPr/>
              </p:nvSpPr>
              <p:spPr>
                <a:xfrm>
                  <a:off x="5443538" y="2770188"/>
                  <a:ext cx="1303338" cy="1303338"/>
                </a:xfrm>
                <a:custGeom>
                  <a:avLst/>
                  <a:gdLst/>
                  <a:ahLst/>
                  <a:cxnLst/>
                  <a:rect l="l" t="t" r="r" b="b"/>
                  <a:pathLst>
                    <a:path w="1303338" h="1303338" extrusionOk="0">
                      <a:moveTo>
                        <a:pt x="650451" y="1149350"/>
                      </a:moveTo>
                      <a:cubicBezTo>
                        <a:pt x="659341" y="1149350"/>
                        <a:pt x="666750" y="1156512"/>
                        <a:pt x="666750" y="1165107"/>
                      </a:cubicBezTo>
                      <a:cubicBezTo>
                        <a:pt x="666750" y="1165107"/>
                        <a:pt x="666750" y="1165107"/>
                        <a:pt x="666009" y="1287581"/>
                      </a:cubicBezTo>
                      <a:cubicBezTo>
                        <a:pt x="666009" y="1296176"/>
                        <a:pt x="659341" y="1303338"/>
                        <a:pt x="649710" y="1303338"/>
                      </a:cubicBezTo>
                      <a:cubicBezTo>
                        <a:pt x="640820" y="1303338"/>
                        <a:pt x="633412" y="1296176"/>
                        <a:pt x="633412" y="1287581"/>
                      </a:cubicBezTo>
                      <a:cubicBezTo>
                        <a:pt x="633412" y="1287581"/>
                        <a:pt x="633412" y="1287581"/>
                        <a:pt x="634153" y="1165107"/>
                      </a:cubicBezTo>
                      <a:cubicBezTo>
                        <a:pt x="634153" y="1156512"/>
                        <a:pt x="641561" y="1149350"/>
                        <a:pt x="650451" y="1149350"/>
                      </a:cubicBezTo>
                      <a:close/>
                      <a:moveTo>
                        <a:pt x="911429" y="1082351"/>
                      </a:moveTo>
                      <a:cubicBezTo>
                        <a:pt x="915345" y="1083420"/>
                        <a:pt x="918906" y="1085915"/>
                        <a:pt x="921042" y="1089479"/>
                      </a:cubicBezTo>
                      <a:lnTo>
                        <a:pt x="981565" y="1195679"/>
                      </a:lnTo>
                      <a:cubicBezTo>
                        <a:pt x="985838" y="1202807"/>
                        <a:pt x="982990" y="1212785"/>
                        <a:pt x="975869" y="1217062"/>
                      </a:cubicBezTo>
                      <a:cubicBezTo>
                        <a:pt x="973021" y="1218487"/>
                        <a:pt x="970173" y="1219200"/>
                        <a:pt x="968037" y="1219200"/>
                      </a:cubicBezTo>
                      <a:cubicBezTo>
                        <a:pt x="962340" y="1219200"/>
                        <a:pt x="957356" y="1216349"/>
                        <a:pt x="954508" y="1211360"/>
                      </a:cubicBezTo>
                      <a:cubicBezTo>
                        <a:pt x="954508" y="1211360"/>
                        <a:pt x="954508" y="1211360"/>
                        <a:pt x="893272" y="1105159"/>
                      </a:cubicBezTo>
                      <a:cubicBezTo>
                        <a:pt x="889000" y="1098032"/>
                        <a:pt x="891848" y="1088053"/>
                        <a:pt x="899680" y="1083777"/>
                      </a:cubicBezTo>
                      <a:cubicBezTo>
                        <a:pt x="903241" y="1081638"/>
                        <a:pt x="907513" y="1081282"/>
                        <a:pt x="911429" y="1082351"/>
                      </a:cubicBezTo>
                      <a:close/>
                      <a:moveTo>
                        <a:pt x="389179" y="1080778"/>
                      </a:moveTo>
                      <a:cubicBezTo>
                        <a:pt x="393006" y="1079703"/>
                        <a:pt x="397278" y="1080061"/>
                        <a:pt x="401194" y="1082211"/>
                      </a:cubicBezTo>
                      <a:cubicBezTo>
                        <a:pt x="408315" y="1086509"/>
                        <a:pt x="411163" y="1096539"/>
                        <a:pt x="406890" y="1103703"/>
                      </a:cubicBezTo>
                      <a:cubicBezTo>
                        <a:pt x="406890" y="1103703"/>
                        <a:pt x="406890" y="1103703"/>
                        <a:pt x="345655" y="1209732"/>
                      </a:cubicBezTo>
                      <a:cubicBezTo>
                        <a:pt x="342807" y="1214746"/>
                        <a:pt x="337110" y="1217612"/>
                        <a:pt x="332126" y="1217612"/>
                      </a:cubicBezTo>
                      <a:cubicBezTo>
                        <a:pt x="329278" y="1217612"/>
                        <a:pt x="326430" y="1216896"/>
                        <a:pt x="324293" y="1215463"/>
                      </a:cubicBezTo>
                      <a:cubicBezTo>
                        <a:pt x="316461" y="1211164"/>
                        <a:pt x="314325" y="1201851"/>
                        <a:pt x="318597" y="1193971"/>
                      </a:cubicBezTo>
                      <a:cubicBezTo>
                        <a:pt x="318597" y="1193971"/>
                        <a:pt x="318597" y="1193971"/>
                        <a:pt x="379833" y="1087942"/>
                      </a:cubicBezTo>
                      <a:cubicBezTo>
                        <a:pt x="381969" y="1084360"/>
                        <a:pt x="385351" y="1081852"/>
                        <a:pt x="389179" y="1080778"/>
                      </a:cubicBezTo>
                      <a:close/>
                      <a:moveTo>
                        <a:pt x="1091713" y="894992"/>
                      </a:moveTo>
                      <a:cubicBezTo>
                        <a:pt x="1095591" y="893936"/>
                        <a:pt x="1099921" y="894288"/>
                        <a:pt x="1103890" y="896401"/>
                      </a:cubicBezTo>
                      <a:cubicBezTo>
                        <a:pt x="1103890" y="896401"/>
                        <a:pt x="1103890" y="896401"/>
                        <a:pt x="1210685" y="956965"/>
                      </a:cubicBezTo>
                      <a:cubicBezTo>
                        <a:pt x="1217901" y="961190"/>
                        <a:pt x="1220787" y="971049"/>
                        <a:pt x="1216458" y="978092"/>
                      </a:cubicBezTo>
                      <a:cubicBezTo>
                        <a:pt x="1213571" y="983021"/>
                        <a:pt x="1207799" y="985838"/>
                        <a:pt x="1202747" y="985838"/>
                      </a:cubicBezTo>
                      <a:cubicBezTo>
                        <a:pt x="1199861" y="985838"/>
                        <a:pt x="1196975" y="985134"/>
                        <a:pt x="1194810" y="983725"/>
                      </a:cubicBezTo>
                      <a:cubicBezTo>
                        <a:pt x="1194810" y="983725"/>
                        <a:pt x="1194810" y="983725"/>
                        <a:pt x="1088015" y="923161"/>
                      </a:cubicBezTo>
                      <a:cubicBezTo>
                        <a:pt x="1080077" y="918936"/>
                        <a:pt x="1077912" y="909781"/>
                        <a:pt x="1082242" y="902034"/>
                      </a:cubicBezTo>
                      <a:cubicBezTo>
                        <a:pt x="1084407" y="898513"/>
                        <a:pt x="1087834" y="896048"/>
                        <a:pt x="1091713" y="894992"/>
                      </a:cubicBezTo>
                      <a:close/>
                      <a:moveTo>
                        <a:pt x="210191" y="892044"/>
                      </a:moveTo>
                      <a:cubicBezTo>
                        <a:pt x="214026" y="893118"/>
                        <a:pt x="217416" y="895804"/>
                        <a:pt x="219556" y="899743"/>
                      </a:cubicBezTo>
                      <a:cubicBezTo>
                        <a:pt x="223838" y="906904"/>
                        <a:pt x="221697" y="916931"/>
                        <a:pt x="213848" y="921228"/>
                      </a:cubicBezTo>
                      <a:cubicBezTo>
                        <a:pt x="213848" y="921228"/>
                        <a:pt x="213848" y="921228"/>
                        <a:pt x="108238" y="982102"/>
                      </a:cubicBezTo>
                      <a:cubicBezTo>
                        <a:pt x="105384" y="983534"/>
                        <a:pt x="102530" y="984250"/>
                        <a:pt x="100389" y="984250"/>
                      </a:cubicBezTo>
                      <a:cubicBezTo>
                        <a:pt x="94681" y="984250"/>
                        <a:pt x="89686" y="981385"/>
                        <a:pt x="86831" y="975656"/>
                      </a:cubicBezTo>
                      <a:cubicBezTo>
                        <a:pt x="82550" y="968494"/>
                        <a:pt x="84690" y="958468"/>
                        <a:pt x="92540" y="954171"/>
                      </a:cubicBezTo>
                      <a:cubicBezTo>
                        <a:pt x="92540" y="954171"/>
                        <a:pt x="92540" y="954171"/>
                        <a:pt x="198149" y="894013"/>
                      </a:cubicBezTo>
                      <a:cubicBezTo>
                        <a:pt x="202074" y="891507"/>
                        <a:pt x="206355" y="890970"/>
                        <a:pt x="210191" y="892044"/>
                      </a:cubicBezTo>
                      <a:close/>
                      <a:moveTo>
                        <a:pt x="282187" y="666750"/>
                      </a:moveTo>
                      <a:cubicBezTo>
                        <a:pt x="282187" y="666750"/>
                        <a:pt x="282187" y="666750"/>
                        <a:pt x="277908" y="671027"/>
                      </a:cubicBezTo>
                      <a:cubicBezTo>
                        <a:pt x="272915" y="675303"/>
                        <a:pt x="267922" y="680292"/>
                        <a:pt x="263642" y="685995"/>
                      </a:cubicBezTo>
                      <a:cubicBezTo>
                        <a:pt x="245810" y="707377"/>
                        <a:pt x="236537" y="733749"/>
                        <a:pt x="236537" y="760834"/>
                      </a:cubicBezTo>
                      <a:cubicBezTo>
                        <a:pt x="236537" y="822844"/>
                        <a:pt x="285041" y="875587"/>
                        <a:pt x="349949" y="883428"/>
                      </a:cubicBezTo>
                      <a:cubicBezTo>
                        <a:pt x="352089" y="884140"/>
                        <a:pt x="354229" y="884853"/>
                        <a:pt x="356369" y="886279"/>
                      </a:cubicBezTo>
                      <a:cubicBezTo>
                        <a:pt x="359222" y="887704"/>
                        <a:pt x="361362" y="891268"/>
                        <a:pt x="362789" y="894832"/>
                      </a:cubicBezTo>
                      <a:cubicBezTo>
                        <a:pt x="372061" y="924055"/>
                        <a:pt x="390607" y="950427"/>
                        <a:pt x="414858" y="971097"/>
                      </a:cubicBezTo>
                      <a:cubicBezTo>
                        <a:pt x="446956" y="997469"/>
                        <a:pt x="487613" y="1011724"/>
                        <a:pt x="529697" y="1011724"/>
                      </a:cubicBezTo>
                      <a:cubicBezTo>
                        <a:pt x="533977" y="1011724"/>
                        <a:pt x="537543" y="1011724"/>
                        <a:pt x="541823" y="1011724"/>
                      </a:cubicBezTo>
                      <a:cubicBezTo>
                        <a:pt x="568928" y="1009585"/>
                        <a:pt x="595319" y="1001745"/>
                        <a:pt x="618144" y="988915"/>
                      </a:cubicBezTo>
                      <a:cubicBezTo>
                        <a:pt x="619571" y="988203"/>
                        <a:pt x="621711" y="987490"/>
                        <a:pt x="623137" y="987490"/>
                      </a:cubicBezTo>
                      <a:cubicBezTo>
                        <a:pt x="623851" y="987490"/>
                        <a:pt x="625277" y="987490"/>
                        <a:pt x="625990" y="987490"/>
                      </a:cubicBezTo>
                      <a:cubicBezTo>
                        <a:pt x="628844" y="987490"/>
                        <a:pt x="630983" y="987490"/>
                        <a:pt x="633837" y="988915"/>
                      </a:cubicBezTo>
                      <a:cubicBezTo>
                        <a:pt x="663795" y="1006734"/>
                        <a:pt x="699459" y="1016000"/>
                        <a:pt x="735123" y="1016000"/>
                      </a:cubicBezTo>
                      <a:cubicBezTo>
                        <a:pt x="778633" y="1016000"/>
                        <a:pt x="819291" y="1002458"/>
                        <a:pt x="853528" y="978224"/>
                      </a:cubicBezTo>
                      <a:cubicBezTo>
                        <a:pt x="882060" y="958267"/>
                        <a:pt x="903458" y="931182"/>
                        <a:pt x="917011" y="900534"/>
                      </a:cubicBezTo>
                      <a:cubicBezTo>
                        <a:pt x="918437" y="897683"/>
                        <a:pt x="919864" y="895545"/>
                        <a:pt x="922003" y="894119"/>
                      </a:cubicBezTo>
                      <a:cubicBezTo>
                        <a:pt x="923430" y="892694"/>
                        <a:pt x="925570" y="891981"/>
                        <a:pt x="927710" y="891268"/>
                      </a:cubicBezTo>
                      <a:cubicBezTo>
                        <a:pt x="957668" y="884140"/>
                        <a:pt x="989052" y="864183"/>
                        <a:pt x="1015444" y="836386"/>
                      </a:cubicBezTo>
                      <a:cubicBezTo>
                        <a:pt x="1048255" y="802174"/>
                        <a:pt x="1066800" y="762259"/>
                        <a:pt x="1066800" y="728047"/>
                      </a:cubicBezTo>
                      <a:cubicBezTo>
                        <a:pt x="1066800" y="703101"/>
                        <a:pt x="1053961" y="683143"/>
                        <a:pt x="1032563" y="673165"/>
                      </a:cubicBezTo>
                      <a:cubicBezTo>
                        <a:pt x="1025430" y="669601"/>
                        <a:pt x="1016870" y="667463"/>
                        <a:pt x="1007598" y="666750"/>
                      </a:cubicBezTo>
                      <a:cubicBezTo>
                        <a:pt x="1007598" y="666750"/>
                        <a:pt x="1007598" y="666750"/>
                        <a:pt x="989766" y="666750"/>
                      </a:cubicBezTo>
                      <a:cubicBezTo>
                        <a:pt x="989766" y="666750"/>
                        <a:pt x="989766" y="666750"/>
                        <a:pt x="726564" y="666750"/>
                      </a:cubicBezTo>
                      <a:cubicBezTo>
                        <a:pt x="726564" y="666750"/>
                        <a:pt x="726564" y="666750"/>
                        <a:pt x="657375" y="666750"/>
                      </a:cubicBezTo>
                      <a:cubicBezTo>
                        <a:pt x="657375" y="666750"/>
                        <a:pt x="657375" y="666750"/>
                        <a:pt x="324271" y="666750"/>
                      </a:cubicBezTo>
                      <a:cubicBezTo>
                        <a:pt x="324271" y="666750"/>
                        <a:pt x="324271" y="666750"/>
                        <a:pt x="282187" y="666750"/>
                      </a:cubicBezTo>
                      <a:close/>
                      <a:moveTo>
                        <a:pt x="1165107" y="636587"/>
                      </a:moveTo>
                      <a:cubicBezTo>
                        <a:pt x="1165107" y="636587"/>
                        <a:pt x="1165107" y="636587"/>
                        <a:pt x="1287581" y="636587"/>
                      </a:cubicBezTo>
                      <a:cubicBezTo>
                        <a:pt x="1296176" y="636587"/>
                        <a:pt x="1303338" y="643803"/>
                        <a:pt x="1303338" y="652462"/>
                      </a:cubicBezTo>
                      <a:cubicBezTo>
                        <a:pt x="1303338" y="661121"/>
                        <a:pt x="1296176" y="668337"/>
                        <a:pt x="1287581" y="668337"/>
                      </a:cubicBezTo>
                      <a:cubicBezTo>
                        <a:pt x="1287581" y="668337"/>
                        <a:pt x="1287581" y="668337"/>
                        <a:pt x="1165107" y="668337"/>
                      </a:cubicBezTo>
                      <a:cubicBezTo>
                        <a:pt x="1156512" y="668337"/>
                        <a:pt x="1149350" y="661121"/>
                        <a:pt x="1149350" y="652462"/>
                      </a:cubicBezTo>
                      <a:cubicBezTo>
                        <a:pt x="1149350" y="643803"/>
                        <a:pt x="1156512" y="636587"/>
                        <a:pt x="1165107" y="636587"/>
                      </a:cubicBezTo>
                      <a:close/>
                      <a:moveTo>
                        <a:pt x="15757" y="633412"/>
                      </a:moveTo>
                      <a:cubicBezTo>
                        <a:pt x="15757" y="633412"/>
                        <a:pt x="15757" y="633412"/>
                        <a:pt x="138231" y="634118"/>
                      </a:cubicBezTo>
                      <a:cubicBezTo>
                        <a:pt x="146826" y="634118"/>
                        <a:pt x="153988" y="641173"/>
                        <a:pt x="153988" y="649640"/>
                      </a:cubicBezTo>
                      <a:cubicBezTo>
                        <a:pt x="153988" y="658107"/>
                        <a:pt x="146826" y="665162"/>
                        <a:pt x="138231" y="665162"/>
                      </a:cubicBezTo>
                      <a:cubicBezTo>
                        <a:pt x="138231" y="665162"/>
                        <a:pt x="138231" y="665162"/>
                        <a:pt x="15757" y="664457"/>
                      </a:cubicBezTo>
                      <a:cubicBezTo>
                        <a:pt x="7162" y="664457"/>
                        <a:pt x="0" y="657401"/>
                        <a:pt x="0" y="648934"/>
                      </a:cubicBezTo>
                      <a:cubicBezTo>
                        <a:pt x="0" y="640468"/>
                        <a:pt x="7162" y="633412"/>
                        <a:pt x="15757" y="633412"/>
                      </a:cubicBezTo>
                      <a:close/>
                      <a:moveTo>
                        <a:pt x="1207141" y="318777"/>
                      </a:moveTo>
                      <a:cubicBezTo>
                        <a:pt x="1210977" y="319851"/>
                        <a:pt x="1214366" y="322358"/>
                        <a:pt x="1216507" y="325938"/>
                      </a:cubicBezTo>
                      <a:cubicBezTo>
                        <a:pt x="1220788" y="333816"/>
                        <a:pt x="1218648" y="343126"/>
                        <a:pt x="1210798" y="347423"/>
                      </a:cubicBezTo>
                      <a:cubicBezTo>
                        <a:pt x="1210798" y="347423"/>
                        <a:pt x="1210798" y="347423"/>
                        <a:pt x="1105189" y="409014"/>
                      </a:cubicBezTo>
                      <a:cubicBezTo>
                        <a:pt x="1102335" y="410446"/>
                        <a:pt x="1100194" y="411162"/>
                        <a:pt x="1097340" y="411162"/>
                      </a:cubicBezTo>
                      <a:cubicBezTo>
                        <a:pt x="1091631" y="411162"/>
                        <a:pt x="1086636" y="408297"/>
                        <a:pt x="1083782" y="403284"/>
                      </a:cubicBezTo>
                      <a:cubicBezTo>
                        <a:pt x="1079500" y="395406"/>
                        <a:pt x="1081641" y="386096"/>
                        <a:pt x="1089490" y="381799"/>
                      </a:cubicBezTo>
                      <a:cubicBezTo>
                        <a:pt x="1089490" y="381799"/>
                        <a:pt x="1089490" y="381799"/>
                        <a:pt x="1195100" y="320209"/>
                      </a:cubicBezTo>
                      <a:cubicBezTo>
                        <a:pt x="1199024" y="318061"/>
                        <a:pt x="1203306" y="317703"/>
                        <a:pt x="1207141" y="318777"/>
                      </a:cubicBezTo>
                      <a:close/>
                      <a:moveTo>
                        <a:pt x="98498" y="315333"/>
                      </a:moveTo>
                      <a:cubicBezTo>
                        <a:pt x="102333" y="314348"/>
                        <a:pt x="106615" y="314885"/>
                        <a:pt x="110539" y="317034"/>
                      </a:cubicBezTo>
                      <a:cubicBezTo>
                        <a:pt x="110539" y="317034"/>
                        <a:pt x="110539" y="317034"/>
                        <a:pt x="215435" y="378624"/>
                      </a:cubicBezTo>
                      <a:cubicBezTo>
                        <a:pt x="223284" y="382921"/>
                        <a:pt x="225425" y="392948"/>
                        <a:pt x="221143" y="400109"/>
                      </a:cubicBezTo>
                      <a:cubicBezTo>
                        <a:pt x="218289" y="405122"/>
                        <a:pt x="213294" y="407987"/>
                        <a:pt x="207585" y="407987"/>
                      </a:cubicBezTo>
                      <a:cubicBezTo>
                        <a:pt x="204731" y="407987"/>
                        <a:pt x="202590" y="407271"/>
                        <a:pt x="199736" y="405839"/>
                      </a:cubicBezTo>
                      <a:cubicBezTo>
                        <a:pt x="199736" y="405839"/>
                        <a:pt x="199736" y="405839"/>
                        <a:pt x="94127" y="344248"/>
                      </a:cubicBezTo>
                      <a:cubicBezTo>
                        <a:pt x="86991" y="339951"/>
                        <a:pt x="84137" y="329925"/>
                        <a:pt x="89132" y="322763"/>
                      </a:cubicBezTo>
                      <a:cubicBezTo>
                        <a:pt x="91273" y="318825"/>
                        <a:pt x="94662" y="316318"/>
                        <a:pt x="98498" y="315333"/>
                      </a:cubicBezTo>
                      <a:close/>
                      <a:moveTo>
                        <a:pt x="735123" y="284162"/>
                      </a:moveTo>
                      <a:cubicBezTo>
                        <a:pt x="727277" y="284162"/>
                        <a:pt x="720144" y="284878"/>
                        <a:pt x="713011" y="285594"/>
                      </a:cubicBezTo>
                      <a:cubicBezTo>
                        <a:pt x="684480" y="288458"/>
                        <a:pt x="658088" y="297050"/>
                        <a:pt x="633837" y="310654"/>
                      </a:cubicBezTo>
                      <a:cubicBezTo>
                        <a:pt x="632410" y="311370"/>
                        <a:pt x="630983" y="312086"/>
                        <a:pt x="629557" y="312802"/>
                      </a:cubicBezTo>
                      <a:cubicBezTo>
                        <a:pt x="625277" y="313518"/>
                        <a:pt x="621711" y="312802"/>
                        <a:pt x="618144" y="310654"/>
                      </a:cubicBezTo>
                      <a:cubicBezTo>
                        <a:pt x="591753" y="296334"/>
                        <a:pt x="561082" y="288458"/>
                        <a:pt x="529697" y="288458"/>
                      </a:cubicBezTo>
                      <a:cubicBezTo>
                        <a:pt x="487613" y="288458"/>
                        <a:pt x="446956" y="302778"/>
                        <a:pt x="414858" y="329270"/>
                      </a:cubicBezTo>
                      <a:cubicBezTo>
                        <a:pt x="390607" y="349318"/>
                        <a:pt x="372061" y="376526"/>
                        <a:pt x="362789" y="405881"/>
                      </a:cubicBezTo>
                      <a:cubicBezTo>
                        <a:pt x="362075" y="408745"/>
                        <a:pt x="360649" y="410893"/>
                        <a:pt x="358509" y="412325"/>
                      </a:cubicBezTo>
                      <a:cubicBezTo>
                        <a:pt x="356369" y="414473"/>
                        <a:pt x="353516" y="416621"/>
                        <a:pt x="349949" y="416621"/>
                      </a:cubicBezTo>
                      <a:cubicBezTo>
                        <a:pt x="285041" y="425213"/>
                        <a:pt x="236537" y="478197"/>
                        <a:pt x="236537" y="540489"/>
                      </a:cubicBezTo>
                      <a:cubicBezTo>
                        <a:pt x="236537" y="567697"/>
                        <a:pt x="245810" y="594188"/>
                        <a:pt x="263642" y="615668"/>
                      </a:cubicBezTo>
                      <a:cubicBezTo>
                        <a:pt x="267922" y="620680"/>
                        <a:pt x="272915" y="626408"/>
                        <a:pt x="277908" y="630704"/>
                      </a:cubicBezTo>
                      <a:cubicBezTo>
                        <a:pt x="277908" y="630704"/>
                        <a:pt x="277908" y="630704"/>
                        <a:pt x="282187" y="635000"/>
                      </a:cubicBezTo>
                      <a:cubicBezTo>
                        <a:pt x="282187" y="635000"/>
                        <a:pt x="282187" y="635000"/>
                        <a:pt x="324271" y="635000"/>
                      </a:cubicBezTo>
                      <a:cubicBezTo>
                        <a:pt x="324271" y="635000"/>
                        <a:pt x="324271" y="635000"/>
                        <a:pt x="555375" y="635000"/>
                      </a:cubicBezTo>
                      <a:cubicBezTo>
                        <a:pt x="555375" y="635000"/>
                        <a:pt x="555375" y="635000"/>
                        <a:pt x="628844" y="635000"/>
                      </a:cubicBezTo>
                      <a:cubicBezTo>
                        <a:pt x="628844" y="635000"/>
                        <a:pt x="628844" y="635000"/>
                        <a:pt x="989052" y="635000"/>
                      </a:cubicBezTo>
                      <a:cubicBezTo>
                        <a:pt x="989052" y="635000"/>
                        <a:pt x="989052" y="635000"/>
                        <a:pt x="1006171" y="635000"/>
                      </a:cubicBezTo>
                      <a:cubicBezTo>
                        <a:pt x="1015444" y="633568"/>
                        <a:pt x="1024716" y="630704"/>
                        <a:pt x="1032563" y="625692"/>
                      </a:cubicBezTo>
                      <a:cubicBezTo>
                        <a:pt x="1051821" y="614952"/>
                        <a:pt x="1066800" y="595620"/>
                        <a:pt x="1066800" y="571277"/>
                      </a:cubicBezTo>
                      <a:cubicBezTo>
                        <a:pt x="1066800" y="506837"/>
                        <a:pt x="997612" y="426645"/>
                        <a:pt x="927710" y="409461"/>
                      </a:cubicBezTo>
                      <a:cubicBezTo>
                        <a:pt x="925570" y="408745"/>
                        <a:pt x="923430" y="407313"/>
                        <a:pt x="921290" y="405881"/>
                      </a:cubicBezTo>
                      <a:cubicBezTo>
                        <a:pt x="919864" y="404449"/>
                        <a:pt x="917724" y="402301"/>
                        <a:pt x="917011" y="400153"/>
                      </a:cubicBezTo>
                      <a:cubicBezTo>
                        <a:pt x="903458" y="369366"/>
                        <a:pt x="882060" y="342158"/>
                        <a:pt x="853528" y="322110"/>
                      </a:cubicBezTo>
                      <a:cubicBezTo>
                        <a:pt x="819291" y="297050"/>
                        <a:pt x="778633" y="284162"/>
                        <a:pt x="735123" y="284162"/>
                      </a:cubicBezTo>
                      <a:close/>
                      <a:moveTo>
                        <a:pt x="735191" y="254000"/>
                      </a:moveTo>
                      <a:cubicBezTo>
                        <a:pt x="785162" y="254000"/>
                        <a:pt x="832277" y="268990"/>
                        <a:pt x="872254" y="297542"/>
                      </a:cubicBezTo>
                      <a:cubicBezTo>
                        <a:pt x="902950" y="319670"/>
                        <a:pt x="927222" y="348222"/>
                        <a:pt x="942927" y="381771"/>
                      </a:cubicBezTo>
                      <a:cubicBezTo>
                        <a:pt x="980048" y="392478"/>
                        <a:pt x="1017883" y="418175"/>
                        <a:pt x="1047866" y="452438"/>
                      </a:cubicBezTo>
                      <a:cubicBezTo>
                        <a:pt x="1079990" y="489555"/>
                        <a:pt x="1098550" y="533097"/>
                        <a:pt x="1098550" y="571643"/>
                      </a:cubicBezTo>
                      <a:cubicBezTo>
                        <a:pt x="1098550" y="605905"/>
                        <a:pt x="1079990" y="633030"/>
                        <a:pt x="1055004" y="649448"/>
                      </a:cubicBezTo>
                      <a:cubicBezTo>
                        <a:pt x="1082131" y="665865"/>
                        <a:pt x="1098550" y="693703"/>
                        <a:pt x="1098550" y="727966"/>
                      </a:cubicBezTo>
                      <a:cubicBezTo>
                        <a:pt x="1098550" y="770080"/>
                        <a:pt x="1076420" y="817905"/>
                        <a:pt x="1038585" y="857878"/>
                      </a:cubicBezTo>
                      <a:cubicBezTo>
                        <a:pt x="1010031" y="887858"/>
                        <a:pt x="976479" y="909986"/>
                        <a:pt x="942927" y="919979"/>
                      </a:cubicBezTo>
                      <a:cubicBezTo>
                        <a:pt x="927222" y="952814"/>
                        <a:pt x="902950" y="982080"/>
                        <a:pt x="872254" y="1003494"/>
                      </a:cubicBezTo>
                      <a:cubicBezTo>
                        <a:pt x="832277" y="1032046"/>
                        <a:pt x="785162" y="1047750"/>
                        <a:pt x="735191" y="1047750"/>
                      </a:cubicBezTo>
                      <a:cubicBezTo>
                        <a:pt x="696642" y="1047750"/>
                        <a:pt x="658807" y="1038471"/>
                        <a:pt x="625969" y="1020626"/>
                      </a:cubicBezTo>
                      <a:cubicBezTo>
                        <a:pt x="596701" y="1035615"/>
                        <a:pt x="563149" y="1043467"/>
                        <a:pt x="529597" y="1043467"/>
                      </a:cubicBezTo>
                      <a:cubicBezTo>
                        <a:pt x="480340" y="1043467"/>
                        <a:pt x="432511" y="1026336"/>
                        <a:pt x="394676" y="995642"/>
                      </a:cubicBezTo>
                      <a:cubicBezTo>
                        <a:pt x="368263" y="973515"/>
                        <a:pt x="347561" y="944962"/>
                        <a:pt x="335425" y="913555"/>
                      </a:cubicBezTo>
                      <a:cubicBezTo>
                        <a:pt x="260469" y="899279"/>
                        <a:pt x="204787" y="835037"/>
                        <a:pt x="204787" y="760801"/>
                      </a:cubicBezTo>
                      <a:cubicBezTo>
                        <a:pt x="204787" y="719400"/>
                        <a:pt x="221920" y="680141"/>
                        <a:pt x="252616" y="650875"/>
                      </a:cubicBezTo>
                      <a:cubicBezTo>
                        <a:pt x="221920" y="621609"/>
                        <a:pt x="204787" y="581636"/>
                        <a:pt x="204787" y="540949"/>
                      </a:cubicBezTo>
                      <a:cubicBezTo>
                        <a:pt x="204787" y="466000"/>
                        <a:pt x="260469" y="402471"/>
                        <a:pt x="335425" y="388195"/>
                      </a:cubicBezTo>
                      <a:cubicBezTo>
                        <a:pt x="347561" y="356074"/>
                        <a:pt x="368263" y="328236"/>
                        <a:pt x="394676" y="306108"/>
                      </a:cubicBezTo>
                      <a:cubicBezTo>
                        <a:pt x="432511" y="274700"/>
                        <a:pt x="480340" y="258283"/>
                        <a:pt x="529597" y="258283"/>
                      </a:cubicBezTo>
                      <a:cubicBezTo>
                        <a:pt x="563149" y="258283"/>
                        <a:pt x="596701" y="266135"/>
                        <a:pt x="625969" y="280411"/>
                      </a:cubicBezTo>
                      <a:cubicBezTo>
                        <a:pt x="658807" y="263280"/>
                        <a:pt x="696642" y="254000"/>
                        <a:pt x="735191" y="254000"/>
                      </a:cubicBezTo>
                      <a:close/>
                      <a:moveTo>
                        <a:pt x="965440" y="85579"/>
                      </a:moveTo>
                      <a:cubicBezTo>
                        <a:pt x="969268" y="84510"/>
                        <a:pt x="973540" y="85045"/>
                        <a:pt x="977456" y="87539"/>
                      </a:cubicBezTo>
                      <a:cubicBezTo>
                        <a:pt x="984577" y="91816"/>
                        <a:pt x="987425" y="101082"/>
                        <a:pt x="983152" y="108922"/>
                      </a:cubicBezTo>
                      <a:cubicBezTo>
                        <a:pt x="983152" y="108922"/>
                        <a:pt x="983152" y="108922"/>
                        <a:pt x="921917" y="214410"/>
                      </a:cubicBezTo>
                      <a:cubicBezTo>
                        <a:pt x="919069" y="219399"/>
                        <a:pt x="914084" y="222250"/>
                        <a:pt x="908388" y="222250"/>
                      </a:cubicBezTo>
                      <a:cubicBezTo>
                        <a:pt x="906252" y="222250"/>
                        <a:pt x="903404" y="221537"/>
                        <a:pt x="900555" y="220112"/>
                      </a:cubicBezTo>
                      <a:cubicBezTo>
                        <a:pt x="893435" y="215835"/>
                        <a:pt x="890587" y="205857"/>
                        <a:pt x="894859" y="198729"/>
                      </a:cubicBezTo>
                      <a:cubicBezTo>
                        <a:pt x="894859" y="198729"/>
                        <a:pt x="894859" y="198729"/>
                        <a:pt x="956095" y="93241"/>
                      </a:cubicBezTo>
                      <a:cubicBezTo>
                        <a:pt x="958231" y="89321"/>
                        <a:pt x="961613" y="86648"/>
                        <a:pt x="965440" y="85579"/>
                      </a:cubicBezTo>
                      <a:close/>
                      <a:moveTo>
                        <a:pt x="341312" y="83813"/>
                      </a:moveTo>
                      <a:cubicBezTo>
                        <a:pt x="345192" y="84882"/>
                        <a:pt x="348720" y="87377"/>
                        <a:pt x="350837" y="90940"/>
                      </a:cubicBezTo>
                      <a:cubicBezTo>
                        <a:pt x="350837" y="90940"/>
                        <a:pt x="350837" y="90940"/>
                        <a:pt x="410103" y="197141"/>
                      </a:cubicBezTo>
                      <a:cubicBezTo>
                        <a:pt x="414337" y="204269"/>
                        <a:pt x="412220" y="214247"/>
                        <a:pt x="404459" y="218524"/>
                      </a:cubicBezTo>
                      <a:cubicBezTo>
                        <a:pt x="402342" y="219949"/>
                        <a:pt x="399520" y="220662"/>
                        <a:pt x="396698" y="220662"/>
                      </a:cubicBezTo>
                      <a:cubicBezTo>
                        <a:pt x="391759" y="220662"/>
                        <a:pt x="386115" y="217811"/>
                        <a:pt x="383292" y="212109"/>
                      </a:cubicBezTo>
                      <a:lnTo>
                        <a:pt x="323320" y="106621"/>
                      </a:lnTo>
                      <a:cubicBezTo>
                        <a:pt x="319087" y="98781"/>
                        <a:pt x="321909" y="89515"/>
                        <a:pt x="329670" y="85238"/>
                      </a:cubicBezTo>
                      <a:cubicBezTo>
                        <a:pt x="333198" y="83100"/>
                        <a:pt x="337431" y="82744"/>
                        <a:pt x="341312" y="83813"/>
                      </a:cubicBezTo>
                      <a:close/>
                      <a:moveTo>
                        <a:pt x="651668" y="0"/>
                      </a:moveTo>
                      <a:cubicBezTo>
                        <a:pt x="659895" y="0"/>
                        <a:pt x="666750" y="7162"/>
                        <a:pt x="666750" y="15757"/>
                      </a:cubicBezTo>
                      <a:cubicBezTo>
                        <a:pt x="666750" y="15757"/>
                        <a:pt x="666750" y="15757"/>
                        <a:pt x="666750" y="138231"/>
                      </a:cubicBezTo>
                      <a:cubicBezTo>
                        <a:pt x="666750" y="146826"/>
                        <a:pt x="659895" y="153988"/>
                        <a:pt x="651668" y="153988"/>
                      </a:cubicBezTo>
                      <a:cubicBezTo>
                        <a:pt x="643442" y="153988"/>
                        <a:pt x="636587" y="146826"/>
                        <a:pt x="636587" y="138231"/>
                      </a:cubicBezTo>
                      <a:cubicBezTo>
                        <a:pt x="636587" y="138231"/>
                        <a:pt x="636587" y="138231"/>
                        <a:pt x="636587" y="15757"/>
                      </a:cubicBezTo>
                      <a:cubicBezTo>
                        <a:pt x="636587" y="7162"/>
                        <a:pt x="643442" y="0"/>
                        <a:pt x="651668" y="0"/>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E3250"/>
                    </a:solidFill>
                    <a:latin typeface="Arial"/>
                    <a:ea typeface="Arial"/>
                    <a:cs typeface="Arial"/>
                    <a:sym typeface="Arial"/>
                  </a:endParaRPr>
                </a:p>
              </p:txBody>
            </p:sp>
          </p:grpSp>
        </p:grpSp>
      </p:grpSp>
      <p:grpSp>
        <p:nvGrpSpPr>
          <p:cNvPr id="250" name="Google Shape;250;gea3e7cdae0_5_369"/>
          <p:cNvGrpSpPr/>
          <p:nvPr/>
        </p:nvGrpSpPr>
        <p:grpSpPr>
          <a:xfrm>
            <a:off x="552514" y="3073176"/>
            <a:ext cx="2227576" cy="439895"/>
            <a:chOff x="736685" y="4097568"/>
            <a:chExt cx="2970102" cy="586527"/>
          </a:xfrm>
        </p:grpSpPr>
        <p:sp>
          <p:nvSpPr>
            <p:cNvPr id="251" name="Google Shape;251;gea3e7cdae0_5_369"/>
            <p:cNvSpPr/>
            <p:nvPr/>
          </p:nvSpPr>
          <p:spPr>
            <a:xfrm rot="-5400000">
              <a:off x="2322587" y="3251471"/>
              <a:ext cx="537000" cy="2231400"/>
            </a:xfrm>
            <a:prstGeom prst="rect">
              <a:avLst/>
            </a:prstGeom>
            <a:solidFill>
              <a:srgbClr val="1E3250"/>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grpSp>
          <p:nvGrpSpPr>
            <p:cNvPr id="252" name="Google Shape;252;gea3e7cdae0_5_369"/>
            <p:cNvGrpSpPr/>
            <p:nvPr/>
          </p:nvGrpSpPr>
          <p:grpSpPr>
            <a:xfrm>
              <a:off x="736685" y="4097568"/>
              <a:ext cx="2866001" cy="586527"/>
              <a:chOff x="736685" y="4097568"/>
              <a:chExt cx="2866001" cy="586527"/>
            </a:xfrm>
          </p:grpSpPr>
          <p:sp>
            <p:nvSpPr>
              <p:cNvPr id="253" name="Google Shape;253;gea3e7cdae0_5_369"/>
              <p:cNvSpPr/>
              <p:nvPr/>
            </p:nvSpPr>
            <p:spPr>
              <a:xfrm>
                <a:off x="1475386" y="4253295"/>
                <a:ext cx="2127300" cy="430800"/>
              </a:xfrm>
              <a:prstGeom prst="rect">
                <a:avLst/>
              </a:prstGeom>
              <a:noFill/>
              <a:ln>
                <a:noFill/>
              </a:ln>
            </p:spPr>
            <p:txBody>
              <a:bodyPr spcFirstLastPara="1" wrap="square" lIns="0" tIns="0" rIns="0" bIns="0" anchor="t" anchorCtr="0">
                <a:noAutofit/>
              </a:bodyPr>
              <a:lstStyle/>
              <a:p>
                <a:pPr marL="0" marR="0" lvl="0" indent="-57150" algn="ctr" rtl="0">
                  <a:lnSpc>
                    <a:spcPct val="100000"/>
                  </a:lnSpc>
                  <a:spcBef>
                    <a:spcPts val="0"/>
                  </a:spcBef>
                  <a:spcAft>
                    <a:spcPts val="0"/>
                  </a:spcAft>
                  <a:buClr>
                    <a:srgbClr val="699BC6"/>
                  </a:buClr>
                  <a:buSzPts val="900"/>
                  <a:buFont typeface="Trebuchet MS"/>
                  <a:buChar char="​"/>
                </a:pPr>
                <a:r>
                  <a:rPr lang="en-US" sz="1100" b="0" i="0" u="none" strike="noStrike" cap="none">
                    <a:solidFill>
                      <a:srgbClr val="FFFFFF"/>
                    </a:solidFill>
                    <a:latin typeface="Arial"/>
                    <a:ea typeface="Arial"/>
                    <a:cs typeface="Arial"/>
                    <a:sym typeface="Arial"/>
                  </a:rPr>
                  <a:t>Policy Advocacy </a:t>
                </a:r>
                <a:endParaRPr sz="800" b="0" i="0" u="none" strike="noStrike" cap="none">
                  <a:solidFill>
                    <a:srgbClr val="FFFFFF"/>
                  </a:solidFill>
                  <a:latin typeface="Arial"/>
                  <a:ea typeface="Arial"/>
                  <a:cs typeface="Arial"/>
                  <a:sym typeface="Arial"/>
                </a:endParaRPr>
              </a:p>
            </p:txBody>
          </p:sp>
          <p:sp>
            <p:nvSpPr>
              <p:cNvPr id="254" name="Google Shape;254;gea3e7cdae0_5_369"/>
              <p:cNvSpPr/>
              <p:nvPr/>
            </p:nvSpPr>
            <p:spPr>
              <a:xfrm rot="-5400000">
                <a:off x="841535" y="3992718"/>
                <a:ext cx="532200" cy="741900"/>
              </a:xfrm>
              <a:prstGeom prst="rect">
                <a:avLst/>
              </a:prstGeom>
              <a:solidFill>
                <a:srgbClr val="4D6B8B"/>
              </a:solidFill>
              <a:ln w="9525" cap="flat" cmpd="sng">
                <a:solidFill>
                  <a:srgbClr val="4D6B8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grpSp>
            <p:nvGrpSpPr>
              <p:cNvPr id="255" name="Google Shape;255;gea3e7cdae0_5_369"/>
              <p:cNvGrpSpPr/>
              <p:nvPr/>
            </p:nvGrpSpPr>
            <p:grpSpPr>
              <a:xfrm>
                <a:off x="906141" y="4121260"/>
                <a:ext cx="482438" cy="482878"/>
                <a:chOff x="5273803" y="2606040"/>
                <a:chExt cx="1644300" cy="1645800"/>
              </a:xfrm>
            </p:grpSpPr>
            <p:sp>
              <p:nvSpPr>
                <p:cNvPr id="256" name="Google Shape;256;gea3e7cdae0_5_369"/>
                <p:cNvSpPr/>
                <p:nvPr/>
              </p:nvSpPr>
              <p:spPr>
                <a:xfrm>
                  <a:off x="5273803" y="2606040"/>
                  <a:ext cx="1644300" cy="1645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E3250"/>
                    </a:solidFill>
                    <a:latin typeface="Arial"/>
                    <a:ea typeface="Arial"/>
                    <a:cs typeface="Arial"/>
                    <a:sym typeface="Arial"/>
                  </a:endParaRPr>
                </a:p>
              </p:txBody>
            </p:sp>
            <p:grpSp>
              <p:nvGrpSpPr>
                <p:cNvPr id="257" name="Google Shape;257;gea3e7cdae0_5_369"/>
                <p:cNvGrpSpPr/>
                <p:nvPr/>
              </p:nvGrpSpPr>
              <p:grpSpPr>
                <a:xfrm>
                  <a:off x="5444491" y="2777490"/>
                  <a:ext cx="1303020" cy="1301496"/>
                  <a:chOff x="5444491" y="2777490"/>
                  <a:chExt cx="1303020" cy="1301496"/>
                </a:xfrm>
              </p:grpSpPr>
              <p:sp>
                <p:nvSpPr>
                  <p:cNvPr id="258" name="Google Shape;258;gea3e7cdae0_5_369"/>
                  <p:cNvSpPr/>
                  <p:nvPr/>
                </p:nvSpPr>
                <p:spPr>
                  <a:xfrm>
                    <a:off x="5444491" y="2777490"/>
                    <a:ext cx="1303020" cy="1301496"/>
                  </a:xfrm>
                  <a:custGeom>
                    <a:avLst/>
                    <a:gdLst/>
                    <a:ahLst/>
                    <a:cxnLst/>
                    <a:rect l="l" t="t" r="r" b="b"/>
                    <a:pathLst>
                      <a:path w="1826" h="1822" extrusionOk="0">
                        <a:moveTo>
                          <a:pt x="288" y="144"/>
                        </a:moveTo>
                        <a:cubicBezTo>
                          <a:pt x="288" y="224"/>
                          <a:pt x="223" y="288"/>
                          <a:pt x="144" y="288"/>
                        </a:cubicBezTo>
                        <a:cubicBezTo>
                          <a:pt x="64" y="288"/>
                          <a:pt x="0" y="224"/>
                          <a:pt x="0" y="144"/>
                        </a:cubicBezTo>
                        <a:cubicBezTo>
                          <a:pt x="0" y="65"/>
                          <a:pt x="64" y="0"/>
                          <a:pt x="144" y="0"/>
                        </a:cubicBezTo>
                        <a:cubicBezTo>
                          <a:pt x="223" y="0"/>
                          <a:pt x="288" y="65"/>
                          <a:pt x="288" y="144"/>
                        </a:cubicBezTo>
                        <a:close/>
                        <a:moveTo>
                          <a:pt x="1682" y="0"/>
                        </a:moveTo>
                        <a:cubicBezTo>
                          <a:pt x="1603" y="0"/>
                          <a:pt x="1538" y="65"/>
                          <a:pt x="1538" y="144"/>
                        </a:cubicBezTo>
                        <a:cubicBezTo>
                          <a:pt x="1538" y="224"/>
                          <a:pt x="1603" y="288"/>
                          <a:pt x="1682" y="288"/>
                        </a:cubicBezTo>
                        <a:cubicBezTo>
                          <a:pt x="1762" y="288"/>
                          <a:pt x="1826" y="224"/>
                          <a:pt x="1826" y="144"/>
                        </a:cubicBezTo>
                        <a:cubicBezTo>
                          <a:pt x="1826" y="65"/>
                          <a:pt x="1762" y="0"/>
                          <a:pt x="1682" y="0"/>
                        </a:cubicBezTo>
                        <a:close/>
                        <a:moveTo>
                          <a:pt x="144" y="1534"/>
                        </a:moveTo>
                        <a:cubicBezTo>
                          <a:pt x="64" y="1534"/>
                          <a:pt x="0" y="1598"/>
                          <a:pt x="0" y="1678"/>
                        </a:cubicBezTo>
                        <a:cubicBezTo>
                          <a:pt x="0" y="1757"/>
                          <a:pt x="64" y="1822"/>
                          <a:pt x="144" y="1822"/>
                        </a:cubicBezTo>
                        <a:cubicBezTo>
                          <a:pt x="223" y="1822"/>
                          <a:pt x="288" y="1757"/>
                          <a:pt x="288" y="1678"/>
                        </a:cubicBezTo>
                        <a:cubicBezTo>
                          <a:pt x="288" y="1598"/>
                          <a:pt x="223" y="1534"/>
                          <a:pt x="144" y="1534"/>
                        </a:cubicBezTo>
                        <a:close/>
                        <a:moveTo>
                          <a:pt x="1682" y="1534"/>
                        </a:moveTo>
                        <a:cubicBezTo>
                          <a:pt x="1603" y="1534"/>
                          <a:pt x="1538" y="1598"/>
                          <a:pt x="1538" y="1678"/>
                        </a:cubicBezTo>
                        <a:cubicBezTo>
                          <a:pt x="1538" y="1757"/>
                          <a:pt x="1603" y="1822"/>
                          <a:pt x="1682" y="1822"/>
                        </a:cubicBezTo>
                        <a:cubicBezTo>
                          <a:pt x="1762" y="1822"/>
                          <a:pt x="1826" y="1757"/>
                          <a:pt x="1826" y="1678"/>
                        </a:cubicBezTo>
                        <a:cubicBezTo>
                          <a:pt x="1826" y="1598"/>
                          <a:pt x="1762" y="1534"/>
                          <a:pt x="1682" y="1534"/>
                        </a:cubicBezTo>
                        <a:close/>
                        <a:moveTo>
                          <a:pt x="1579" y="911"/>
                        </a:moveTo>
                        <a:cubicBezTo>
                          <a:pt x="1579" y="1279"/>
                          <a:pt x="1281" y="1577"/>
                          <a:pt x="913" y="1577"/>
                        </a:cubicBezTo>
                        <a:cubicBezTo>
                          <a:pt x="545" y="1577"/>
                          <a:pt x="247" y="1279"/>
                          <a:pt x="247" y="911"/>
                        </a:cubicBezTo>
                        <a:cubicBezTo>
                          <a:pt x="247" y="543"/>
                          <a:pt x="545" y="245"/>
                          <a:pt x="913" y="245"/>
                        </a:cubicBezTo>
                        <a:cubicBezTo>
                          <a:pt x="1281" y="245"/>
                          <a:pt x="1579" y="543"/>
                          <a:pt x="1579" y="911"/>
                        </a:cubicBezTo>
                        <a:close/>
                        <a:moveTo>
                          <a:pt x="1076" y="532"/>
                        </a:moveTo>
                        <a:cubicBezTo>
                          <a:pt x="1076" y="562"/>
                          <a:pt x="1100" y="585"/>
                          <a:pt x="1129" y="585"/>
                        </a:cubicBezTo>
                        <a:cubicBezTo>
                          <a:pt x="1159" y="585"/>
                          <a:pt x="1183" y="562"/>
                          <a:pt x="1183" y="532"/>
                        </a:cubicBezTo>
                        <a:cubicBezTo>
                          <a:pt x="1183" y="503"/>
                          <a:pt x="1159" y="479"/>
                          <a:pt x="1129" y="479"/>
                        </a:cubicBezTo>
                        <a:cubicBezTo>
                          <a:pt x="1100" y="479"/>
                          <a:pt x="1076" y="503"/>
                          <a:pt x="1076" y="532"/>
                        </a:cubicBezTo>
                        <a:close/>
                        <a:moveTo>
                          <a:pt x="970" y="897"/>
                        </a:moveTo>
                        <a:cubicBezTo>
                          <a:pt x="970" y="926"/>
                          <a:pt x="994" y="950"/>
                          <a:pt x="1023" y="950"/>
                        </a:cubicBezTo>
                        <a:cubicBezTo>
                          <a:pt x="1052" y="950"/>
                          <a:pt x="1076" y="926"/>
                          <a:pt x="1076" y="897"/>
                        </a:cubicBezTo>
                        <a:cubicBezTo>
                          <a:pt x="1076" y="868"/>
                          <a:pt x="1052" y="844"/>
                          <a:pt x="1023" y="844"/>
                        </a:cubicBezTo>
                        <a:cubicBezTo>
                          <a:pt x="994" y="844"/>
                          <a:pt x="970" y="868"/>
                          <a:pt x="970" y="897"/>
                        </a:cubicBezTo>
                        <a:close/>
                        <a:moveTo>
                          <a:pt x="549" y="1134"/>
                        </a:moveTo>
                        <a:cubicBezTo>
                          <a:pt x="549" y="1105"/>
                          <a:pt x="526" y="1081"/>
                          <a:pt x="496" y="1081"/>
                        </a:cubicBezTo>
                        <a:cubicBezTo>
                          <a:pt x="467" y="1081"/>
                          <a:pt x="443" y="1105"/>
                          <a:pt x="443" y="1134"/>
                        </a:cubicBezTo>
                        <a:cubicBezTo>
                          <a:pt x="443" y="1164"/>
                          <a:pt x="467" y="1187"/>
                          <a:pt x="496" y="1187"/>
                        </a:cubicBezTo>
                        <a:cubicBezTo>
                          <a:pt x="526" y="1187"/>
                          <a:pt x="549" y="1164"/>
                          <a:pt x="549" y="1134"/>
                        </a:cubicBezTo>
                        <a:close/>
                        <a:moveTo>
                          <a:pt x="582" y="870"/>
                        </a:moveTo>
                        <a:cubicBezTo>
                          <a:pt x="876" y="576"/>
                          <a:pt x="876" y="576"/>
                          <a:pt x="876" y="576"/>
                        </a:cubicBezTo>
                        <a:cubicBezTo>
                          <a:pt x="880" y="571"/>
                          <a:pt x="883" y="566"/>
                          <a:pt x="883" y="560"/>
                        </a:cubicBezTo>
                        <a:cubicBezTo>
                          <a:pt x="883" y="554"/>
                          <a:pt x="880" y="549"/>
                          <a:pt x="876" y="544"/>
                        </a:cubicBezTo>
                        <a:cubicBezTo>
                          <a:pt x="712" y="380"/>
                          <a:pt x="712" y="380"/>
                          <a:pt x="712" y="380"/>
                        </a:cubicBezTo>
                        <a:cubicBezTo>
                          <a:pt x="704" y="372"/>
                          <a:pt x="690" y="372"/>
                          <a:pt x="681" y="380"/>
                        </a:cubicBezTo>
                        <a:cubicBezTo>
                          <a:pt x="387" y="675"/>
                          <a:pt x="387" y="675"/>
                          <a:pt x="387" y="675"/>
                        </a:cubicBezTo>
                        <a:cubicBezTo>
                          <a:pt x="383" y="679"/>
                          <a:pt x="380" y="684"/>
                          <a:pt x="380" y="690"/>
                        </a:cubicBezTo>
                        <a:cubicBezTo>
                          <a:pt x="380" y="696"/>
                          <a:pt x="383" y="701"/>
                          <a:pt x="387" y="706"/>
                        </a:cubicBezTo>
                        <a:cubicBezTo>
                          <a:pt x="551" y="870"/>
                          <a:pt x="551" y="870"/>
                          <a:pt x="551" y="870"/>
                        </a:cubicBezTo>
                        <a:cubicBezTo>
                          <a:pt x="555" y="874"/>
                          <a:pt x="561" y="876"/>
                          <a:pt x="566" y="876"/>
                        </a:cubicBezTo>
                        <a:cubicBezTo>
                          <a:pt x="572" y="876"/>
                          <a:pt x="578" y="874"/>
                          <a:pt x="582" y="870"/>
                        </a:cubicBezTo>
                        <a:close/>
                        <a:moveTo>
                          <a:pt x="1217" y="1149"/>
                        </a:moveTo>
                        <a:cubicBezTo>
                          <a:pt x="1217" y="1137"/>
                          <a:pt x="1207" y="1127"/>
                          <a:pt x="1195" y="1127"/>
                        </a:cubicBezTo>
                        <a:cubicBezTo>
                          <a:pt x="779" y="1127"/>
                          <a:pt x="779" y="1127"/>
                          <a:pt x="779" y="1127"/>
                        </a:cubicBezTo>
                        <a:cubicBezTo>
                          <a:pt x="767" y="1127"/>
                          <a:pt x="757" y="1137"/>
                          <a:pt x="757" y="1149"/>
                        </a:cubicBezTo>
                        <a:cubicBezTo>
                          <a:pt x="757" y="1381"/>
                          <a:pt x="757" y="1381"/>
                          <a:pt x="757" y="1381"/>
                        </a:cubicBezTo>
                        <a:cubicBezTo>
                          <a:pt x="757" y="1393"/>
                          <a:pt x="767" y="1403"/>
                          <a:pt x="779" y="1403"/>
                        </a:cubicBezTo>
                        <a:cubicBezTo>
                          <a:pt x="1195" y="1403"/>
                          <a:pt x="1195" y="1403"/>
                          <a:pt x="1195" y="1403"/>
                        </a:cubicBezTo>
                        <a:cubicBezTo>
                          <a:pt x="1207" y="1403"/>
                          <a:pt x="1217" y="1393"/>
                          <a:pt x="1217" y="1381"/>
                        </a:cubicBezTo>
                        <a:lnTo>
                          <a:pt x="1217" y="1149"/>
                        </a:lnTo>
                        <a:close/>
                        <a:moveTo>
                          <a:pt x="1412" y="960"/>
                        </a:moveTo>
                        <a:cubicBezTo>
                          <a:pt x="1412" y="728"/>
                          <a:pt x="1412" y="728"/>
                          <a:pt x="1412" y="728"/>
                        </a:cubicBezTo>
                        <a:cubicBezTo>
                          <a:pt x="1412" y="716"/>
                          <a:pt x="1402" y="706"/>
                          <a:pt x="1390" y="706"/>
                        </a:cubicBezTo>
                        <a:cubicBezTo>
                          <a:pt x="1222" y="706"/>
                          <a:pt x="1222" y="706"/>
                          <a:pt x="1222" y="706"/>
                        </a:cubicBezTo>
                        <a:cubicBezTo>
                          <a:pt x="1209" y="706"/>
                          <a:pt x="1200" y="716"/>
                          <a:pt x="1200" y="728"/>
                        </a:cubicBezTo>
                        <a:cubicBezTo>
                          <a:pt x="1200" y="960"/>
                          <a:pt x="1200" y="960"/>
                          <a:pt x="1200" y="960"/>
                        </a:cubicBezTo>
                        <a:cubicBezTo>
                          <a:pt x="1200" y="972"/>
                          <a:pt x="1209" y="982"/>
                          <a:pt x="1222" y="982"/>
                        </a:cubicBezTo>
                        <a:cubicBezTo>
                          <a:pt x="1390" y="982"/>
                          <a:pt x="1390" y="982"/>
                          <a:pt x="1390" y="982"/>
                        </a:cubicBezTo>
                        <a:cubicBezTo>
                          <a:pt x="1402" y="982"/>
                          <a:pt x="1412" y="972"/>
                          <a:pt x="1412" y="960"/>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E3250"/>
                      </a:solidFill>
                      <a:latin typeface="Arial"/>
                      <a:ea typeface="Arial"/>
                      <a:cs typeface="Arial"/>
                      <a:sym typeface="Arial"/>
                    </a:endParaRPr>
                  </a:p>
                </p:txBody>
              </p:sp>
              <p:sp>
                <p:nvSpPr>
                  <p:cNvPr id="259" name="Google Shape;259;gea3e7cdae0_5_369"/>
                  <p:cNvSpPr/>
                  <p:nvPr/>
                </p:nvSpPr>
                <p:spPr>
                  <a:xfrm>
                    <a:off x="5476495" y="2807589"/>
                    <a:ext cx="1239014" cy="1238631"/>
                  </a:xfrm>
                  <a:custGeom>
                    <a:avLst/>
                    <a:gdLst/>
                    <a:ahLst/>
                    <a:cxnLst/>
                    <a:rect l="l" t="t" r="r" b="b"/>
                    <a:pathLst>
                      <a:path w="1736" h="1734" extrusionOk="0">
                        <a:moveTo>
                          <a:pt x="652" y="385"/>
                        </a:moveTo>
                        <a:cubicBezTo>
                          <a:pt x="784" y="518"/>
                          <a:pt x="784" y="518"/>
                          <a:pt x="784" y="518"/>
                        </a:cubicBezTo>
                        <a:cubicBezTo>
                          <a:pt x="521" y="781"/>
                          <a:pt x="521" y="781"/>
                          <a:pt x="521" y="781"/>
                        </a:cubicBezTo>
                        <a:cubicBezTo>
                          <a:pt x="389" y="648"/>
                          <a:pt x="389" y="648"/>
                          <a:pt x="389" y="648"/>
                        </a:cubicBezTo>
                        <a:lnTo>
                          <a:pt x="652" y="385"/>
                        </a:lnTo>
                        <a:close/>
                        <a:moveTo>
                          <a:pt x="756" y="1317"/>
                        </a:moveTo>
                        <a:cubicBezTo>
                          <a:pt x="1128" y="1317"/>
                          <a:pt x="1128" y="1317"/>
                          <a:pt x="1128" y="1317"/>
                        </a:cubicBezTo>
                        <a:cubicBezTo>
                          <a:pt x="1128" y="1129"/>
                          <a:pt x="1128" y="1129"/>
                          <a:pt x="1128" y="1129"/>
                        </a:cubicBezTo>
                        <a:cubicBezTo>
                          <a:pt x="756" y="1129"/>
                          <a:pt x="756" y="1129"/>
                          <a:pt x="756" y="1129"/>
                        </a:cubicBezTo>
                        <a:lnTo>
                          <a:pt x="756" y="1317"/>
                        </a:lnTo>
                        <a:close/>
                        <a:moveTo>
                          <a:pt x="1199" y="896"/>
                        </a:moveTo>
                        <a:cubicBezTo>
                          <a:pt x="1323" y="896"/>
                          <a:pt x="1323" y="896"/>
                          <a:pt x="1323" y="896"/>
                        </a:cubicBezTo>
                        <a:cubicBezTo>
                          <a:pt x="1323" y="708"/>
                          <a:pt x="1323" y="708"/>
                          <a:pt x="1323" y="708"/>
                        </a:cubicBezTo>
                        <a:cubicBezTo>
                          <a:pt x="1199" y="708"/>
                          <a:pt x="1199" y="708"/>
                          <a:pt x="1199" y="708"/>
                        </a:cubicBezTo>
                        <a:lnTo>
                          <a:pt x="1199" y="896"/>
                        </a:lnTo>
                        <a:close/>
                        <a:moveTo>
                          <a:pt x="521" y="0"/>
                        </a:moveTo>
                        <a:cubicBezTo>
                          <a:pt x="256" y="0"/>
                          <a:pt x="256" y="0"/>
                          <a:pt x="256" y="0"/>
                        </a:cubicBezTo>
                        <a:cubicBezTo>
                          <a:pt x="265" y="13"/>
                          <a:pt x="272" y="28"/>
                          <a:pt x="277" y="44"/>
                        </a:cubicBezTo>
                        <a:cubicBezTo>
                          <a:pt x="521" y="44"/>
                          <a:pt x="521" y="44"/>
                          <a:pt x="521" y="44"/>
                        </a:cubicBezTo>
                        <a:cubicBezTo>
                          <a:pt x="530" y="44"/>
                          <a:pt x="537" y="51"/>
                          <a:pt x="537" y="60"/>
                        </a:cubicBezTo>
                        <a:cubicBezTo>
                          <a:pt x="537" y="69"/>
                          <a:pt x="530" y="76"/>
                          <a:pt x="521" y="76"/>
                        </a:cubicBezTo>
                        <a:cubicBezTo>
                          <a:pt x="438" y="76"/>
                          <a:pt x="438" y="76"/>
                          <a:pt x="438" y="76"/>
                        </a:cubicBezTo>
                        <a:cubicBezTo>
                          <a:pt x="411" y="76"/>
                          <a:pt x="386" y="87"/>
                          <a:pt x="366" y="106"/>
                        </a:cubicBezTo>
                        <a:cubicBezTo>
                          <a:pt x="107" y="366"/>
                          <a:pt x="107" y="366"/>
                          <a:pt x="107" y="366"/>
                        </a:cubicBezTo>
                        <a:cubicBezTo>
                          <a:pt x="87" y="385"/>
                          <a:pt x="77" y="411"/>
                          <a:pt x="77" y="438"/>
                        </a:cubicBezTo>
                        <a:cubicBezTo>
                          <a:pt x="77" y="521"/>
                          <a:pt x="77" y="521"/>
                          <a:pt x="77" y="521"/>
                        </a:cubicBezTo>
                        <a:cubicBezTo>
                          <a:pt x="77" y="530"/>
                          <a:pt x="69" y="537"/>
                          <a:pt x="60" y="537"/>
                        </a:cubicBezTo>
                        <a:cubicBezTo>
                          <a:pt x="51" y="537"/>
                          <a:pt x="44" y="530"/>
                          <a:pt x="44" y="521"/>
                        </a:cubicBezTo>
                        <a:cubicBezTo>
                          <a:pt x="44" y="282"/>
                          <a:pt x="44" y="282"/>
                          <a:pt x="44" y="282"/>
                        </a:cubicBezTo>
                        <a:cubicBezTo>
                          <a:pt x="28" y="277"/>
                          <a:pt x="14" y="271"/>
                          <a:pt x="0" y="262"/>
                        </a:cubicBezTo>
                        <a:cubicBezTo>
                          <a:pt x="0" y="521"/>
                          <a:pt x="0" y="521"/>
                          <a:pt x="0" y="521"/>
                        </a:cubicBezTo>
                        <a:cubicBezTo>
                          <a:pt x="0" y="554"/>
                          <a:pt x="27" y="581"/>
                          <a:pt x="60" y="581"/>
                        </a:cubicBezTo>
                        <a:cubicBezTo>
                          <a:pt x="94" y="581"/>
                          <a:pt x="121" y="554"/>
                          <a:pt x="121" y="521"/>
                        </a:cubicBezTo>
                        <a:cubicBezTo>
                          <a:pt x="121" y="438"/>
                          <a:pt x="121" y="438"/>
                          <a:pt x="121" y="438"/>
                        </a:cubicBezTo>
                        <a:cubicBezTo>
                          <a:pt x="121" y="423"/>
                          <a:pt x="127" y="408"/>
                          <a:pt x="138" y="397"/>
                        </a:cubicBezTo>
                        <a:cubicBezTo>
                          <a:pt x="397" y="137"/>
                          <a:pt x="397" y="137"/>
                          <a:pt x="397" y="137"/>
                        </a:cubicBezTo>
                        <a:cubicBezTo>
                          <a:pt x="408" y="126"/>
                          <a:pt x="423" y="120"/>
                          <a:pt x="438" y="120"/>
                        </a:cubicBezTo>
                        <a:cubicBezTo>
                          <a:pt x="521" y="120"/>
                          <a:pt x="521" y="120"/>
                          <a:pt x="521" y="120"/>
                        </a:cubicBezTo>
                        <a:cubicBezTo>
                          <a:pt x="554" y="120"/>
                          <a:pt x="581" y="93"/>
                          <a:pt x="581" y="60"/>
                        </a:cubicBezTo>
                        <a:cubicBezTo>
                          <a:pt x="581" y="27"/>
                          <a:pt x="554" y="0"/>
                          <a:pt x="521" y="0"/>
                        </a:cubicBezTo>
                        <a:close/>
                        <a:moveTo>
                          <a:pt x="1692" y="282"/>
                        </a:moveTo>
                        <a:cubicBezTo>
                          <a:pt x="1692" y="521"/>
                          <a:pt x="1692" y="521"/>
                          <a:pt x="1692" y="521"/>
                        </a:cubicBezTo>
                        <a:cubicBezTo>
                          <a:pt x="1692" y="530"/>
                          <a:pt x="1685" y="537"/>
                          <a:pt x="1676" y="537"/>
                        </a:cubicBezTo>
                        <a:cubicBezTo>
                          <a:pt x="1667" y="537"/>
                          <a:pt x="1659" y="530"/>
                          <a:pt x="1659" y="521"/>
                        </a:cubicBezTo>
                        <a:cubicBezTo>
                          <a:pt x="1659" y="430"/>
                          <a:pt x="1659" y="430"/>
                          <a:pt x="1659" y="430"/>
                        </a:cubicBezTo>
                        <a:cubicBezTo>
                          <a:pt x="1659" y="408"/>
                          <a:pt x="1651" y="387"/>
                          <a:pt x="1635" y="372"/>
                        </a:cubicBezTo>
                        <a:cubicBezTo>
                          <a:pt x="1581" y="318"/>
                          <a:pt x="1418" y="154"/>
                          <a:pt x="1364" y="100"/>
                        </a:cubicBezTo>
                        <a:cubicBezTo>
                          <a:pt x="1348" y="85"/>
                          <a:pt x="1328" y="76"/>
                          <a:pt x="1306" y="76"/>
                        </a:cubicBezTo>
                        <a:cubicBezTo>
                          <a:pt x="1215" y="76"/>
                          <a:pt x="1215" y="76"/>
                          <a:pt x="1215" y="76"/>
                        </a:cubicBezTo>
                        <a:cubicBezTo>
                          <a:pt x="1206" y="76"/>
                          <a:pt x="1199" y="69"/>
                          <a:pt x="1199" y="60"/>
                        </a:cubicBezTo>
                        <a:cubicBezTo>
                          <a:pt x="1199" y="51"/>
                          <a:pt x="1206" y="44"/>
                          <a:pt x="1215" y="44"/>
                        </a:cubicBezTo>
                        <a:cubicBezTo>
                          <a:pt x="1459" y="44"/>
                          <a:pt x="1459" y="44"/>
                          <a:pt x="1459" y="44"/>
                        </a:cubicBezTo>
                        <a:cubicBezTo>
                          <a:pt x="1464" y="28"/>
                          <a:pt x="1471" y="13"/>
                          <a:pt x="1480" y="0"/>
                        </a:cubicBezTo>
                        <a:cubicBezTo>
                          <a:pt x="1215" y="0"/>
                          <a:pt x="1215" y="0"/>
                          <a:pt x="1215" y="0"/>
                        </a:cubicBezTo>
                        <a:cubicBezTo>
                          <a:pt x="1182" y="0"/>
                          <a:pt x="1155" y="27"/>
                          <a:pt x="1155" y="60"/>
                        </a:cubicBezTo>
                        <a:cubicBezTo>
                          <a:pt x="1155" y="93"/>
                          <a:pt x="1182" y="120"/>
                          <a:pt x="1215" y="120"/>
                        </a:cubicBezTo>
                        <a:cubicBezTo>
                          <a:pt x="1306" y="120"/>
                          <a:pt x="1306" y="120"/>
                          <a:pt x="1306" y="120"/>
                        </a:cubicBezTo>
                        <a:cubicBezTo>
                          <a:pt x="1316" y="120"/>
                          <a:pt x="1326" y="124"/>
                          <a:pt x="1333" y="131"/>
                        </a:cubicBezTo>
                        <a:cubicBezTo>
                          <a:pt x="1387" y="185"/>
                          <a:pt x="1550" y="349"/>
                          <a:pt x="1604" y="403"/>
                        </a:cubicBezTo>
                        <a:cubicBezTo>
                          <a:pt x="1611" y="410"/>
                          <a:pt x="1615" y="420"/>
                          <a:pt x="1615" y="430"/>
                        </a:cubicBezTo>
                        <a:cubicBezTo>
                          <a:pt x="1615" y="521"/>
                          <a:pt x="1615" y="521"/>
                          <a:pt x="1615" y="521"/>
                        </a:cubicBezTo>
                        <a:cubicBezTo>
                          <a:pt x="1615" y="554"/>
                          <a:pt x="1642" y="581"/>
                          <a:pt x="1676" y="581"/>
                        </a:cubicBezTo>
                        <a:cubicBezTo>
                          <a:pt x="1709" y="581"/>
                          <a:pt x="1736" y="554"/>
                          <a:pt x="1736" y="521"/>
                        </a:cubicBezTo>
                        <a:cubicBezTo>
                          <a:pt x="1736" y="262"/>
                          <a:pt x="1736" y="262"/>
                          <a:pt x="1736" y="262"/>
                        </a:cubicBezTo>
                        <a:cubicBezTo>
                          <a:pt x="1722" y="271"/>
                          <a:pt x="1708" y="277"/>
                          <a:pt x="1692" y="282"/>
                        </a:cubicBezTo>
                        <a:close/>
                        <a:moveTo>
                          <a:pt x="521" y="1614"/>
                        </a:moveTo>
                        <a:cubicBezTo>
                          <a:pt x="438" y="1614"/>
                          <a:pt x="438" y="1614"/>
                          <a:pt x="438" y="1614"/>
                        </a:cubicBezTo>
                        <a:cubicBezTo>
                          <a:pt x="423" y="1614"/>
                          <a:pt x="408" y="1608"/>
                          <a:pt x="397" y="1597"/>
                        </a:cubicBezTo>
                        <a:cubicBezTo>
                          <a:pt x="138" y="1337"/>
                          <a:pt x="138" y="1337"/>
                          <a:pt x="138" y="1337"/>
                        </a:cubicBezTo>
                        <a:cubicBezTo>
                          <a:pt x="127" y="1326"/>
                          <a:pt x="121" y="1311"/>
                          <a:pt x="121" y="1296"/>
                        </a:cubicBezTo>
                        <a:cubicBezTo>
                          <a:pt x="121" y="1213"/>
                          <a:pt x="121" y="1213"/>
                          <a:pt x="121" y="1213"/>
                        </a:cubicBezTo>
                        <a:cubicBezTo>
                          <a:pt x="121" y="1180"/>
                          <a:pt x="94" y="1153"/>
                          <a:pt x="60" y="1153"/>
                        </a:cubicBezTo>
                        <a:cubicBezTo>
                          <a:pt x="27" y="1153"/>
                          <a:pt x="0" y="1180"/>
                          <a:pt x="0" y="1213"/>
                        </a:cubicBezTo>
                        <a:cubicBezTo>
                          <a:pt x="0" y="1476"/>
                          <a:pt x="0" y="1476"/>
                          <a:pt x="0" y="1476"/>
                        </a:cubicBezTo>
                        <a:cubicBezTo>
                          <a:pt x="14" y="1467"/>
                          <a:pt x="28" y="1461"/>
                          <a:pt x="44" y="1456"/>
                        </a:cubicBezTo>
                        <a:cubicBezTo>
                          <a:pt x="44" y="1213"/>
                          <a:pt x="44" y="1213"/>
                          <a:pt x="44" y="1213"/>
                        </a:cubicBezTo>
                        <a:cubicBezTo>
                          <a:pt x="44" y="1204"/>
                          <a:pt x="51" y="1197"/>
                          <a:pt x="60" y="1197"/>
                        </a:cubicBezTo>
                        <a:cubicBezTo>
                          <a:pt x="69" y="1197"/>
                          <a:pt x="77" y="1204"/>
                          <a:pt x="77" y="1213"/>
                        </a:cubicBezTo>
                        <a:cubicBezTo>
                          <a:pt x="77" y="1296"/>
                          <a:pt x="77" y="1296"/>
                          <a:pt x="77" y="1296"/>
                        </a:cubicBezTo>
                        <a:cubicBezTo>
                          <a:pt x="77" y="1323"/>
                          <a:pt x="87" y="1349"/>
                          <a:pt x="107" y="1368"/>
                        </a:cubicBezTo>
                        <a:cubicBezTo>
                          <a:pt x="366" y="1628"/>
                          <a:pt x="366" y="1628"/>
                          <a:pt x="366" y="1628"/>
                        </a:cubicBezTo>
                        <a:cubicBezTo>
                          <a:pt x="386" y="1647"/>
                          <a:pt x="411" y="1658"/>
                          <a:pt x="438" y="1658"/>
                        </a:cubicBezTo>
                        <a:cubicBezTo>
                          <a:pt x="521" y="1658"/>
                          <a:pt x="521" y="1658"/>
                          <a:pt x="521" y="1658"/>
                        </a:cubicBezTo>
                        <a:cubicBezTo>
                          <a:pt x="530" y="1658"/>
                          <a:pt x="537" y="1665"/>
                          <a:pt x="537" y="1674"/>
                        </a:cubicBezTo>
                        <a:cubicBezTo>
                          <a:pt x="537" y="1683"/>
                          <a:pt x="530" y="1690"/>
                          <a:pt x="521" y="1690"/>
                        </a:cubicBezTo>
                        <a:cubicBezTo>
                          <a:pt x="279" y="1690"/>
                          <a:pt x="279" y="1690"/>
                          <a:pt x="279" y="1690"/>
                        </a:cubicBezTo>
                        <a:cubicBezTo>
                          <a:pt x="274" y="1706"/>
                          <a:pt x="267" y="1721"/>
                          <a:pt x="259" y="1734"/>
                        </a:cubicBezTo>
                        <a:cubicBezTo>
                          <a:pt x="521" y="1734"/>
                          <a:pt x="521" y="1734"/>
                          <a:pt x="521" y="1734"/>
                        </a:cubicBezTo>
                        <a:cubicBezTo>
                          <a:pt x="554" y="1734"/>
                          <a:pt x="581" y="1707"/>
                          <a:pt x="581" y="1674"/>
                        </a:cubicBezTo>
                        <a:cubicBezTo>
                          <a:pt x="581" y="1641"/>
                          <a:pt x="554" y="1614"/>
                          <a:pt x="521" y="1614"/>
                        </a:cubicBezTo>
                        <a:close/>
                        <a:moveTo>
                          <a:pt x="1457" y="1690"/>
                        </a:moveTo>
                        <a:cubicBezTo>
                          <a:pt x="1215" y="1690"/>
                          <a:pt x="1215" y="1690"/>
                          <a:pt x="1215" y="1690"/>
                        </a:cubicBezTo>
                        <a:cubicBezTo>
                          <a:pt x="1206" y="1690"/>
                          <a:pt x="1199" y="1683"/>
                          <a:pt x="1199" y="1674"/>
                        </a:cubicBezTo>
                        <a:cubicBezTo>
                          <a:pt x="1199" y="1665"/>
                          <a:pt x="1206" y="1658"/>
                          <a:pt x="1215" y="1658"/>
                        </a:cubicBezTo>
                        <a:cubicBezTo>
                          <a:pt x="1298" y="1658"/>
                          <a:pt x="1298" y="1658"/>
                          <a:pt x="1298" y="1658"/>
                        </a:cubicBezTo>
                        <a:cubicBezTo>
                          <a:pt x="1325" y="1658"/>
                          <a:pt x="1350" y="1647"/>
                          <a:pt x="1370" y="1628"/>
                        </a:cubicBezTo>
                        <a:cubicBezTo>
                          <a:pt x="1629" y="1368"/>
                          <a:pt x="1629" y="1368"/>
                          <a:pt x="1629" y="1368"/>
                        </a:cubicBezTo>
                        <a:cubicBezTo>
                          <a:pt x="1649" y="1349"/>
                          <a:pt x="1659" y="1323"/>
                          <a:pt x="1659" y="1296"/>
                        </a:cubicBezTo>
                        <a:cubicBezTo>
                          <a:pt x="1659" y="1213"/>
                          <a:pt x="1659" y="1213"/>
                          <a:pt x="1659" y="1213"/>
                        </a:cubicBezTo>
                        <a:cubicBezTo>
                          <a:pt x="1659" y="1204"/>
                          <a:pt x="1667" y="1197"/>
                          <a:pt x="1676" y="1197"/>
                        </a:cubicBezTo>
                        <a:cubicBezTo>
                          <a:pt x="1685" y="1197"/>
                          <a:pt x="1692" y="1204"/>
                          <a:pt x="1692" y="1213"/>
                        </a:cubicBezTo>
                        <a:cubicBezTo>
                          <a:pt x="1692" y="1456"/>
                          <a:pt x="1692" y="1456"/>
                          <a:pt x="1692" y="1456"/>
                        </a:cubicBezTo>
                        <a:cubicBezTo>
                          <a:pt x="1708" y="1461"/>
                          <a:pt x="1722" y="1467"/>
                          <a:pt x="1736" y="1476"/>
                        </a:cubicBezTo>
                        <a:cubicBezTo>
                          <a:pt x="1736" y="1213"/>
                          <a:pt x="1736" y="1213"/>
                          <a:pt x="1736" y="1213"/>
                        </a:cubicBezTo>
                        <a:cubicBezTo>
                          <a:pt x="1736" y="1180"/>
                          <a:pt x="1709" y="1153"/>
                          <a:pt x="1676" y="1153"/>
                        </a:cubicBezTo>
                        <a:cubicBezTo>
                          <a:pt x="1642" y="1153"/>
                          <a:pt x="1615" y="1180"/>
                          <a:pt x="1615" y="1213"/>
                        </a:cubicBezTo>
                        <a:cubicBezTo>
                          <a:pt x="1615" y="1296"/>
                          <a:pt x="1615" y="1296"/>
                          <a:pt x="1615" y="1296"/>
                        </a:cubicBezTo>
                        <a:cubicBezTo>
                          <a:pt x="1615" y="1311"/>
                          <a:pt x="1609" y="1326"/>
                          <a:pt x="1598" y="1337"/>
                        </a:cubicBezTo>
                        <a:cubicBezTo>
                          <a:pt x="1339" y="1597"/>
                          <a:pt x="1339" y="1597"/>
                          <a:pt x="1339" y="1597"/>
                        </a:cubicBezTo>
                        <a:cubicBezTo>
                          <a:pt x="1328" y="1608"/>
                          <a:pt x="1313" y="1614"/>
                          <a:pt x="1298" y="1614"/>
                        </a:cubicBezTo>
                        <a:cubicBezTo>
                          <a:pt x="1215" y="1614"/>
                          <a:pt x="1215" y="1614"/>
                          <a:pt x="1215" y="1614"/>
                        </a:cubicBezTo>
                        <a:cubicBezTo>
                          <a:pt x="1182" y="1614"/>
                          <a:pt x="1155" y="1641"/>
                          <a:pt x="1155" y="1674"/>
                        </a:cubicBezTo>
                        <a:cubicBezTo>
                          <a:pt x="1155" y="1707"/>
                          <a:pt x="1182" y="1734"/>
                          <a:pt x="1215" y="1734"/>
                        </a:cubicBezTo>
                        <a:cubicBezTo>
                          <a:pt x="1477" y="1734"/>
                          <a:pt x="1477" y="1734"/>
                          <a:pt x="1477" y="1734"/>
                        </a:cubicBezTo>
                        <a:cubicBezTo>
                          <a:pt x="1469" y="1721"/>
                          <a:pt x="1462" y="1706"/>
                          <a:pt x="1457" y="1690"/>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E3250"/>
                      </a:solidFill>
                      <a:latin typeface="Arial"/>
                      <a:ea typeface="Arial"/>
                      <a:cs typeface="Arial"/>
                      <a:sym typeface="Arial"/>
                    </a:endParaRPr>
                  </a:p>
                </p:txBody>
              </p:sp>
            </p:grpSp>
          </p:grpSp>
        </p:grpSp>
      </p:grpSp>
      <p:grpSp>
        <p:nvGrpSpPr>
          <p:cNvPr id="260" name="Google Shape;260;gea3e7cdae0_5_369"/>
          <p:cNvGrpSpPr/>
          <p:nvPr/>
        </p:nvGrpSpPr>
        <p:grpSpPr>
          <a:xfrm>
            <a:off x="552506" y="4206484"/>
            <a:ext cx="2227576" cy="396515"/>
            <a:chOff x="736687" y="1185670"/>
            <a:chExt cx="2970101" cy="528687"/>
          </a:xfrm>
        </p:grpSpPr>
        <p:sp>
          <p:nvSpPr>
            <p:cNvPr id="261" name="Google Shape;261;gea3e7cdae0_5_369"/>
            <p:cNvSpPr/>
            <p:nvPr/>
          </p:nvSpPr>
          <p:spPr>
            <a:xfrm rot="-5400000">
              <a:off x="844087" y="1078270"/>
              <a:ext cx="527100" cy="741900"/>
            </a:xfrm>
            <a:prstGeom prst="rect">
              <a:avLst/>
            </a:prstGeom>
            <a:solidFill>
              <a:srgbClr val="4D6B8B"/>
            </a:solidFill>
            <a:ln w="9525" cap="flat" cmpd="sng">
              <a:solidFill>
                <a:srgbClr val="4D6B8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grpSp>
          <p:nvGrpSpPr>
            <p:cNvPr id="262" name="Google Shape;262;gea3e7cdae0_5_369"/>
            <p:cNvGrpSpPr/>
            <p:nvPr/>
          </p:nvGrpSpPr>
          <p:grpSpPr>
            <a:xfrm>
              <a:off x="866376" y="1185756"/>
              <a:ext cx="2840413" cy="528600"/>
              <a:chOff x="866376" y="1185756"/>
              <a:chExt cx="2840413" cy="528600"/>
            </a:xfrm>
          </p:grpSpPr>
          <p:sp>
            <p:nvSpPr>
              <p:cNvPr id="263" name="Google Shape;263;gea3e7cdae0_5_369"/>
              <p:cNvSpPr/>
              <p:nvPr/>
            </p:nvSpPr>
            <p:spPr>
              <a:xfrm rot="-5400000">
                <a:off x="2326788" y="334356"/>
                <a:ext cx="528600" cy="2231400"/>
              </a:xfrm>
              <a:prstGeom prst="rect">
                <a:avLst/>
              </a:prstGeom>
              <a:solidFill>
                <a:srgbClr val="1E3250"/>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grpSp>
            <p:nvGrpSpPr>
              <p:cNvPr id="264" name="Google Shape;264;gea3e7cdae0_5_369"/>
              <p:cNvGrpSpPr/>
              <p:nvPr/>
            </p:nvGrpSpPr>
            <p:grpSpPr>
              <a:xfrm>
                <a:off x="866376" y="1210334"/>
                <a:ext cx="482438" cy="482878"/>
                <a:chOff x="5273803" y="2606040"/>
                <a:chExt cx="1644300" cy="1645800"/>
              </a:xfrm>
            </p:grpSpPr>
            <p:sp>
              <p:nvSpPr>
                <p:cNvPr id="265" name="Google Shape;265;gea3e7cdae0_5_369"/>
                <p:cNvSpPr/>
                <p:nvPr/>
              </p:nvSpPr>
              <p:spPr>
                <a:xfrm>
                  <a:off x="5273803" y="2606040"/>
                  <a:ext cx="1644300" cy="1645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E3250"/>
                    </a:solidFill>
                    <a:latin typeface="Arial"/>
                    <a:ea typeface="Arial"/>
                    <a:cs typeface="Arial"/>
                    <a:sym typeface="Arial"/>
                  </a:endParaRPr>
                </a:p>
              </p:txBody>
            </p:sp>
            <p:grpSp>
              <p:nvGrpSpPr>
                <p:cNvPr id="266" name="Google Shape;266;gea3e7cdae0_5_369"/>
                <p:cNvGrpSpPr/>
                <p:nvPr/>
              </p:nvGrpSpPr>
              <p:grpSpPr>
                <a:xfrm>
                  <a:off x="5377816" y="2865501"/>
                  <a:ext cx="1434844" cy="1099185"/>
                  <a:chOff x="5377816" y="2865501"/>
                  <a:chExt cx="1434844" cy="1099185"/>
                </a:xfrm>
              </p:grpSpPr>
              <p:sp>
                <p:nvSpPr>
                  <p:cNvPr id="267" name="Google Shape;267;gea3e7cdae0_5_369"/>
                  <p:cNvSpPr/>
                  <p:nvPr/>
                </p:nvSpPr>
                <p:spPr>
                  <a:xfrm>
                    <a:off x="5377816" y="2865501"/>
                    <a:ext cx="1434844" cy="1099185"/>
                  </a:xfrm>
                  <a:custGeom>
                    <a:avLst/>
                    <a:gdLst/>
                    <a:ahLst/>
                    <a:cxnLst/>
                    <a:rect l="l" t="t" r="r" b="b"/>
                    <a:pathLst>
                      <a:path w="2010" h="1539" extrusionOk="0">
                        <a:moveTo>
                          <a:pt x="454" y="1342"/>
                        </a:moveTo>
                        <a:cubicBezTo>
                          <a:pt x="447" y="1342"/>
                          <a:pt x="441" y="1339"/>
                          <a:pt x="437" y="1334"/>
                        </a:cubicBezTo>
                        <a:cubicBezTo>
                          <a:pt x="403" y="1294"/>
                          <a:pt x="355" y="1272"/>
                          <a:pt x="303" y="1272"/>
                        </a:cubicBezTo>
                        <a:cubicBezTo>
                          <a:pt x="251" y="1272"/>
                          <a:pt x="202" y="1294"/>
                          <a:pt x="169" y="1334"/>
                        </a:cubicBezTo>
                        <a:cubicBezTo>
                          <a:pt x="161" y="1343"/>
                          <a:pt x="147" y="1344"/>
                          <a:pt x="138" y="1337"/>
                        </a:cubicBezTo>
                        <a:cubicBezTo>
                          <a:pt x="129" y="1329"/>
                          <a:pt x="128" y="1315"/>
                          <a:pt x="135" y="1306"/>
                        </a:cubicBezTo>
                        <a:cubicBezTo>
                          <a:pt x="177" y="1256"/>
                          <a:pt x="238" y="1228"/>
                          <a:pt x="303" y="1228"/>
                        </a:cubicBezTo>
                        <a:cubicBezTo>
                          <a:pt x="368" y="1228"/>
                          <a:pt x="429" y="1256"/>
                          <a:pt x="470" y="1306"/>
                        </a:cubicBezTo>
                        <a:cubicBezTo>
                          <a:pt x="478" y="1315"/>
                          <a:pt x="477" y="1329"/>
                          <a:pt x="468" y="1337"/>
                        </a:cubicBezTo>
                        <a:cubicBezTo>
                          <a:pt x="464" y="1340"/>
                          <a:pt x="458" y="1342"/>
                          <a:pt x="454" y="1342"/>
                        </a:cubicBezTo>
                        <a:close/>
                        <a:moveTo>
                          <a:pt x="936" y="1337"/>
                        </a:moveTo>
                        <a:cubicBezTo>
                          <a:pt x="945" y="1329"/>
                          <a:pt x="946" y="1315"/>
                          <a:pt x="938" y="1306"/>
                        </a:cubicBezTo>
                        <a:cubicBezTo>
                          <a:pt x="897" y="1256"/>
                          <a:pt x="836" y="1228"/>
                          <a:pt x="771" y="1228"/>
                        </a:cubicBezTo>
                        <a:cubicBezTo>
                          <a:pt x="706" y="1228"/>
                          <a:pt x="645" y="1256"/>
                          <a:pt x="603" y="1306"/>
                        </a:cubicBezTo>
                        <a:cubicBezTo>
                          <a:pt x="596" y="1315"/>
                          <a:pt x="597" y="1329"/>
                          <a:pt x="606" y="1337"/>
                        </a:cubicBezTo>
                        <a:cubicBezTo>
                          <a:pt x="615" y="1344"/>
                          <a:pt x="629" y="1343"/>
                          <a:pt x="637" y="1334"/>
                        </a:cubicBezTo>
                        <a:cubicBezTo>
                          <a:pt x="670" y="1294"/>
                          <a:pt x="719" y="1272"/>
                          <a:pt x="771" y="1272"/>
                        </a:cubicBezTo>
                        <a:cubicBezTo>
                          <a:pt x="823" y="1272"/>
                          <a:pt x="871" y="1294"/>
                          <a:pt x="905" y="1334"/>
                        </a:cubicBezTo>
                        <a:cubicBezTo>
                          <a:pt x="909" y="1339"/>
                          <a:pt x="915" y="1342"/>
                          <a:pt x="922" y="1342"/>
                        </a:cubicBezTo>
                        <a:cubicBezTo>
                          <a:pt x="927" y="1342"/>
                          <a:pt x="932" y="1340"/>
                          <a:pt x="936" y="1337"/>
                        </a:cubicBezTo>
                        <a:close/>
                        <a:moveTo>
                          <a:pt x="1404" y="1337"/>
                        </a:moveTo>
                        <a:cubicBezTo>
                          <a:pt x="1413" y="1329"/>
                          <a:pt x="1414" y="1315"/>
                          <a:pt x="1407" y="1306"/>
                        </a:cubicBezTo>
                        <a:cubicBezTo>
                          <a:pt x="1365" y="1256"/>
                          <a:pt x="1304" y="1228"/>
                          <a:pt x="1239" y="1228"/>
                        </a:cubicBezTo>
                        <a:cubicBezTo>
                          <a:pt x="1174" y="1228"/>
                          <a:pt x="1113" y="1256"/>
                          <a:pt x="1072" y="1306"/>
                        </a:cubicBezTo>
                        <a:cubicBezTo>
                          <a:pt x="1064" y="1315"/>
                          <a:pt x="1065" y="1329"/>
                          <a:pt x="1074" y="1337"/>
                        </a:cubicBezTo>
                        <a:cubicBezTo>
                          <a:pt x="1084" y="1344"/>
                          <a:pt x="1097" y="1343"/>
                          <a:pt x="1105" y="1334"/>
                        </a:cubicBezTo>
                        <a:cubicBezTo>
                          <a:pt x="1139" y="1294"/>
                          <a:pt x="1187" y="1272"/>
                          <a:pt x="1239" y="1272"/>
                        </a:cubicBezTo>
                        <a:cubicBezTo>
                          <a:pt x="1291" y="1272"/>
                          <a:pt x="1340" y="1294"/>
                          <a:pt x="1373" y="1334"/>
                        </a:cubicBezTo>
                        <a:cubicBezTo>
                          <a:pt x="1377" y="1339"/>
                          <a:pt x="1383" y="1342"/>
                          <a:pt x="1390" y="1342"/>
                        </a:cubicBezTo>
                        <a:cubicBezTo>
                          <a:pt x="1395" y="1342"/>
                          <a:pt x="1400" y="1340"/>
                          <a:pt x="1404" y="1337"/>
                        </a:cubicBezTo>
                        <a:close/>
                        <a:moveTo>
                          <a:pt x="1872" y="1337"/>
                        </a:moveTo>
                        <a:cubicBezTo>
                          <a:pt x="1881" y="1329"/>
                          <a:pt x="1882" y="1315"/>
                          <a:pt x="1875" y="1306"/>
                        </a:cubicBezTo>
                        <a:cubicBezTo>
                          <a:pt x="1833" y="1256"/>
                          <a:pt x="1772" y="1228"/>
                          <a:pt x="1707" y="1228"/>
                        </a:cubicBezTo>
                        <a:cubicBezTo>
                          <a:pt x="1642" y="1228"/>
                          <a:pt x="1581" y="1256"/>
                          <a:pt x="1540" y="1306"/>
                        </a:cubicBezTo>
                        <a:cubicBezTo>
                          <a:pt x="1532" y="1315"/>
                          <a:pt x="1533" y="1329"/>
                          <a:pt x="1542" y="1337"/>
                        </a:cubicBezTo>
                        <a:cubicBezTo>
                          <a:pt x="1552" y="1344"/>
                          <a:pt x="1566" y="1343"/>
                          <a:pt x="1573" y="1334"/>
                        </a:cubicBezTo>
                        <a:cubicBezTo>
                          <a:pt x="1607" y="1294"/>
                          <a:pt x="1655" y="1272"/>
                          <a:pt x="1707" y="1272"/>
                        </a:cubicBezTo>
                        <a:cubicBezTo>
                          <a:pt x="1759" y="1272"/>
                          <a:pt x="1808" y="1294"/>
                          <a:pt x="1841" y="1334"/>
                        </a:cubicBezTo>
                        <a:cubicBezTo>
                          <a:pt x="1845" y="1339"/>
                          <a:pt x="1852" y="1342"/>
                          <a:pt x="1858" y="1342"/>
                        </a:cubicBezTo>
                        <a:cubicBezTo>
                          <a:pt x="1863" y="1342"/>
                          <a:pt x="1868" y="1340"/>
                          <a:pt x="1872" y="1337"/>
                        </a:cubicBezTo>
                        <a:close/>
                        <a:moveTo>
                          <a:pt x="169" y="945"/>
                        </a:moveTo>
                        <a:cubicBezTo>
                          <a:pt x="202" y="905"/>
                          <a:pt x="251" y="883"/>
                          <a:pt x="303" y="883"/>
                        </a:cubicBezTo>
                        <a:cubicBezTo>
                          <a:pt x="355" y="883"/>
                          <a:pt x="403" y="905"/>
                          <a:pt x="437" y="945"/>
                        </a:cubicBezTo>
                        <a:cubicBezTo>
                          <a:pt x="444" y="954"/>
                          <a:pt x="458" y="955"/>
                          <a:pt x="468" y="948"/>
                        </a:cubicBezTo>
                        <a:cubicBezTo>
                          <a:pt x="477" y="940"/>
                          <a:pt x="478" y="926"/>
                          <a:pt x="470" y="917"/>
                        </a:cubicBezTo>
                        <a:cubicBezTo>
                          <a:pt x="429" y="867"/>
                          <a:pt x="368" y="839"/>
                          <a:pt x="303" y="839"/>
                        </a:cubicBezTo>
                        <a:cubicBezTo>
                          <a:pt x="238" y="839"/>
                          <a:pt x="177" y="867"/>
                          <a:pt x="135" y="917"/>
                        </a:cubicBezTo>
                        <a:cubicBezTo>
                          <a:pt x="128" y="926"/>
                          <a:pt x="129" y="940"/>
                          <a:pt x="138" y="948"/>
                        </a:cubicBezTo>
                        <a:cubicBezTo>
                          <a:pt x="142" y="951"/>
                          <a:pt x="147" y="953"/>
                          <a:pt x="152" y="953"/>
                        </a:cubicBezTo>
                        <a:cubicBezTo>
                          <a:pt x="159" y="953"/>
                          <a:pt x="165" y="950"/>
                          <a:pt x="169" y="945"/>
                        </a:cubicBezTo>
                        <a:close/>
                        <a:moveTo>
                          <a:pt x="936" y="948"/>
                        </a:moveTo>
                        <a:cubicBezTo>
                          <a:pt x="945" y="940"/>
                          <a:pt x="946" y="926"/>
                          <a:pt x="938" y="917"/>
                        </a:cubicBezTo>
                        <a:cubicBezTo>
                          <a:pt x="897" y="867"/>
                          <a:pt x="836" y="839"/>
                          <a:pt x="771" y="839"/>
                        </a:cubicBezTo>
                        <a:cubicBezTo>
                          <a:pt x="706" y="839"/>
                          <a:pt x="645" y="867"/>
                          <a:pt x="603" y="917"/>
                        </a:cubicBezTo>
                        <a:cubicBezTo>
                          <a:pt x="596" y="926"/>
                          <a:pt x="597" y="940"/>
                          <a:pt x="606" y="948"/>
                        </a:cubicBezTo>
                        <a:cubicBezTo>
                          <a:pt x="615" y="955"/>
                          <a:pt x="629" y="954"/>
                          <a:pt x="637" y="945"/>
                        </a:cubicBezTo>
                        <a:cubicBezTo>
                          <a:pt x="670" y="905"/>
                          <a:pt x="719" y="883"/>
                          <a:pt x="771" y="883"/>
                        </a:cubicBezTo>
                        <a:cubicBezTo>
                          <a:pt x="823" y="883"/>
                          <a:pt x="871" y="905"/>
                          <a:pt x="905" y="945"/>
                        </a:cubicBezTo>
                        <a:cubicBezTo>
                          <a:pt x="909" y="950"/>
                          <a:pt x="915" y="953"/>
                          <a:pt x="922" y="953"/>
                        </a:cubicBezTo>
                        <a:cubicBezTo>
                          <a:pt x="927" y="953"/>
                          <a:pt x="932" y="951"/>
                          <a:pt x="936" y="948"/>
                        </a:cubicBezTo>
                        <a:close/>
                        <a:moveTo>
                          <a:pt x="1105" y="945"/>
                        </a:moveTo>
                        <a:cubicBezTo>
                          <a:pt x="1139" y="905"/>
                          <a:pt x="1187" y="883"/>
                          <a:pt x="1239" y="883"/>
                        </a:cubicBezTo>
                        <a:cubicBezTo>
                          <a:pt x="1291" y="883"/>
                          <a:pt x="1340" y="905"/>
                          <a:pt x="1373" y="945"/>
                        </a:cubicBezTo>
                        <a:cubicBezTo>
                          <a:pt x="1381" y="954"/>
                          <a:pt x="1395" y="955"/>
                          <a:pt x="1404" y="948"/>
                        </a:cubicBezTo>
                        <a:cubicBezTo>
                          <a:pt x="1413" y="940"/>
                          <a:pt x="1414" y="926"/>
                          <a:pt x="1407" y="917"/>
                        </a:cubicBezTo>
                        <a:cubicBezTo>
                          <a:pt x="1365" y="867"/>
                          <a:pt x="1304" y="839"/>
                          <a:pt x="1239" y="839"/>
                        </a:cubicBezTo>
                        <a:cubicBezTo>
                          <a:pt x="1174" y="839"/>
                          <a:pt x="1113" y="867"/>
                          <a:pt x="1072" y="917"/>
                        </a:cubicBezTo>
                        <a:cubicBezTo>
                          <a:pt x="1064" y="926"/>
                          <a:pt x="1065" y="940"/>
                          <a:pt x="1074" y="948"/>
                        </a:cubicBezTo>
                        <a:cubicBezTo>
                          <a:pt x="1078" y="951"/>
                          <a:pt x="1083" y="953"/>
                          <a:pt x="1088" y="953"/>
                        </a:cubicBezTo>
                        <a:cubicBezTo>
                          <a:pt x="1095" y="953"/>
                          <a:pt x="1101" y="950"/>
                          <a:pt x="1105" y="945"/>
                        </a:cubicBezTo>
                        <a:close/>
                        <a:moveTo>
                          <a:pt x="1872" y="948"/>
                        </a:moveTo>
                        <a:cubicBezTo>
                          <a:pt x="1881" y="940"/>
                          <a:pt x="1882" y="926"/>
                          <a:pt x="1875" y="917"/>
                        </a:cubicBezTo>
                        <a:cubicBezTo>
                          <a:pt x="1833" y="867"/>
                          <a:pt x="1772" y="839"/>
                          <a:pt x="1707" y="839"/>
                        </a:cubicBezTo>
                        <a:cubicBezTo>
                          <a:pt x="1642" y="839"/>
                          <a:pt x="1581" y="867"/>
                          <a:pt x="1540" y="917"/>
                        </a:cubicBezTo>
                        <a:cubicBezTo>
                          <a:pt x="1532" y="926"/>
                          <a:pt x="1533" y="940"/>
                          <a:pt x="1542" y="948"/>
                        </a:cubicBezTo>
                        <a:cubicBezTo>
                          <a:pt x="1552" y="955"/>
                          <a:pt x="1566" y="954"/>
                          <a:pt x="1573" y="945"/>
                        </a:cubicBezTo>
                        <a:cubicBezTo>
                          <a:pt x="1607" y="905"/>
                          <a:pt x="1655" y="883"/>
                          <a:pt x="1707" y="883"/>
                        </a:cubicBezTo>
                        <a:cubicBezTo>
                          <a:pt x="1759" y="883"/>
                          <a:pt x="1808" y="905"/>
                          <a:pt x="1841" y="945"/>
                        </a:cubicBezTo>
                        <a:cubicBezTo>
                          <a:pt x="1845" y="950"/>
                          <a:pt x="1852" y="953"/>
                          <a:pt x="1858" y="953"/>
                        </a:cubicBezTo>
                        <a:cubicBezTo>
                          <a:pt x="1863" y="953"/>
                          <a:pt x="1868" y="951"/>
                          <a:pt x="1872" y="948"/>
                        </a:cubicBezTo>
                        <a:close/>
                        <a:moveTo>
                          <a:pt x="1701" y="1528"/>
                        </a:moveTo>
                        <a:cubicBezTo>
                          <a:pt x="1734" y="1489"/>
                          <a:pt x="1783" y="1466"/>
                          <a:pt x="1835" y="1466"/>
                        </a:cubicBezTo>
                        <a:cubicBezTo>
                          <a:pt x="1886" y="1466"/>
                          <a:pt x="1935" y="1489"/>
                          <a:pt x="1968" y="1528"/>
                        </a:cubicBezTo>
                        <a:cubicBezTo>
                          <a:pt x="1976" y="1538"/>
                          <a:pt x="1990" y="1539"/>
                          <a:pt x="1999" y="1531"/>
                        </a:cubicBezTo>
                        <a:cubicBezTo>
                          <a:pt x="2009" y="1523"/>
                          <a:pt x="2010" y="1509"/>
                          <a:pt x="2002" y="1500"/>
                        </a:cubicBezTo>
                        <a:cubicBezTo>
                          <a:pt x="1960" y="1451"/>
                          <a:pt x="1899" y="1422"/>
                          <a:pt x="1835" y="1422"/>
                        </a:cubicBezTo>
                        <a:cubicBezTo>
                          <a:pt x="1770" y="1422"/>
                          <a:pt x="1709" y="1451"/>
                          <a:pt x="1667" y="1500"/>
                        </a:cubicBezTo>
                        <a:cubicBezTo>
                          <a:pt x="1659" y="1509"/>
                          <a:pt x="1660" y="1523"/>
                          <a:pt x="1670" y="1531"/>
                        </a:cubicBezTo>
                        <a:cubicBezTo>
                          <a:pt x="1674" y="1535"/>
                          <a:pt x="1679" y="1536"/>
                          <a:pt x="1684" y="1536"/>
                        </a:cubicBezTo>
                        <a:cubicBezTo>
                          <a:pt x="1690" y="1536"/>
                          <a:pt x="1696" y="1534"/>
                          <a:pt x="1701" y="1528"/>
                        </a:cubicBezTo>
                        <a:close/>
                        <a:moveTo>
                          <a:pt x="340" y="1531"/>
                        </a:moveTo>
                        <a:cubicBezTo>
                          <a:pt x="350" y="1523"/>
                          <a:pt x="351" y="1509"/>
                          <a:pt x="343" y="1500"/>
                        </a:cubicBezTo>
                        <a:cubicBezTo>
                          <a:pt x="301" y="1451"/>
                          <a:pt x="240" y="1422"/>
                          <a:pt x="175" y="1422"/>
                        </a:cubicBezTo>
                        <a:cubicBezTo>
                          <a:pt x="111" y="1422"/>
                          <a:pt x="50" y="1451"/>
                          <a:pt x="8" y="1500"/>
                        </a:cubicBezTo>
                        <a:cubicBezTo>
                          <a:pt x="0" y="1509"/>
                          <a:pt x="1" y="1523"/>
                          <a:pt x="11" y="1531"/>
                        </a:cubicBezTo>
                        <a:cubicBezTo>
                          <a:pt x="20" y="1539"/>
                          <a:pt x="34" y="1538"/>
                          <a:pt x="42" y="1528"/>
                        </a:cubicBezTo>
                        <a:cubicBezTo>
                          <a:pt x="75" y="1489"/>
                          <a:pt x="124" y="1466"/>
                          <a:pt x="175" y="1466"/>
                        </a:cubicBezTo>
                        <a:cubicBezTo>
                          <a:pt x="227" y="1466"/>
                          <a:pt x="276" y="1489"/>
                          <a:pt x="309" y="1528"/>
                        </a:cubicBezTo>
                        <a:cubicBezTo>
                          <a:pt x="314" y="1534"/>
                          <a:pt x="320" y="1536"/>
                          <a:pt x="326" y="1536"/>
                        </a:cubicBezTo>
                        <a:cubicBezTo>
                          <a:pt x="331" y="1536"/>
                          <a:pt x="336" y="1535"/>
                          <a:pt x="340" y="1531"/>
                        </a:cubicBezTo>
                        <a:close/>
                        <a:moveTo>
                          <a:pt x="871" y="1528"/>
                        </a:moveTo>
                        <a:cubicBezTo>
                          <a:pt x="905" y="1489"/>
                          <a:pt x="953" y="1466"/>
                          <a:pt x="1005" y="1466"/>
                        </a:cubicBezTo>
                        <a:cubicBezTo>
                          <a:pt x="1057" y="1466"/>
                          <a:pt x="1105" y="1489"/>
                          <a:pt x="1139" y="1528"/>
                        </a:cubicBezTo>
                        <a:cubicBezTo>
                          <a:pt x="1147" y="1538"/>
                          <a:pt x="1160" y="1539"/>
                          <a:pt x="1170" y="1531"/>
                        </a:cubicBezTo>
                        <a:cubicBezTo>
                          <a:pt x="1179" y="1523"/>
                          <a:pt x="1180" y="1509"/>
                          <a:pt x="1172" y="1500"/>
                        </a:cubicBezTo>
                        <a:cubicBezTo>
                          <a:pt x="1131" y="1451"/>
                          <a:pt x="1070" y="1422"/>
                          <a:pt x="1005" y="1422"/>
                        </a:cubicBezTo>
                        <a:cubicBezTo>
                          <a:pt x="940" y="1422"/>
                          <a:pt x="879" y="1451"/>
                          <a:pt x="838" y="1500"/>
                        </a:cubicBezTo>
                        <a:cubicBezTo>
                          <a:pt x="830" y="1509"/>
                          <a:pt x="831" y="1523"/>
                          <a:pt x="840" y="1531"/>
                        </a:cubicBezTo>
                        <a:cubicBezTo>
                          <a:pt x="844" y="1535"/>
                          <a:pt x="849" y="1536"/>
                          <a:pt x="854" y="1536"/>
                        </a:cubicBezTo>
                        <a:cubicBezTo>
                          <a:pt x="861" y="1536"/>
                          <a:pt x="867" y="1534"/>
                          <a:pt x="871" y="1528"/>
                        </a:cubicBezTo>
                        <a:close/>
                        <a:moveTo>
                          <a:pt x="755" y="1531"/>
                        </a:moveTo>
                        <a:cubicBezTo>
                          <a:pt x="764" y="1523"/>
                          <a:pt x="766" y="1509"/>
                          <a:pt x="758" y="1500"/>
                        </a:cubicBezTo>
                        <a:cubicBezTo>
                          <a:pt x="716" y="1451"/>
                          <a:pt x="655" y="1422"/>
                          <a:pt x="590" y="1422"/>
                        </a:cubicBezTo>
                        <a:cubicBezTo>
                          <a:pt x="526" y="1422"/>
                          <a:pt x="464" y="1451"/>
                          <a:pt x="423" y="1500"/>
                        </a:cubicBezTo>
                        <a:cubicBezTo>
                          <a:pt x="415" y="1509"/>
                          <a:pt x="416" y="1523"/>
                          <a:pt x="425" y="1531"/>
                        </a:cubicBezTo>
                        <a:cubicBezTo>
                          <a:pt x="435" y="1539"/>
                          <a:pt x="449" y="1538"/>
                          <a:pt x="456" y="1528"/>
                        </a:cubicBezTo>
                        <a:cubicBezTo>
                          <a:pt x="490" y="1489"/>
                          <a:pt x="539" y="1466"/>
                          <a:pt x="590" y="1466"/>
                        </a:cubicBezTo>
                        <a:cubicBezTo>
                          <a:pt x="642" y="1466"/>
                          <a:pt x="691" y="1489"/>
                          <a:pt x="724" y="1528"/>
                        </a:cubicBezTo>
                        <a:cubicBezTo>
                          <a:pt x="728" y="1534"/>
                          <a:pt x="735" y="1536"/>
                          <a:pt x="741" y="1536"/>
                        </a:cubicBezTo>
                        <a:cubicBezTo>
                          <a:pt x="746" y="1536"/>
                          <a:pt x="751" y="1535"/>
                          <a:pt x="755" y="1531"/>
                        </a:cubicBezTo>
                        <a:close/>
                        <a:moveTo>
                          <a:pt x="1286" y="1528"/>
                        </a:moveTo>
                        <a:cubicBezTo>
                          <a:pt x="1319" y="1489"/>
                          <a:pt x="1368" y="1466"/>
                          <a:pt x="1420" y="1466"/>
                        </a:cubicBezTo>
                        <a:cubicBezTo>
                          <a:pt x="1471" y="1466"/>
                          <a:pt x="1520" y="1489"/>
                          <a:pt x="1554" y="1528"/>
                        </a:cubicBezTo>
                        <a:cubicBezTo>
                          <a:pt x="1561" y="1538"/>
                          <a:pt x="1575" y="1539"/>
                          <a:pt x="1585" y="1531"/>
                        </a:cubicBezTo>
                        <a:cubicBezTo>
                          <a:pt x="1594" y="1523"/>
                          <a:pt x="1595" y="1509"/>
                          <a:pt x="1587" y="1500"/>
                        </a:cubicBezTo>
                        <a:cubicBezTo>
                          <a:pt x="1546" y="1451"/>
                          <a:pt x="1484" y="1422"/>
                          <a:pt x="1420" y="1422"/>
                        </a:cubicBezTo>
                        <a:cubicBezTo>
                          <a:pt x="1355" y="1422"/>
                          <a:pt x="1294" y="1451"/>
                          <a:pt x="1252" y="1500"/>
                        </a:cubicBezTo>
                        <a:cubicBezTo>
                          <a:pt x="1244" y="1509"/>
                          <a:pt x="1246" y="1523"/>
                          <a:pt x="1255" y="1531"/>
                        </a:cubicBezTo>
                        <a:cubicBezTo>
                          <a:pt x="1259" y="1535"/>
                          <a:pt x="1264" y="1536"/>
                          <a:pt x="1269" y="1536"/>
                        </a:cubicBezTo>
                        <a:cubicBezTo>
                          <a:pt x="1275" y="1536"/>
                          <a:pt x="1282" y="1534"/>
                          <a:pt x="1286" y="1528"/>
                        </a:cubicBezTo>
                        <a:close/>
                        <a:moveTo>
                          <a:pt x="1999" y="1142"/>
                        </a:moveTo>
                        <a:cubicBezTo>
                          <a:pt x="2009" y="1134"/>
                          <a:pt x="2010" y="1120"/>
                          <a:pt x="2002" y="1111"/>
                        </a:cubicBezTo>
                        <a:cubicBezTo>
                          <a:pt x="1960" y="1062"/>
                          <a:pt x="1899" y="1033"/>
                          <a:pt x="1835" y="1033"/>
                        </a:cubicBezTo>
                        <a:cubicBezTo>
                          <a:pt x="1770" y="1033"/>
                          <a:pt x="1709" y="1062"/>
                          <a:pt x="1667" y="1111"/>
                        </a:cubicBezTo>
                        <a:cubicBezTo>
                          <a:pt x="1659" y="1120"/>
                          <a:pt x="1660" y="1134"/>
                          <a:pt x="1670" y="1142"/>
                        </a:cubicBezTo>
                        <a:cubicBezTo>
                          <a:pt x="1679" y="1150"/>
                          <a:pt x="1693" y="1149"/>
                          <a:pt x="1701" y="1139"/>
                        </a:cubicBezTo>
                        <a:cubicBezTo>
                          <a:pt x="1734" y="1100"/>
                          <a:pt x="1783" y="1077"/>
                          <a:pt x="1835" y="1077"/>
                        </a:cubicBezTo>
                        <a:cubicBezTo>
                          <a:pt x="1886" y="1077"/>
                          <a:pt x="1935" y="1100"/>
                          <a:pt x="1968" y="1139"/>
                        </a:cubicBezTo>
                        <a:cubicBezTo>
                          <a:pt x="1973" y="1145"/>
                          <a:pt x="1979" y="1147"/>
                          <a:pt x="1985" y="1147"/>
                        </a:cubicBezTo>
                        <a:cubicBezTo>
                          <a:pt x="1990" y="1147"/>
                          <a:pt x="1995" y="1146"/>
                          <a:pt x="1999" y="1142"/>
                        </a:cubicBezTo>
                        <a:close/>
                        <a:moveTo>
                          <a:pt x="340" y="1142"/>
                        </a:moveTo>
                        <a:cubicBezTo>
                          <a:pt x="350" y="1134"/>
                          <a:pt x="351" y="1120"/>
                          <a:pt x="343" y="1111"/>
                        </a:cubicBezTo>
                        <a:cubicBezTo>
                          <a:pt x="301" y="1062"/>
                          <a:pt x="240" y="1033"/>
                          <a:pt x="175" y="1033"/>
                        </a:cubicBezTo>
                        <a:cubicBezTo>
                          <a:pt x="111" y="1033"/>
                          <a:pt x="50" y="1062"/>
                          <a:pt x="8" y="1111"/>
                        </a:cubicBezTo>
                        <a:cubicBezTo>
                          <a:pt x="0" y="1120"/>
                          <a:pt x="1" y="1134"/>
                          <a:pt x="11" y="1142"/>
                        </a:cubicBezTo>
                        <a:cubicBezTo>
                          <a:pt x="20" y="1150"/>
                          <a:pt x="34" y="1149"/>
                          <a:pt x="42" y="1139"/>
                        </a:cubicBezTo>
                        <a:cubicBezTo>
                          <a:pt x="75" y="1100"/>
                          <a:pt x="124" y="1077"/>
                          <a:pt x="175" y="1077"/>
                        </a:cubicBezTo>
                        <a:cubicBezTo>
                          <a:pt x="227" y="1077"/>
                          <a:pt x="276" y="1100"/>
                          <a:pt x="309" y="1139"/>
                        </a:cubicBezTo>
                        <a:cubicBezTo>
                          <a:pt x="314" y="1145"/>
                          <a:pt x="320" y="1147"/>
                          <a:pt x="326" y="1147"/>
                        </a:cubicBezTo>
                        <a:cubicBezTo>
                          <a:pt x="331" y="1147"/>
                          <a:pt x="336" y="1146"/>
                          <a:pt x="340" y="1142"/>
                        </a:cubicBezTo>
                        <a:close/>
                        <a:moveTo>
                          <a:pt x="1170" y="1142"/>
                        </a:moveTo>
                        <a:cubicBezTo>
                          <a:pt x="1179" y="1134"/>
                          <a:pt x="1180" y="1120"/>
                          <a:pt x="1172" y="1111"/>
                        </a:cubicBezTo>
                        <a:cubicBezTo>
                          <a:pt x="1131" y="1062"/>
                          <a:pt x="1070" y="1033"/>
                          <a:pt x="1005" y="1033"/>
                        </a:cubicBezTo>
                        <a:cubicBezTo>
                          <a:pt x="940" y="1033"/>
                          <a:pt x="879" y="1062"/>
                          <a:pt x="838" y="1111"/>
                        </a:cubicBezTo>
                        <a:cubicBezTo>
                          <a:pt x="830" y="1120"/>
                          <a:pt x="831" y="1134"/>
                          <a:pt x="840" y="1142"/>
                        </a:cubicBezTo>
                        <a:cubicBezTo>
                          <a:pt x="850" y="1150"/>
                          <a:pt x="863" y="1149"/>
                          <a:pt x="871" y="1139"/>
                        </a:cubicBezTo>
                        <a:cubicBezTo>
                          <a:pt x="905" y="1100"/>
                          <a:pt x="953" y="1077"/>
                          <a:pt x="1005" y="1077"/>
                        </a:cubicBezTo>
                        <a:cubicBezTo>
                          <a:pt x="1057" y="1077"/>
                          <a:pt x="1105" y="1100"/>
                          <a:pt x="1139" y="1139"/>
                        </a:cubicBezTo>
                        <a:cubicBezTo>
                          <a:pt x="1143" y="1145"/>
                          <a:pt x="1149" y="1147"/>
                          <a:pt x="1156" y="1147"/>
                        </a:cubicBezTo>
                        <a:cubicBezTo>
                          <a:pt x="1161" y="1147"/>
                          <a:pt x="1166" y="1146"/>
                          <a:pt x="1170" y="1142"/>
                        </a:cubicBezTo>
                        <a:close/>
                        <a:moveTo>
                          <a:pt x="755" y="1142"/>
                        </a:moveTo>
                        <a:cubicBezTo>
                          <a:pt x="764" y="1134"/>
                          <a:pt x="766" y="1120"/>
                          <a:pt x="758" y="1111"/>
                        </a:cubicBezTo>
                        <a:cubicBezTo>
                          <a:pt x="716" y="1062"/>
                          <a:pt x="655" y="1033"/>
                          <a:pt x="590" y="1033"/>
                        </a:cubicBezTo>
                        <a:cubicBezTo>
                          <a:pt x="526" y="1033"/>
                          <a:pt x="464" y="1062"/>
                          <a:pt x="423" y="1111"/>
                        </a:cubicBezTo>
                        <a:cubicBezTo>
                          <a:pt x="415" y="1120"/>
                          <a:pt x="416" y="1134"/>
                          <a:pt x="425" y="1142"/>
                        </a:cubicBezTo>
                        <a:cubicBezTo>
                          <a:pt x="435" y="1150"/>
                          <a:pt x="449" y="1149"/>
                          <a:pt x="456" y="1139"/>
                        </a:cubicBezTo>
                        <a:cubicBezTo>
                          <a:pt x="490" y="1100"/>
                          <a:pt x="539" y="1077"/>
                          <a:pt x="590" y="1077"/>
                        </a:cubicBezTo>
                        <a:cubicBezTo>
                          <a:pt x="642" y="1077"/>
                          <a:pt x="691" y="1100"/>
                          <a:pt x="724" y="1139"/>
                        </a:cubicBezTo>
                        <a:cubicBezTo>
                          <a:pt x="728" y="1145"/>
                          <a:pt x="735" y="1147"/>
                          <a:pt x="741" y="1147"/>
                        </a:cubicBezTo>
                        <a:cubicBezTo>
                          <a:pt x="746" y="1147"/>
                          <a:pt x="751" y="1146"/>
                          <a:pt x="755" y="1142"/>
                        </a:cubicBezTo>
                        <a:close/>
                        <a:moveTo>
                          <a:pt x="1585" y="1142"/>
                        </a:moveTo>
                        <a:cubicBezTo>
                          <a:pt x="1594" y="1134"/>
                          <a:pt x="1595" y="1120"/>
                          <a:pt x="1587" y="1111"/>
                        </a:cubicBezTo>
                        <a:cubicBezTo>
                          <a:pt x="1546" y="1062"/>
                          <a:pt x="1485" y="1033"/>
                          <a:pt x="1420" y="1033"/>
                        </a:cubicBezTo>
                        <a:cubicBezTo>
                          <a:pt x="1355" y="1033"/>
                          <a:pt x="1294" y="1062"/>
                          <a:pt x="1252" y="1111"/>
                        </a:cubicBezTo>
                        <a:cubicBezTo>
                          <a:pt x="1244" y="1120"/>
                          <a:pt x="1246" y="1134"/>
                          <a:pt x="1255" y="1142"/>
                        </a:cubicBezTo>
                        <a:cubicBezTo>
                          <a:pt x="1264" y="1150"/>
                          <a:pt x="1278" y="1149"/>
                          <a:pt x="1286" y="1139"/>
                        </a:cubicBezTo>
                        <a:cubicBezTo>
                          <a:pt x="1319" y="1100"/>
                          <a:pt x="1368" y="1077"/>
                          <a:pt x="1420" y="1077"/>
                        </a:cubicBezTo>
                        <a:cubicBezTo>
                          <a:pt x="1471" y="1077"/>
                          <a:pt x="1520" y="1100"/>
                          <a:pt x="1554" y="1139"/>
                        </a:cubicBezTo>
                        <a:cubicBezTo>
                          <a:pt x="1558" y="1145"/>
                          <a:pt x="1564" y="1147"/>
                          <a:pt x="1570" y="1147"/>
                        </a:cubicBezTo>
                        <a:cubicBezTo>
                          <a:pt x="1575" y="1147"/>
                          <a:pt x="1580" y="1146"/>
                          <a:pt x="1585" y="1142"/>
                        </a:cubicBezTo>
                        <a:close/>
                        <a:moveTo>
                          <a:pt x="1500" y="596"/>
                        </a:moveTo>
                        <a:cubicBezTo>
                          <a:pt x="1500" y="22"/>
                          <a:pt x="1500" y="22"/>
                          <a:pt x="1500" y="22"/>
                        </a:cubicBezTo>
                        <a:cubicBezTo>
                          <a:pt x="1500" y="10"/>
                          <a:pt x="1490" y="0"/>
                          <a:pt x="1478" y="0"/>
                        </a:cubicBezTo>
                        <a:cubicBezTo>
                          <a:pt x="532" y="0"/>
                          <a:pt x="532" y="0"/>
                          <a:pt x="532" y="0"/>
                        </a:cubicBezTo>
                        <a:cubicBezTo>
                          <a:pt x="520" y="0"/>
                          <a:pt x="510" y="10"/>
                          <a:pt x="510" y="22"/>
                        </a:cubicBezTo>
                        <a:cubicBezTo>
                          <a:pt x="510" y="596"/>
                          <a:pt x="510" y="596"/>
                          <a:pt x="510" y="596"/>
                        </a:cubicBezTo>
                        <a:cubicBezTo>
                          <a:pt x="510" y="609"/>
                          <a:pt x="520" y="618"/>
                          <a:pt x="532" y="618"/>
                        </a:cubicBezTo>
                        <a:cubicBezTo>
                          <a:pt x="1478" y="618"/>
                          <a:pt x="1478" y="618"/>
                          <a:pt x="1478" y="618"/>
                        </a:cubicBezTo>
                        <a:cubicBezTo>
                          <a:pt x="1490" y="618"/>
                          <a:pt x="1500" y="609"/>
                          <a:pt x="1500" y="596"/>
                        </a:cubicBezTo>
                        <a:close/>
                        <a:moveTo>
                          <a:pt x="554" y="44"/>
                        </a:moveTo>
                        <a:cubicBezTo>
                          <a:pt x="1456" y="44"/>
                          <a:pt x="1456" y="44"/>
                          <a:pt x="1456" y="44"/>
                        </a:cubicBezTo>
                        <a:cubicBezTo>
                          <a:pt x="1456" y="574"/>
                          <a:pt x="1456" y="574"/>
                          <a:pt x="1456" y="574"/>
                        </a:cubicBezTo>
                        <a:cubicBezTo>
                          <a:pt x="554" y="574"/>
                          <a:pt x="554" y="574"/>
                          <a:pt x="554" y="574"/>
                        </a:cubicBezTo>
                        <a:lnTo>
                          <a:pt x="554" y="44"/>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E3250"/>
                      </a:solidFill>
                      <a:latin typeface="Arial"/>
                      <a:ea typeface="Arial"/>
                      <a:cs typeface="Arial"/>
                      <a:sym typeface="Arial"/>
                    </a:endParaRPr>
                  </a:p>
                </p:txBody>
              </p:sp>
              <p:sp>
                <p:nvSpPr>
                  <p:cNvPr id="268" name="Google Shape;268;gea3e7cdae0_5_369"/>
                  <p:cNvSpPr/>
                  <p:nvPr/>
                </p:nvSpPr>
                <p:spPr>
                  <a:xfrm>
                    <a:off x="5801107" y="2926080"/>
                    <a:ext cx="588264" cy="320802"/>
                  </a:xfrm>
                  <a:custGeom>
                    <a:avLst/>
                    <a:gdLst/>
                    <a:ahLst/>
                    <a:cxnLst/>
                    <a:rect l="l" t="t" r="r" b="b"/>
                    <a:pathLst>
                      <a:path w="824" h="449" extrusionOk="0">
                        <a:moveTo>
                          <a:pt x="814" y="0"/>
                        </a:moveTo>
                        <a:cubicBezTo>
                          <a:pt x="10" y="0"/>
                          <a:pt x="10" y="0"/>
                          <a:pt x="10" y="0"/>
                        </a:cubicBezTo>
                        <a:cubicBezTo>
                          <a:pt x="4" y="0"/>
                          <a:pt x="0" y="4"/>
                          <a:pt x="0" y="10"/>
                        </a:cubicBezTo>
                        <a:cubicBezTo>
                          <a:pt x="0" y="439"/>
                          <a:pt x="0" y="439"/>
                          <a:pt x="0" y="439"/>
                        </a:cubicBezTo>
                        <a:cubicBezTo>
                          <a:pt x="0" y="444"/>
                          <a:pt x="4" y="449"/>
                          <a:pt x="10" y="449"/>
                        </a:cubicBezTo>
                        <a:cubicBezTo>
                          <a:pt x="814" y="449"/>
                          <a:pt x="814" y="449"/>
                          <a:pt x="814" y="449"/>
                        </a:cubicBezTo>
                        <a:cubicBezTo>
                          <a:pt x="820" y="449"/>
                          <a:pt x="824" y="444"/>
                          <a:pt x="824" y="439"/>
                        </a:cubicBezTo>
                        <a:cubicBezTo>
                          <a:pt x="824" y="10"/>
                          <a:pt x="824" y="10"/>
                          <a:pt x="824" y="10"/>
                        </a:cubicBezTo>
                        <a:cubicBezTo>
                          <a:pt x="824" y="4"/>
                          <a:pt x="820" y="0"/>
                          <a:pt x="814" y="0"/>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E3250"/>
                      </a:solidFill>
                      <a:latin typeface="Arial"/>
                      <a:ea typeface="Arial"/>
                      <a:cs typeface="Arial"/>
                      <a:sym typeface="Arial"/>
                    </a:endParaRPr>
                  </a:p>
                </p:txBody>
              </p:sp>
            </p:grpSp>
          </p:grpSp>
          <p:sp>
            <p:nvSpPr>
              <p:cNvPr id="269" name="Google Shape;269;gea3e7cdae0_5_369"/>
              <p:cNvSpPr/>
              <p:nvPr/>
            </p:nvSpPr>
            <p:spPr>
              <a:xfrm>
                <a:off x="1475386" y="1344351"/>
                <a:ext cx="2127300" cy="215400"/>
              </a:xfrm>
              <a:prstGeom prst="rect">
                <a:avLst/>
              </a:prstGeom>
              <a:solidFill>
                <a:srgbClr val="1E3250"/>
              </a:solidFill>
              <a:ln>
                <a:noFill/>
              </a:ln>
            </p:spPr>
            <p:txBody>
              <a:bodyPr spcFirstLastPara="1" wrap="square" lIns="0" tIns="0" rIns="0" bIns="0" anchor="t" anchorCtr="0">
                <a:noAutofit/>
              </a:bodyPr>
              <a:lstStyle/>
              <a:p>
                <a:pPr marL="0" marR="0" lvl="0" indent="-57150" algn="ctr" rtl="0">
                  <a:lnSpc>
                    <a:spcPct val="100000"/>
                  </a:lnSpc>
                  <a:spcBef>
                    <a:spcPts val="0"/>
                  </a:spcBef>
                  <a:spcAft>
                    <a:spcPts val="0"/>
                  </a:spcAft>
                  <a:buClr>
                    <a:srgbClr val="699BC6"/>
                  </a:buClr>
                  <a:buSzPts val="900"/>
                  <a:buFont typeface="Trebuchet MS"/>
                  <a:buChar char="​"/>
                </a:pPr>
                <a:r>
                  <a:rPr lang="en-US" sz="1100" b="0" i="0" u="none" strike="noStrike" cap="none">
                    <a:solidFill>
                      <a:srgbClr val="FFFFFF"/>
                    </a:solidFill>
                    <a:latin typeface="Arial"/>
                    <a:ea typeface="Arial"/>
                    <a:cs typeface="Arial"/>
                    <a:sym typeface="Arial"/>
                  </a:rPr>
                  <a:t>Events </a:t>
                </a:r>
                <a:endParaRPr sz="1400" b="0" i="0" u="none" strike="noStrike" cap="none">
                  <a:solidFill>
                    <a:schemeClr val="dk1"/>
                  </a:solidFill>
                  <a:latin typeface="Calibri"/>
                  <a:ea typeface="Calibri"/>
                  <a:cs typeface="Calibri"/>
                  <a:sym typeface="Calibri"/>
                </a:endParaRPr>
              </a:p>
            </p:txBody>
          </p:sp>
        </p:grpSp>
      </p:grpSp>
      <p:sp>
        <p:nvSpPr>
          <p:cNvPr id="270" name="Google Shape;270;gea3e7cdae0_5_369"/>
          <p:cNvSpPr/>
          <p:nvPr/>
        </p:nvSpPr>
        <p:spPr>
          <a:xfrm>
            <a:off x="2990878" y="3676335"/>
            <a:ext cx="5845200" cy="3231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1100"/>
              <a:buFont typeface="Arial"/>
              <a:buNone/>
            </a:pPr>
            <a:r>
              <a:rPr lang="en-US" sz="1100">
                <a:solidFill>
                  <a:srgbClr val="1E3250"/>
                </a:solidFill>
              </a:rPr>
              <a:t>Timebound Call to Action campaigns for companies to support policy positions and ambitious action at the global and local levels </a:t>
            </a:r>
            <a:endParaRPr sz="1100">
              <a:solidFill>
                <a:srgbClr val="1E3250"/>
              </a:solidFill>
            </a:endParaRPr>
          </a:p>
        </p:txBody>
      </p:sp>
      <p:grpSp>
        <p:nvGrpSpPr>
          <p:cNvPr id="271" name="Google Shape;271;gea3e7cdae0_5_369"/>
          <p:cNvGrpSpPr/>
          <p:nvPr/>
        </p:nvGrpSpPr>
        <p:grpSpPr>
          <a:xfrm>
            <a:off x="552489" y="3625214"/>
            <a:ext cx="2227576" cy="403577"/>
            <a:chOff x="736685" y="4097568"/>
            <a:chExt cx="2970102" cy="538103"/>
          </a:xfrm>
        </p:grpSpPr>
        <p:sp>
          <p:nvSpPr>
            <p:cNvPr id="272" name="Google Shape;272;gea3e7cdae0_5_369"/>
            <p:cNvSpPr/>
            <p:nvPr/>
          </p:nvSpPr>
          <p:spPr>
            <a:xfrm rot="-5400000">
              <a:off x="2322587" y="3251471"/>
              <a:ext cx="537000" cy="2231400"/>
            </a:xfrm>
            <a:prstGeom prst="rect">
              <a:avLst/>
            </a:prstGeom>
            <a:solidFill>
              <a:srgbClr val="1E3250"/>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grpSp>
          <p:nvGrpSpPr>
            <p:cNvPr id="273" name="Google Shape;273;gea3e7cdae0_5_369"/>
            <p:cNvGrpSpPr/>
            <p:nvPr/>
          </p:nvGrpSpPr>
          <p:grpSpPr>
            <a:xfrm>
              <a:off x="736685" y="4097568"/>
              <a:ext cx="2866001" cy="532200"/>
              <a:chOff x="736685" y="4097568"/>
              <a:chExt cx="2866001" cy="532200"/>
            </a:xfrm>
          </p:grpSpPr>
          <p:sp>
            <p:nvSpPr>
              <p:cNvPr id="274" name="Google Shape;274;gea3e7cdae0_5_369"/>
              <p:cNvSpPr/>
              <p:nvPr/>
            </p:nvSpPr>
            <p:spPr>
              <a:xfrm>
                <a:off x="1475386" y="4151695"/>
                <a:ext cx="2127300" cy="430800"/>
              </a:xfrm>
              <a:prstGeom prst="rect">
                <a:avLst/>
              </a:prstGeom>
              <a:noFill/>
              <a:ln>
                <a:noFill/>
              </a:ln>
            </p:spPr>
            <p:txBody>
              <a:bodyPr spcFirstLastPara="1" wrap="square" lIns="0" tIns="0" rIns="0" bIns="0" anchor="t" anchorCtr="0">
                <a:noAutofit/>
              </a:bodyPr>
              <a:lstStyle/>
              <a:p>
                <a:pPr marL="0" marR="0" lvl="0" indent="-57150" algn="ctr" rtl="0">
                  <a:lnSpc>
                    <a:spcPct val="100000"/>
                  </a:lnSpc>
                  <a:spcBef>
                    <a:spcPts val="0"/>
                  </a:spcBef>
                  <a:spcAft>
                    <a:spcPts val="0"/>
                  </a:spcAft>
                  <a:buClr>
                    <a:srgbClr val="699BC6"/>
                  </a:buClr>
                  <a:buSzPts val="900"/>
                  <a:buFont typeface="Trebuchet MS"/>
                  <a:buChar char="​"/>
                </a:pPr>
                <a:r>
                  <a:rPr lang="en-US" sz="1100">
                    <a:solidFill>
                      <a:srgbClr val="FFFFFF"/>
                    </a:solidFill>
                  </a:rPr>
                  <a:t>Call to Action &amp; Campaigns</a:t>
                </a:r>
                <a:endParaRPr sz="800" b="0" i="0" u="none" strike="noStrike" cap="none">
                  <a:solidFill>
                    <a:srgbClr val="FFFFFF"/>
                  </a:solidFill>
                  <a:latin typeface="Arial"/>
                  <a:ea typeface="Arial"/>
                  <a:cs typeface="Arial"/>
                  <a:sym typeface="Arial"/>
                </a:endParaRPr>
              </a:p>
            </p:txBody>
          </p:sp>
          <p:sp>
            <p:nvSpPr>
              <p:cNvPr id="275" name="Google Shape;275;gea3e7cdae0_5_369"/>
              <p:cNvSpPr/>
              <p:nvPr/>
            </p:nvSpPr>
            <p:spPr>
              <a:xfrm rot="-5400000">
                <a:off x="841535" y="3992718"/>
                <a:ext cx="532200" cy="741900"/>
              </a:xfrm>
              <a:prstGeom prst="rect">
                <a:avLst/>
              </a:prstGeom>
              <a:solidFill>
                <a:srgbClr val="4D6B8B"/>
              </a:solidFill>
              <a:ln w="9525" cap="flat" cmpd="sng">
                <a:solidFill>
                  <a:srgbClr val="4D6B8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sp>
            <p:nvSpPr>
              <p:cNvPr id="276" name="Google Shape;276;gea3e7cdae0_5_369"/>
              <p:cNvSpPr/>
              <p:nvPr/>
            </p:nvSpPr>
            <p:spPr>
              <a:xfrm>
                <a:off x="906141" y="4121260"/>
                <a:ext cx="482400" cy="483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E3250"/>
                  </a:solidFill>
                  <a:latin typeface="Arial"/>
                  <a:ea typeface="Arial"/>
                  <a:cs typeface="Arial"/>
                  <a:sym typeface="Arial"/>
                </a:endParaRPr>
              </a:p>
            </p:txBody>
          </p:sp>
        </p:grpSp>
      </p:grpSp>
      <p:cxnSp>
        <p:nvCxnSpPr>
          <p:cNvPr id="277" name="Google Shape;277;gea3e7cdae0_5_369"/>
          <p:cNvCxnSpPr/>
          <p:nvPr/>
        </p:nvCxnSpPr>
        <p:spPr>
          <a:xfrm rot="10800000" flipH="1">
            <a:off x="3047563" y="3557665"/>
            <a:ext cx="5846100" cy="8400"/>
          </a:xfrm>
          <a:prstGeom prst="straightConnector1">
            <a:avLst/>
          </a:prstGeom>
          <a:noFill/>
          <a:ln w="19050" cap="rnd" cmpd="sng">
            <a:solidFill>
              <a:srgbClr val="9A9A9A"/>
            </a:solidFill>
            <a:prstDash val="dot"/>
            <a:round/>
            <a:headEnd type="none" w="sm" len="sm"/>
            <a:tailEnd type="none" w="sm" len="sm"/>
          </a:ln>
        </p:spPr>
      </p:cxnSp>
      <p:pic>
        <p:nvPicPr>
          <p:cNvPr id="278" name="Google Shape;278;gea3e7cdae0_5_369" descr="Megaphone with solid fill"/>
          <p:cNvPicPr preferRelativeResize="0"/>
          <p:nvPr/>
        </p:nvPicPr>
        <p:blipFill rotWithShape="1">
          <a:blip r:embed="rId3">
            <a:alphaModFix/>
          </a:blip>
          <a:srcRect/>
          <a:stretch/>
        </p:blipFill>
        <p:spPr>
          <a:xfrm>
            <a:off x="681027" y="3676335"/>
            <a:ext cx="315207" cy="315207"/>
          </a:xfrm>
          <a:prstGeom prst="rect">
            <a:avLst/>
          </a:prstGeom>
          <a:noFill/>
          <a:ln>
            <a:noFill/>
          </a:ln>
        </p:spPr>
      </p:pic>
      <p:sp>
        <p:nvSpPr>
          <p:cNvPr id="279" name="Google Shape;279;gea3e7cdae0_5_369"/>
          <p:cNvSpPr txBox="1">
            <a:spLocks noGrp="1"/>
          </p:cNvSpPr>
          <p:nvPr>
            <p:ph type="sldNum" idx="12"/>
          </p:nvPr>
        </p:nvSpPr>
        <p:spPr>
          <a:xfrm>
            <a:off x="-193504" y="4811313"/>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5" name="Google Shape;1295;p16"/>
          <p:cNvSpPr/>
          <p:nvPr/>
        </p:nvSpPr>
        <p:spPr>
          <a:xfrm>
            <a:off x="6783633" y="1476040"/>
            <a:ext cx="1897027" cy="1679945"/>
          </a:xfrm>
          <a:prstGeom prst="rect">
            <a:avLst/>
          </a:prstGeom>
          <a:solidFill>
            <a:srgbClr val="F2F2F2"/>
          </a:solidFill>
          <a:ln>
            <a:noFill/>
          </a:ln>
        </p:spPr>
        <p:txBody>
          <a:bodyPr spcFirstLastPara="1" wrap="square" lIns="68569" tIns="34275" rIns="68569" bIns="34275" anchor="ctr" anchorCtr="0">
            <a:noAutofit/>
          </a:bodyPr>
          <a:lstStyle/>
          <a:p>
            <a:endParaRPr lang="en-US" sz="825">
              <a:solidFill>
                <a:schemeClr val="dk1"/>
              </a:solidFill>
              <a:ea typeface="Verdana"/>
              <a:cs typeface="Verdana"/>
              <a:sym typeface="Verdana"/>
            </a:endParaRPr>
          </a:p>
        </p:txBody>
      </p:sp>
      <p:sp>
        <p:nvSpPr>
          <p:cNvPr id="1296" name="Google Shape;1296;p16"/>
          <p:cNvSpPr/>
          <p:nvPr/>
        </p:nvSpPr>
        <p:spPr>
          <a:xfrm>
            <a:off x="4695162" y="1476040"/>
            <a:ext cx="1888171" cy="1679945"/>
          </a:xfrm>
          <a:prstGeom prst="rect">
            <a:avLst/>
          </a:prstGeom>
          <a:solidFill>
            <a:srgbClr val="F2F2F2"/>
          </a:solidFill>
          <a:ln>
            <a:noFill/>
          </a:ln>
        </p:spPr>
        <p:txBody>
          <a:bodyPr spcFirstLastPara="1" wrap="square" lIns="68569" tIns="34275" rIns="68569" bIns="34275" anchor="ctr" anchorCtr="0">
            <a:noAutofit/>
          </a:bodyPr>
          <a:lstStyle/>
          <a:p>
            <a:endParaRPr lang="en-US" sz="825">
              <a:solidFill>
                <a:schemeClr val="dk1"/>
              </a:solidFill>
              <a:ea typeface="Verdana"/>
              <a:cs typeface="Verdana"/>
              <a:sym typeface="Verdana"/>
            </a:endParaRPr>
          </a:p>
        </p:txBody>
      </p:sp>
      <p:sp>
        <p:nvSpPr>
          <p:cNvPr id="1297" name="Google Shape;1297;p16"/>
          <p:cNvSpPr/>
          <p:nvPr/>
        </p:nvSpPr>
        <p:spPr>
          <a:xfrm>
            <a:off x="2544691" y="1476040"/>
            <a:ext cx="1888171" cy="1679945"/>
          </a:xfrm>
          <a:prstGeom prst="rect">
            <a:avLst/>
          </a:prstGeom>
          <a:solidFill>
            <a:srgbClr val="F2F2F2"/>
          </a:solidFill>
          <a:ln>
            <a:noFill/>
          </a:ln>
        </p:spPr>
        <p:txBody>
          <a:bodyPr spcFirstLastPara="1" wrap="square" lIns="68569" tIns="34275" rIns="68569" bIns="34275" anchor="ctr" anchorCtr="0">
            <a:noAutofit/>
          </a:bodyPr>
          <a:lstStyle/>
          <a:p>
            <a:endParaRPr lang="en-US" sz="825">
              <a:solidFill>
                <a:schemeClr val="dk1"/>
              </a:solidFill>
              <a:ea typeface="Verdana"/>
              <a:cs typeface="Verdana"/>
              <a:sym typeface="Verdana"/>
            </a:endParaRPr>
          </a:p>
        </p:txBody>
      </p:sp>
      <p:sp>
        <p:nvSpPr>
          <p:cNvPr id="1298" name="Google Shape;1298;p16"/>
          <p:cNvSpPr/>
          <p:nvPr/>
        </p:nvSpPr>
        <p:spPr>
          <a:xfrm>
            <a:off x="465613" y="1476040"/>
            <a:ext cx="1888171" cy="1679945"/>
          </a:xfrm>
          <a:prstGeom prst="rect">
            <a:avLst/>
          </a:prstGeom>
          <a:solidFill>
            <a:srgbClr val="F2F2F2"/>
          </a:solidFill>
          <a:ln>
            <a:noFill/>
          </a:ln>
        </p:spPr>
        <p:txBody>
          <a:bodyPr spcFirstLastPara="1" wrap="square" lIns="68569" tIns="34275" rIns="68569" bIns="34275" anchor="ctr" anchorCtr="0">
            <a:noAutofit/>
          </a:bodyPr>
          <a:lstStyle/>
          <a:p>
            <a:endParaRPr lang="en-US" sz="825">
              <a:solidFill>
                <a:schemeClr val="dk1"/>
              </a:solidFill>
              <a:ea typeface="Verdana"/>
              <a:cs typeface="Verdana"/>
              <a:sym typeface="Verdana"/>
            </a:endParaRPr>
          </a:p>
        </p:txBody>
      </p:sp>
      <p:sp>
        <p:nvSpPr>
          <p:cNvPr id="1299" name="Google Shape;1299;p16"/>
          <p:cNvSpPr txBox="1"/>
          <p:nvPr/>
        </p:nvSpPr>
        <p:spPr>
          <a:xfrm>
            <a:off x="431321" y="314841"/>
            <a:ext cx="8879565" cy="300467"/>
          </a:xfrm>
          <a:prstGeom prst="rect">
            <a:avLst/>
          </a:prstGeom>
          <a:noFill/>
          <a:ln>
            <a:noFill/>
          </a:ln>
        </p:spPr>
        <p:txBody>
          <a:bodyPr spcFirstLastPara="1" wrap="square" lIns="0" tIns="9525" rIns="0" bIns="0" anchor="t" anchorCtr="0">
            <a:spAutoFit/>
          </a:bodyPr>
          <a:lstStyle/>
          <a:p>
            <a:pPr marL="9525">
              <a:lnSpc>
                <a:spcPct val="90000"/>
              </a:lnSpc>
              <a:buClr>
                <a:srgbClr val="1E3250"/>
              </a:buClr>
              <a:buSzPts val="2800"/>
            </a:pPr>
            <a:r>
              <a:rPr lang="en-US" sz="2100" b="1">
                <a:solidFill>
                  <a:srgbClr val="1E3250"/>
                </a:solidFill>
                <a:latin typeface="+mj-lt"/>
                <a:ea typeface="Verdana"/>
                <a:cs typeface="Verdana"/>
                <a:sym typeface="Verdana"/>
              </a:rPr>
              <a:t>COALITIONS</a:t>
            </a:r>
            <a:r>
              <a:rPr lang="en-US" sz="2100" b="1">
                <a:solidFill>
                  <a:srgbClr val="1E3250"/>
                </a:solidFill>
                <a:ea typeface="Verdana"/>
                <a:cs typeface="Verdana"/>
                <a:sym typeface="Verdana"/>
              </a:rPr>
              <a:t> </a:t>
            </a:r>
          </a:p>
        </p:txBody>
      </p:sp>
      <p:sp>
        <p:nvSpPr>
          <p:cNvPr id="1300" name="Google Shape;1300;p16"/>
          <p:cNvSpPr txBox="1"/>
          <p:nvPr/>
        </p:nvSpPr>
        <p:spPr>
          <a:xfrm>
            <a:off x="417515" y="664646"/>
            <a:ext cx="8458679" cy="392385"/>
          </a:xfrm>
          <a:prstGeom prst="rect">
            <a:avLst/>
          </a:prstGeom>
          <a:noFill/>
          <a:ln>
            <a:noFill/>
          </a:ln>
        </p:spPr>
        <p:txBody>
          <a:bodyPr spcFirstLastPara="1" wrap="square" lIns="68569" tIns="34275" rIns="68569" bIns="34275" anchor="t" anchorCtr="0">
            <a:spAutoFit/>
          </a:bodyPr>
          <a:lstStyle/>
          <a:p>
            <a:r>
              <a:rPr lang="en-US" sz="1050" b="1">
                <a:solidFill>
                  <a:schemeClr val="dk1"/>
                </a:solidFill>
                <a:ea typeface="Verdana"/>
                <a:cs typeface="Verdana"/>
                <a:sym typeface="Verdana"/>
              </a:rPr>
              <a:t>MULTI-STAKEHOLDER COALITIONS TO DELIVER ON THE SUSTAINABLE </a:t>
            </a:r>
            <a:br>
              <a:rPr lang="en-US" sz="1050" b="1">
                <a:solidFill>
                  <a:schemeClr val="dk1"/>
                </a:solidFill>
                <a:ea typeface="Verdana"/>
                <a:cs typeface="Verdana"/>
                <a:sym typeface="Verdana"/>
              </a:rPr>
            </a:br>
            <a:r>
              <a:rPr lang="en-US" sz="1050" b="1">
                <a:solidFill>
                  <a:schemeClr val="dk1"/>
                </a:solidFill>
                <a:ea typeface="Verdana"/>
                <a:cs typeface="Verdana"/>
                <a:sym typeface="Verdana"/>
              </a:rPr>
              <a:t>DEVELOPMENT GOALS</a:t>
            </a:r>
          </a:p>
        </p:txBody>
      </p:sp>
      <p:grpSp>
        <p:nvGrpSpPr>
          <p:cNvPr id="1301" name="Google Shape;1301;p16"/>
          <p:cNvGrpSpPr/>
          <p:nvPr/>
        </p:nvGrpSpPr>
        <p:grpSpPr>
          <a:xfrm>
            <a:off x="458046" y="2363029"/>
            <a:ext cx="1895743" cy="1895743"/>
            <a:chOff x="610727" y="3429000"/>
            <a:chExt cx="2527657" cy="2527657"/>
          </a:xfrm>
        </p:grpSpPr>
        <p:sp>
          <p:nvSpPr>
            <p:cNvPr id="1302" name="Google Shape;1302;p16"/>
            <p:cNvSpPr/>
            <p:nvPr/>
          </p:nvSpPr>
          <p:spPr>
            <a:xfrm>
              <a:off x="610727" y="3429000"/>
              <a:ext cx="2527657" cy="2527657"/>
            </a:xfrm>
            <a:prstGeom prst="rect">
              <a:avLst/>
            </a:prstGeom>
            <a:solidFill>
              <a:schemeClr val="dk1"/>
            </a:solidFill>
            <a:ln>
              <a:noFill/>
            </a:ln>
          </p:spPr>
          <p:txBody>
            <a:bodyPr spcFirstLastPara="1" wrap="square" lIns="68569" tIns="34275" rIns="68569" bIns="34275" anchor="ctr" anchorCtr="0">
              <a:noAutofit/>
            </a:bodyPr>
            <a:lstStyle/>
            <a:p>
              <a:pPr algn="ctr"/>
              <a:endParaRPr sz="1350">
                <a:solidFill>
                  <a:schemeClr val="lt1"/>
                </a:solidFill>
                <a:ea typeface="Arial"/>
                <a:cs typeface="Arial"/>
                <a:sym typeface="Arial"/>
              </a:endParaRPr>
            </a:p>
          </p:txBody>
        </p:sp>
        <p:sp>
          <p:nvSpPr>
            <p:cNvPr id="1303" name="Google Shape;1303;p16"/>
            <p:cNvSpPr txBox="1"/>
            <p:nvPr/>
          </p:nvSpPr>
          <p:spPr>
            <a:xfrm>
              <a:off x="610727" y="4215775"/>
              <a:ext cx="2527652" cy="954067"/>
            </a:xfrm>
            <a:prstGeom prst="rect">
              <a:avLst/>
            </a:prstGeom>
            <a:noFill/>
            <a:ln>
              <a:noFill/>
            </a:ln>
          </p:spPr>
          <p:txBody>
            <a:bodyPr spcFirstLastPara="1" wrap="square" lIns="68569" tIns="34275" rIns="68569" bIns="34275" anchor="t" anchorCtr="0">
              <a:spAutoFit/>
            </a:bodyPr>
            <a:lstStyle/>
            <a:p>
              <a:pPr algn="ctr"/>
              <a:r>
                <a:rPr lang="en-US" sz="1050">
                  <a:solidFill>
                    <a:schemeClr val="lt1"/>
                  </a:solidFill>
                  <a:ea typeface="Verdana"/>
                  <a:cs typeface="Verdana"/>
                  <a:sym typeface="Verdana"/>
                </a:rPr>
                <a:t>Scaling adoption of water stewardship practice by companies in critical geographies and sectors</a:t>
              </a:r>
              <a:endParaRPr sz="1050">
                <a:solidFill>
                  <a:schemeClr val="lt1"/>
                </a:solidFill>
                <a:ea typeface="Verdana"/>
                <a:cs typeface="Verdana"/>
                <a:sym typeface="Verdana"/>
              </a:endParaRPr>
            </a:p>
          </p:txBody>
        </p:sp>
      </p:grpSp>
      <p:grpSp>
        <p:nvGrpSpPr>
          <p:cNvPr id="1304" name="Google Shape;1304;p16"/>
          <p:cNvGrpSpPr/>
          <p:nvPr/>
        </p:nvGrpSpPr>
        <p:grpSpPr>
          <a:xfrm>
            <a:off x="2539090" y="2363029"/>
            <a:ext cx="1922463" cy="1895743"/>
            <a:chOff x="3385453" y="3429000"/>
            <a:chExt cx="2563284" cy="2527657"/>
          </a:xfrm>
        </p:grpSpPr>
        <p:sp>
          <p:nvSpPr>
            <p:cNvPr id="1305" name="Google Shape;1305;p16"/>
            <p:cNvSpPr/>
            <p:nvPr/>
          </p:nvSpPr>
          <p:spPr>
            <a:xfrm>
              <a:off x="3387793" y="3429000"/>
              <a:ext cx="2527657" cy="2527657"/>
            </a:xfrm>
            <a:prstGeom prst="rect">
              <a:avLst/>
            </a:prstGeom>
            <a:solidFill>
              <a:srgbClr val="4C6B8B"/>
            </a:solidFill>
            <a:ln>
              <a:noFill/>
            </a:ln>
          </p:spPr>
          <p:txBody>
            <a:bodyPr spcFirstLastPara="1" wrap="square" lIns="68569" tIns="34275" rIns="68569" bIns="34275" anchor="ctr" anchorCtr="0">
              <a:noAutofit/>
            </a:bodyPr>
            <a:lstStyle/>
            <a:p>
              <a:pPr algn="ctr"/>
              <a:endParaRPr sz="1350">
                <a:solidFill>
                  <a:schemeClr val="lt1"/>
                </a:solidFill>
                <a:ea typeface="Arial"/>
                <a:cs typeface="Arial"/>
                <a:sym typeface="Arial"/>
              </a:endParaRPr>
            </a:p>
          </p:txBody>
        </p:sp>
        <p:sp>
          <p:nvSpPr>
            <p:cNvPr id="1306" name="Google Shape;1306;p16"/>
            <p:cNvSpPr txBox="1"/>
            <p:nvPr/>
          </p:nvSpPr>
          <p:spPr>
            <a:xfrm>
              <a:off x="3385453" y="4215775"/>
              <a:ext cx="2563284" cy="738624"/>
            </a:xfrm>
            <a:prstGeom prst="rect">
              <a:avLst/>
            </a:prstGeom>
            <a:noFill/>
            <a:ln>
              <a:noFill/>
            </a:ln>
          </p:spPr>
          <p:txBody>
            <a:bodyPr spcFirstLastPara="1" wrap="square" lIns="68569" tIns="34275" rIns="68569" bIns="34275" anchor="t" anchorCtr="0">
              <a:spAutoFit/>
            </a:bodyPr>
            <a:lstStyle/>
            <a:p>
              <a:pPr algn="ctr"/>
              <a:r>
                <a:rPr lang="en-US" sz="1050">
                  <a:solidFill>
                    <a:schemeClr val="lt1"/>
                  </a:solidFill>
                  <a:ea typeface="Verdana"/>
                  <a:cs typeface="Verdana"/>
                  <a:sym typeface="Verdana"/>
                </a:rPr>
                <a:t>A principles-based approach to </a:t>
              </a:r>
              <a:endParaRPr sz="1350"/>
            </a:p>
            <a:p>
              <a:pPr algn="ctr"/>
              <a:r>
                <a:rPr lang="en-US" sz="1050">
                  <a:solidFill>
                    <a:schemeClr val="lt1"/>
                  </a:solidFill>
                  <a:ea typeface="Verdana"/>
                  <a:cs typeface="Verdana"/>
                  <a:sym typeface="Verdana"/>
                </a:rPr>
                <a:t>sustainable </a:t>
              </a:r>
              <a:endParaRPr sz="1350"/>
            </a:p>
            <a:p>
              <a:pPr algn="ctr"/>
              <a:r>
                <a:rPr lang="en-US" sz="1050">
                  <a:solidFill>
                    <a:schemeClr val="lt1"/>
                  </a:solidFill>
                  <a:ea typeface="Verdana"/>
                  <a:cs typeface="Verdana"/>
                  <a:sym typeface="Verdana"/>
                </a:rPr>
                <a:t>ocean business</a:t>
              </a:r>
              <a:endParaRPr sz="1050">
                <a:solidFill>
                  <a:schemeClr val="dk1"/>
                </a:solidFill>
                <a:ea typeface="Verdana"/>
                <a:cs typeface="Verdana"/>
                <a:sym typeface="Verdana"/>
              </a:endParaRPr>
            </a:p>
          </p:txBody>
        </p:sp>
      </p:grpSp>
      <p:grpSp>
        <p:nvGrpSpPr>
          <p:cNvPr id="1307" name="Google Shape;1307;p16"/>
          <p:cNvGrpSpPr/>
          <p:nvPr/>
        </p:nvGrpSpPr>
        <p:grpSpPr>
          <a:xfrm>
            <a:off x="4646855" y="2363029"/>
            <a:ext cx="1945871" cy="1895743"/>
            <a:chOff x="6195806" y="3429000"/>
            <a:chExt cx="2594495" cy="2527657"/>
          </a:xfrm>
        </p:grpSpPr>
        <p:sp>
          <p:nvSpPr>
            <p:cNvPr id="1308" name="Google Shape;1308;p16"/>
            <p:cNvSpPr/>
            <p:nvPr/>
          </p:nvSpPr>
          <p:spPr>
            <a:xfrm>
              <a:off x="6255170" y="3429000"/>
              <a:ext cx="2527657" cy="2527657"/>
            </a:xfrm>
            <a:prstGeom prst="rect">
              <a:avLst/>
            </a:prstGeom>
            <a:solidFill>
              <a:srgbClr val="699CC6"/>
            </a:solidFill>
            <a:ln>
              <a:noFill/>
            </a:ln>
          </p:spPr>
          <p:txBody>
            <a:bodyPr spcFirstLastPara="1" wrap="square" lIns="68569" tIns="34275" rIns="68569" bIns="34275" anchor="ctr" anchorCtr="0">
              <a:noAutofit/>
            </a:bodyPr>
            <a:lstStyle/>
            <a:p>
              <a:pPr algn="ctr"/>
              <a:endParaRPr sz="1350">
                <a:solidFill>
                  <a:schemeClr val="lt1"/>
                </a:solidFill>
                <a:ea typeface="Arial"/>
                <a:cs typeface="Arial"/>
                <a:sym typeface="Arial"/>
              </a:endParaRPr>
            </a:p>
          </p:txBody>
        </p:sp>
        <p:sp>
          <p:nvSpPr>
            <p:cNvPr id="1309" name="Google Shape;1309;p16"/>
            <p:cNvSpPr txBox="1"/>
            <p:nvPr/>
          </p:nvSpPr>
          <p:spPr>
            <a:xfrm>
              <a:off x="6195806" y="4308857"/>
              <a:ext cx="2594495" cy="738624"/>
            </a:xfrm>
            <a:prstGeom prst="rect">
              <a:avLst/>
            </a:prstGeom>
            <a:noFill/>
            <a:ln>
              <a:noFill/>
            </a:ln>
          </p:spPr>
          <p:txBody>
            <a:bodyPr spcFirstLastPara="1" wrap="square" lIns="68569" tIns="34275" rIns="68569" bIns="34275" anchor="t" anchorCtr="0">
              <a:spAutoFit/>
            </a:bodyPr>
            <a:lstStyle/>
            <a:p>
              <a:pPr algn="ctr"/>
              <a:r>
                <a:rPr lang="en-US" sz="1050">
                  <a:solidFill>
                    <a:schemeClr val="lt1"/>
                  </a:solidFill>
                  <a:ea typeface="Verdana"/>
                  <a:cs typeface="Verdana"/>
                  <a:sym typeface="Verdana"/>
                </a:rPr>
                <a:t>Enabling companies to set science-based emissions reduction targets</a:t>
              </a:r>
              <a:endParaRPr sz="1350"/>
            </a:p>
          </p:txBody>
        </p:sp>
      </p:grpSp>
      <p:grpSp>
        <p:nvGrpSpPr>
          <p:cNvPr id="1310" name="Google Shape;1310;p16"/>
          <p:cNvGrpSpPr/>
          <p:nvPr/>
        </p:nvGrpSpPr>
        <p:grpSpPr>
          <a:xfrm>
            <a:off x="6778028" y="2363029"/>
            <a:ext cx="1900359" cy="1895743"/>
            <a:chOff x="9037370" y="3429000"/>
            <a:chExt cx="2533812" cy="2527657"/>
          </a:xfrm>
        </p:grpSpPr>
        <p:sp>
          <p:nvSpPr>
            <p:cNvPr id="1311" name="Google Shape;1311;p16"/>
            <p:cNvSpPr/>
            <p:nvPr/>
          </p:nvSpPr>
          <p:spPr>
            <a:xfrm>
              <a:off x="9043525" y="3429000"/>
              <a:ext cx="2527657" cy="2527657"/>
            </a:xfrm>
            <a:prstGeom prst="rect">
              <a:avLst/>
            </a:prstGeom>
            <a:solidFill>
              <a:srgbClr val="AECFE6"/>
            </a:solidFill>
            <a:ln>
              <a:noFill/>
            </a:ln>
          </p:spPr>
          <p:txBody>
            <a:bodyPr spcFirstLastPara="1" wrap="square" lIns="68569" tIns="34275" rIns="68569" bIns="34275" anchor="ctr" anchorCtr="0">
              <a:noAutofit/>
            </a:bodyPr>
            <a:lstStyle/>
            <a:p>
              <a:pPr algn="ctr"/>
              <a:endParaRPr sz="1350">
                <a:solidFill>
                  <a:schemeClr val="lt1"/>
                </a:solidFill>
                <a:ea typeface="Arial"/>
                <a:cs typeface="Arial"/>
                <a:sym typeface="Arial"/>
              </a:endParaRPr>
            </a:p>
          </p:txBody>
        </p:sp>
        <p:sp>
          <p:nvSpPr>
            <p:cNvPr id="1312" name="Google Shape;1312;p16"/>
            <p:cNvSpPr txBox="1"/>
            <p:nvPr/>
          </p:nvSpPr>
          <p:spPr>
            <a:xfrm>
              <a:off x="9037370" y="4323496"/>
              <a:ext cx="2527657" cy="738624"/>
            </a:xfrm>
            <a:prstGeom prst="rect">
              <a:avLst/>
            </a:prstGeom>
            <a:noFill/>
            <a:ln>
              <a:noFill/>
            </a:ln>
          </p:spPr>
          <p:txBody>
            <a:bodyPr spcFirstLastPara="1" wrap="square" lIns="68569" tIns="34275" rIns="68569" bIns="34275" anchor="t" anchorCtr="0">
              <a:spAutoFit/>
            </a:bodyPr>
            <a:lstStyle/>
            <a:p>
              <a:pPr algn="ctr"/>
              <a:r>
                <a:rPr lang="en-US" sz="1050">
                  <a:solidFill>
                    <a:schemeClr val="lt1"/>
                  </a:solidFill>
                  <a:ea typeface="Verdana"/>
                  <a:cs typeface="Verdana"/>
                  <a:sym typeface="Verdana"/>
                </a:rPr>
                <a:t>Scale SDG-linked </a:t>
              </a:r>
              <a:endParaRPr sz="1350"/>
            </a:p>
            <a:p>
              <a:pPr algn="ctr"/>
              <a:r>
                <a:rPr lang="en-US" sz="1050">
                  <a:solidFill>
                    <a:schemeClr val="lt1"/>
                  </a:solidFill>
                  <a:ea typeface="Verdana"/>
                  <a:cs typeface="Verdana"/>
                  <a:sym typeface="Verdana"/>
                </a:rPr>
                <a:t>corporate </a:t>
              </a:r>
              <a:endParaRPr sz="1350"/>
            </a:p>
            <a:p>
              <a:pPr algn="ctr"/>
              <a:r>
                <a:rPr lang="en-US" sz="1050">
                  <a:solidFill>
                    <a:schemeClr val="lt1"/>
                  </a:solidFill>
                  <a:ea typeface="Verdana"/>
                  <a:cs typeface="Verdana"/>
                  <a:sym typeface="Verdana"/>
                </a:rPr>
                <a:t>investment </a:t>
              </a:r>
              <a:endParaRPr sz="1350"/>
            </a:p>
          </p:txBody>
        </p:sp>
      </p:grpSp>
      <p:pic>
        <p:nvPicPr>
          <p:cNvPr id="1313" name="Google Shape;1313;p16" descr="A picture containing text, sign, vector graphics&#10;&#10;Description automatically generated"/>
          <p:cNvPicPr preferRelativeResize="0"/>
          <p:nvPr/>
        </p:nvPicPr>
        <p:blipFill rotWithShape="1">
          <a:blip r:embed="rId3">
            <a:alphaModFix/>
          </a:blip>
          <a:srcRect/>
          <a:stretch/>
        </p:blipFill>
        <p:spPr>
          <a:xfrm>
            <a:off x="632145" y="1620658"/>
            <a:ext cx="1547539" cy="597755"/>
          </a:xfrm>
          <a:prstGeom prst="rect">
            <a:avLst/>
          </a:prstGeom>
          <a:noFill/>
          <a:ln>
            <a:noFill/>
          </a:ln>
        </p:spPr>
      </p:pic>
      <p:pic>
        <p:nvPicPr>
          <p:cNvPr id="1314" name="Google Shape;1314;p16" descr="A picture containing text, sign&#10;&#10;Description automatically generated"/>
          <p:cNvPicPr preferRelativeResize="0"/>
          <p:nvPr/>
        </p:nvPicPr>
        <p:blipFill rotWithShape="1">
          <a:blip r:embed="rId4">
            <a:alphaModFix/>
          </a:blip>
          <a:srcRect/>
          <a:stretch/>
        </p:blipFill>
        <p:spPr>
          <a:xfrm>
            <a:off x="6880298" y="1647144"/>
            <a:ext cx="1733828" cy="547861"/>
          </a:xfrm>
          <a:prstGeom prst="rect">
            <a:avLst/>
          </a:prstGeom>
          <a:noFill/>
          <a:ln>
            <a:noFill/>
          </a:ln>
        </p:spPr>
      </p:pic>
      <p:pic>
        <p:nvPicPr>
          <p:cNvPr id="1315" name="Google Shape;1315;p16" descr="Logo&#10;&#10;Description automatically generated with medium confidence"/>
          <p:cNvPicPr preferRelativeResize="0"/>
          <p:nvPr/>
        </p:nvPicPr>
        <p:blipFill rotWithShape="1">
          <a:blip r:embed="rId5">
            <a:alphaModFix/>
          </a:blip>
          <a:srcRect/>
          <a:stretch/>
        </p:blipFill>
        <p:spPr>
          <a:xfrm>
            <a:off x="4992127" y="1570964"/>
            <a:ext cx="1226635" cy="703271"/>
          </a:xfrm>
          <a:prstGeom prst="rect">
            <a:avLst/>
          </a:prstGeom>
          <a:noFill/>
          <a:ln>
            <a:noFill/>
          </a:ln>
        </p:spPr>
      </p:pic>
      <p:pic>
        <p:nvPicPr>
          <p:cNvPr id="1316" name="Google Shape;1316;p16" descr="A picture containing text, sign&#10;&#10;Description automatically generated"/>
          <p:cNvPicPr preferRelativeResize="0"/>
          <p:nvPr/>
        </p:nvPicPr>
        <p:blipFill rotWithShape="1">
          <a:blip r:embed="rId6">
            <a:alphaModFix/>
          </a:blip>
          <a:srcRect/>
          <a:stretch/>
        </p:blipFill>
        <p:spPr>
          <a:xfrm>
            <a:off x="2568766" y="1691093"/>
            <a:ext cx="1818338" cy="439218"/>
          </a:xfrm>
          <a:prstGeom prst="rect">
            <a:avLst/>
          </a:prstGeom>
          <a:noFill/>
          <a:ln>
            <a:noFill/>
          </a:ln>
        </p:spPr>
      </p:pic>
      <p:cxnSp>
        <p:nvCxnSpPr>
          <p:cNvPr id="1317" name="Google Shape;1317;p16"/>
          <p:cNvCxnSpPr/>
          <p:nvPr/>
        </p:nvCxnSpPr>
        <p:spPr>
          <a:xfrm>
            <a:off x="431322" y="1131598"/>
            <a:ext cx="8280880" cy="1539"/>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E3BE243-AF83-44F3-BD3E-D4CBFC2C8563}"/>
              </a:ext>
            </a:extLst>
          </p:cNvPr>
          <p:cNvGrpSpPr/>
          <p:nvPr/>
        </p:nvGrpSpPr>
        <p:grpSpPr>
          <a:xfrm>
            <a:off x="4176520" y="931597"/>
            <a:ext cx="609600" cy="628290"/>
            <a:chOff x="1791631" y="1765716"/>
            <a:chExt cx="609600" cy="628290"/>
          </a:xfrm>
        </p:grpSpPr>
        <p:sp>
          <p:nvSpPr>
            <p:cNvPr id="22" name="Oval 21">
              <a:extLst>
                <a:ext uri="{FF2B5EF4-FFF2-40B4-BE49-F238E27FC236}">
                  <a16:creationId xmlns:a16="http://schemas.microsoft.com/office/drawing/2014/main" id="{B9FAF7BF-8AC8-4E50-B446-EF1AEAC28EED}"/>
                </a:ext>
              </a:extLst>
            </p:cNvPr>
            <p:cNvSpPr/>
            <p:nvPr/>
          </p:nvSpPr>
          <p:spPr>
            <a:xfrm>
              <a:off x="1791631" y="1784406"/>
              <a:ext cx="609600" cy="60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8C8DC70-2F7D-4045-A47C-72F5336B8E15}"/>
                </a:ext>
              </a:extLst>
            </p:cNvPr>
            <p:cNvSpPr txBox="1"/>
            <p:nvPr/>
          </p:nvSpPr>
          <p:spPr>
            <a:xfrm>
              <a:off x="1949816" y="1765716"/>
              <a:ext cx="308098" cy="369332"/>
            </a:xfrm>
            <a:prstGeom prst="rect">
              <a:avLst/>
            </a:prstGeom>
            <a:noFill/>
          </p:spPr>
          <p:txBody>
            <a:bodyPr wrap="none" rtlCol="0">
              <a:spAutoFit/>
            </a:bodyPr>
            <a:lstStyle/>
            <a:p>
              <a:r>
                <a:rPr lang="en-US">
                  <a:solidFill>
                    <a:schemeClr val="bg1"/>
                  </a:solidFill>
                  <a:latin typeface="+mj-lt"/>
                </a:rPr>
                <a:t>1</a:t>
              </a:r>
            </a:p>
          </p:txBody>
        </p:sp>
      </p:grpSp>
      <p:sp>
        <p:nvSpPr>
          <p:cNvPr id="13" name="Rectangle 16"/>
          <p:cNvSpPr>
            <a:spLocks noChangeArrowheads="1"/>
          </p:cNvSpPr>
          <p:nvPr/>
        </p:nvSpPr>
        <p:spPr bwMode="auto">
          <a:xfrm>
            <a:off x="0" y="158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5" name="Picture 4" descr="A close up of a logo&#10;&#10;Description generated with high confidence">
            <a:extLst>
              <a:ext uri="{FF2B5EF4-FFF2-40B4-BE49-F238E27FC236}">
                <a16:creationId xmlns:a16="http://schemas.microsoft.com/office/drawing/2014/main" id="{D1FA499C-1DEB-4B27-95FA-DA2DA0B63FF3}"/>
              </a:ext>
            </a:extLst>
          </p:cNvPr>
          <p:cNvPicPr>
            <a:picLocks noChangeAspect="1"/>
          </p:cNvPicPr>
          <p:nvPr/>
        </p:nvPicPr>
        <p:blipFill rotWithShape="1">
          <a:blip r:embed="rId3"/>
          <a:srcRect l="12159" t="7956" r="10678" b="9925"/>
          <a:stretch/>
        </p:blipFill>
        <p:spPr>
          <a:xfrm>
            <a:off x="69450" y="4481826"/>
            <a:ext cx="937549" cy="598658"/>
          </a:xfrm>
          <a:prstGeom prst="rect">
            <a:avLst/>
          </a:prstGeom>
        </p:spPr>
      </p:pic>
      <p:cxnSp>
        <p:nvCxnSpPr>
          <p:cNvPr id="7" name="Straight Connector 6">
            <a:extLst>
              <a:ext uri="{FF2B5EF4-FFF2-40B4-BE49-F238E27FC236}">
                <a16:creationId xmlns:a16="http://schemas.microsoft.com/office/drawing/2014/main" id="{86BC93F1-D093-4DDC-BAE2-470C2F8FE1C7}"/>
              </a:ext>
            </a:extLst>
          </p:cNvPr>
          <p:cNvCxnSpPr>
            <a:cxnSpLocks/>
          </p:cNvCxnSpPr>
          <p:nvPr/>
        </p:nvCxnSpPr>
        <p:spPr>
          <a:xfrm>
            <a:off x="115281" y="4421530"/>
            <a:ext cx="888982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451824657"/>
              </p:ext>
            </p:extLst>
          </p:nvPr>
        </p:nvGraphicFramePr>
        <p:xfrm>
          <a:off x="401072" y="1289292"/>
          <a:ext cx="8274812" cy="2451841"/>
        </p:xfrm>
        <a:graphic>
          <a:graphicData uri="http://schemas.openxmlformats.org/drawingml/2006/table">
            <a:tbl>
              <a:tblPr firstRow="1" firstCol="1" bandRow="1"/>
              <a:tblGrid>
                <a:gridCol w="4137406">
                  <a:extLst>
                    <a:ext uri="{9D8B030D-6E8A-4147-A177-3AD203B41FA5}">
                      <a16:colId xmlns:a16="http://schemas.microsoft.com/office/drawing/2014/main" val="20000"/>
                    </a:ext>
                  </a:extLst>
                </a:gridCol>
                <a:gridCol w="4137406">
                  <a:extLst>
                    <a:ext uri="{9D8B030D-6E8A-4147-A177-3AD203B41FA5}">
                      <a16:colId xmlns:a16="http://schemas.microsoft.com/office/drawing/2014/main" val="2811380490"/>
                    </a:ext>
                  </a:extLst>
                </a:gridCol>
              </a:tblGrid>
              <a:tr h="398314">
                <a:tc gridSpan="2">
                  <a:txBody>
                    <a:bodyPr/>
                    <a:lstStyle/>
                    <a:p>
                      <a:pPr marL="111125" marR="0" indent="0" algn="ctr">
                        <a:lnSpc>
                          <a:spcPct val="100000"/>
                        </a:lnSpc>
                        <a:spcBef>
                          <a:spcPts val="0"/>
                        </a:spcBef>
                        <a:spcAft>
                          <a:spcPts val="0"/>
                        </a:spcAft>
                        <a:tabLst/>
                      </a:pPr>
                      <a:r>
                        <a:rPr lang="en-US" sz="1100" b="1">
                          <a:solidFill>
                            <a:schemeClr val="bg1"/>
                          </a:solidFill>
                          <a:effectLst/>
                          <a:latin typeface="Roboto" pitchFamily="2" charset="0"/>
                          <a:ea typeface="Roboto" pitchFamily="2" charset="0"/>
                          <a:cs typeface="Times New Roman"/>
                        </a:rPr>
                        <a:t>Innovation and Leading-Edge Thinking</a:t>
                      </a:r>
                    </a:p>
                  </a:txBody>
                  <a:tcPr marL="17927" marR="17927" marT="0" marB="0" anchor="ctr">
                    <a:lnL w="762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solidFill>
                      <a:schemeClr val="tx1"/>
                    </a:solidFill>
                  </a:tcPr>
                </a:tc>
                <a:tc hMerge="1">
                  <a:txBody>
                    <a:bodyPr/>
                    <a:lstStyle/>
                    <a:p>
                      <a:endParaRPr lang="en-US"/>
                    </a:p>
                  </a:txBody>
                  <a:tcPr/>
                </a:tc>
                <a:extLst>
                  <a:ext uri="{0D108BD9-81ED-4DB2-BD59-A6C34878D82A}">
                    <a16:rowId xmlns:a16="http://schemas.microsoft.com/office/drawing/2014/main" val="10000"/>
                  </a:ext>
                </a:extLst>
              </a:tr>
              <a:tr h="1159342">
                <a:tc>
                  <a:txBody>
                    <a:bodyPr/>
                    <a:lstStyle/>
                    <a:p>
                      <a:pPr marL="228600" indent="-228600">
                        <a:buFont typeface="+mj-lt"/>
                        <a:buAutoNum type="arabicPeriod"/>
                      </a:pPr>
                      <a:r>
                        <a:rPr lang="en-US" sz="1000" b="1">
                          <a:latin typeface="Roboto" pitchFamily="2" charset="0"/>
                          <a:ea typeface="Roboto" pitchFamily="2" charset="0"/>
                        </a:rPr>
                        <a:t>Benefit Accounting for Nature-Based Solutions in Watersheds </a:t>
                      </a:r>
                    </a:p>
                    <a:p>
                      <a:r>
                        <a:rPr lang="en-US" sz="1000">
                          <a:latin typeface="Roboto" pitchFamily="2" charset="0"/>
                          <a:ea typeface="Roboto" pitchFamily="2" charset="0"/>
                        </a:rPr>
                        <a:t>	- Benefit forecasting and valuation</a:t>
                      </a:r>
                    </a:p>
                    <a:p>
                      <a:r>
                        <a:rPr lang="en-US" sz="1000">
                          <a:latin typeface="Roboto" pitchFamily="2" charset="0"/>
                          <a:ea typeface="Roboto" pitchFamily="2" charset="0"/>
                        </a:rPr>
                        <a:t>	- Continued tool refinement</a:t>
                      </a:r>
                    </a:p>
                    <a:p>
                      <a:r>
                        <a:rPr lang="en-US" sz="1000">
                          <a:latin typeface="Roboto" pitchFamily="2" charset="0"/>
                          <a:ea typeface="Roboto" pitchFamily="2" charset="0"/>
                        </a:rPr>
                        <a:t>	- Stakeholder engagement</a:t>
                      </a:r>
                    </a:p>
                    <a:p>
                      <a:endParaRPr lang="en-US" sz="1050">
                        <a:latin typeface="Roboto" pitchFamily="2" charset="0"/>
                        <a:ea typeface="Roboto" pitchFamily="2" charset="0"/>
                      </a:endParaRPr>
                    </a:p>
                    <a:p>
                      <a:r>
                        <a:rPr lang="en-US" sz="1050">
                          <a:latin typeface="Roboto" pitchFamily="2" charset="0"/>
                          <a:ea typeface="Roboto" pitchFamily="2" charset="0"/>
                        </a:rPr>
                        <a:t>2.   </a:t>
                      </a:r>
                      <a:r>
                        <a:rPr lang="en-US" sz="1000" b="1">
                          <a:latin typeface="Roboto" pitchFamily="2" charset="0"/>
                          <a:ea typeface="Roboto" pitchFamily="2" charset="0"/>
                        </a:rPr>
                        <a:t>Water Resilience Assessment Framework</a:t>
                      </a:r>
                    </a:p>
                    <a:p>
                      <a:pPr lvl="1"/>
                      <a:r>
                        <a:rPr lang="en-US" sz="1000">
                          <a:latin typeface="Roboto" pitchFamily="2" charset="0"/>
                          <a:ea typeface="Roboto" pitchFamily="2" charset="0"/>
                        </a:rPr>
                        <a:t> - Guidance for corporate, public utilities, and basin authorities</a:t>
                      </a:r>
                    </a:p>
                    <a:p>
                      <a:pPr marL="342900" lvl="1" indent="0">
                        <a:buFont typeface="Arial" panose="020B0604020202020204" pitchFamily="34" charset="0"/>
                        <a:buNone/>
                      </a:pPr>
                      <a:r>
                        <a:rPr lang="en-US" sz="1000">
                          <a:latin typeface="Roboto" pitchFamily="2" charset="0"/>
                          <a:ea typeface="Roboto" pitchFamily="2" charset="0"/>
                        </a:rPr>
                        <a:t> - Pilot test the WRAF </a:t>
                      </a:r>
                    </a:p>
                    <a:p>
                      <a:endParaRPr lang="en-US" sz="1050">
                        <a:latin typeface="Roboto" pitchFamily="2" charset="0"/>
                        <a:ea typeface="Roboto" pitchFamily="2" charset="0"/>
                      </a:endParaRPr>
                    </a:p>
                    <a:p>
                      <a:pPr marL="0" marR="0" lvl="0" indent="0" algn="l" defTabSz="342900" rtl="0" eaLnBrk="1" fontAlgn="auto" latinLnBrk="0" hangingPunct="1">
                        <a:lnSpc>
                          <a:spcPct val="100000"/>
                        </a:lnSpc>
                        <a:spcBef>
                          <a:spcPts val="0"/>
                        </a:spcBef>
                        <a:spcAft>
                          <a:spcPts val="0"/>
                        </a:spcAft>
                        <a:buClrTx/>
                        <a:buSzTx/>
                        <a:buFontTx/>
                        <a:buNone/>
                        <a:tabLst/>
                        <a:defRPr/>
                      </a:pPr>
                      <a:r>
                        <a:rPr lang="en-US" sz="1050">
                          <a:latin typeface="Roboto" pitchFamily="2" charset="0"/>
                          <a:ea typeface="Roboto" pitchFamily="2" charset="0"/>
                        </a:rPr>
                        <a:t>3. </a:t>
                      </a:r>
                      <a:r>
                        <a:rPr lang="en-US" sz="1050" b="1">
                          <a:latin typeface="Roboto" pitchFamily="2" charset="0"/>
                          <a:ea typeface="Roboto" pitchFamily="2" charset="0"/>
                        </a:rPr>
                        <a:t>Support the Science Based Targets Network on SBTN for water</a:t>
                      </a:r>
                    </a:p>
                    <a:p>
                      <a:endParaRPr lang="en-US" sz="1050">
                        <a:latin typeface="Roboto" pitchFamily="2" charset="0"/>
                        <a:ea typeface="Roboto" pitchFamily="2" charset="0"/>
                      </a:endParaRPr>
                    </a:p>
                    <a:p>
                      <a:pPr marL="171450" marR="0" indent="-171450">
                        <a:lnSpc>
                          <a:spcPct val="115000"/>
                        </a:lnSpc>
                        <a:spcBef>
                          <a:spcPts val="600"/>
                        </a:spcBef>
                        <a:spcAft>
                          <a:spcPts val="0"/>
                        </a:spcAft>
                        <a:buFont typeface="Arial" panose="020B0604020202020204" pitchFamily="34" charset="0"/>
                        <a:buChar char="•"/>
                      </a:pPr>
                      <a:endParaRPr lang="en-US" sz="1050">
                        <a:effectLst/>
                        <a:latin typeface="Roboto" panose="02000000000000000000" pitchFamily="2" charset="0"/>
                        <a:ea typeface="Roboto" panose="02000000000000000000" pitchFamily="2" charset="0"/>
                        <a:cs typeface="Times New Roman"/>
                      </a:endParaRPr>
                    </a:p>
                  </a:txBody>
                  <a:tcPr>
                    <a:lnL w="762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pPr marL="0" marR="0" lvl="0" indent="0" algn="l" defTabSz="342900" rtl="0" eaLnBrk="1" fontAlgn="auto" latinLnBrk="0" hangingPunct="1">
                        <a:lnSpc>
                          <a:spcPct val="115000"/>
                        </a:lnSpc>
                        <a:spcBef>
                          <a:spcPts val="600"/>
                        </a:spcBef>
                        <a:spcAft>
                          <a:spcPts val="0"/>
                        </a:spcAft>
                        <a:buClrTx/>
                        <a:buSzTx/>
                        <a:buFont typeface="Arial" panose="020B0604020202020204" pitchFamily="34" charset="0"/>
                        <a:buNone/>
                        <a:tabLst/>
                        <a:defRPr/>
                      </a:pPr>
                      <a:r>
                        <a:rPr lang="en-US" sz="1050" b="1">
                          <a:latin typeface="Roboto" pitchFamily="2" charset="0"/>
                          <a:ea typeface="Roboto" pitchFamily="2" charset="0"/>
                        </a:rPr>
                        <a:t>4.  Driving understanding and alignment among water metrics (NPWI, SBTN, contextual water targets)</a:t>
                      </a:r>
                    </a:p>
                    <a:p>
                      <a:pPr marL="0" marR="0" indent="0">
                        <a:lnSpc>
                          <a:spcPct val="115000"/>
                        </a:lnSpc>
                        <a:spcBef>
                          <a:spcPts val="600"/>
                        </a:spcBef>
                        <a:spcAft>
                          <a:spcPts val="0"/>
                        </a:spcAft>
                        <a:buFont typeface="Arial" panose="020B0604020202020204" pitchFamily="34" charset="0"/>
                        <a:buNone/>
                      </a:pPr>
                      <a:endParaRPr lang="en-US" sz="1050">
                        <a:effectLst/>
                        <a:latin typeface="Roboto" panose="02000000000000000000" pitchFamily="2" charset="0"/>
                        <a:ea typeface="Roboto" panose="02000000000000000000" pitchFamily="2" charset="0"/>
                        <a:cs typeface="Times New Roman"/>
                      </a:endParaRPr>
                    </a:p>
                    <a:p>
                      <a:r>
                        <a:rPr lang="en-US" sz="1050" b="1">
                          <a:latin typeface="Roboto" pitchFamily="2" charset="0"/>
                          <a:ea typeface="Roboto" pitchFamily="2" charset="0"/>
                        </a:rPr>
                        <a:t>5.  Corporate Water Resilience (through the WRC)</a:t>
                      </a:r>
                    </a:p>
                    <a:p>
                      <a:r>
                        <a:rPr lang="en-US" sz="1050">
                          <a:latin typeface="Roboto" pitchFamily="2" charset="0"/>
                          <a:ea typeface="Roboto" pitchFamily="2" charset="0"/>
                        </a:rPr>
                        <a:t>	- Water-resilience practices for value chains</a:t>
                      </a:r>
                    </a:p>
                    <a:p>
                      <a:r>
                        <a:rPr lang="en-US" sz="1050">
                          <a:latin typeface="Roboto" pitchFamily="2" charset="0"/>
                          <a:ea typeface="Roboto" pitchFamily="2" charset="0"/>
                        </a:rPr>
                        <a:t>	- Collective action impact measurement and allocation </a:t>
                      </a:r>
                    </a:p>
                    <a:p>
                      <a:endParaRPr lang="en-US" sz="1050">
                        <a:latin typeface="Roboto" pitchFamily="2" charset="0"/>
                        <a:ea typeface="Roboto" pitchFamily="2" charset="0"/>
                      </a:endParaRPr>
                    </a:p>
                    <a:p>
                      <a:pPr marL="0" marR="0" lvl="0" indent="0" algn="l" defTabSz="342900" rtl="0" eaLnBrk="1" fontAlgn="auto" latinLnBrk="0" hangingPunct="1">
                        <a:lnSpc>
                          <a:spcPct val="100000"/>
                        </a:lnSpc>
                        <a:spcBef>
                          <a:spcPts val="0"/>
                        </a:spcBef>
                        <a:spcAft>
                          <a:spcPts val="0"/>
                        </a:spcAft>
                        <a:buClrTx/>
                        <a:buSzTx/>
                        <a:buFontTx/>
                        <a:buNone/>
                        <a:tabLst/>
                        <a:defRPr/>
                      </a:pPr>
                      <a:r>
                        <a:rPr lang="en-US" sz="1050" b="1">
                          <a:latin typeface="Roboto" pitchFamily="2" charset="0"/>
                          <a:ea typeface="Roboto" pitchFamily="2" charset="0"/>
                        </a:rPr>
                        <a:t>6.  Climate Resilient WASH (WASH4Work) </a:t>
                      </a:r>
                    </a:p>
                    <a:p>
                      <a:endParaRPr lang="en-US" sz="1050">
                        <a:latin typeface="Roboto" pitchFamily="2" charset="0"/>
                        <a:ea typeface="Roboto" pitchFamily="2" charset="0"/>
                      </a:endParaRPr>
                    </a:p>
                    <a:p>
                      <a:pPr marL="0" marR="0" indent="0">
                        <a:lnSpc>
                          <a:spcPct val="115000"/>
                        </a:lnSpc>
                        <a:spcBef>
                          <a:spcPts val="600"/>
                        </a:spcBef>
                        <a:spcAft>
                          <a:spcPts val="0"/>
                        </a:spcAft>
                        <a:buFont typeface="Arial" panose="020B0604020202020204" pitchFamily="34" charset="0"/>
                        <a:buNone/>
                      </a:pPr>
                      <a:endParaRPr lang="en-US" sz="1050">
                        <a:effectLst/>
                        <a:latin typeface="Roboto" panose="02000000000000000000" pitchFamily="2" charset="0"/>
                        <a:ea typeface="Roboto" panose="02000000000000000000" pitchFamily="2" charset="0"/>
                        <a:cs typeface="Times New Roman"/>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2"/>
                  </a:ext>
                </a:extLst>
              </a:tr>
            </a:tbl>
          </a:graphicData>
        </a:graphic>
      </p:graphicFrame>
      <p:sp>
        <p:nvSpPr>
          <p:cNvPr id="2" name="Title 1">
            <a:extLst>
              <a:ext uri="{FF2B5EF4-FFF2-40B4-BE49-F238E27FC236}">
                <a16:creationId xmlns:a16="http://schemas.microsoft.com/office/drawing/2014/main" id="{513A742A-0774-4A50-AD36-08B251D73C9F}"/>
              </a:ext>
            </a:extLst>
          </p:cNvPr>
          <p:cNvSpPr>
            <a:spLocks noGrp="1"/>
          </p:cNvSpPr>
          <p:nvPr>
            <p:ph type="ctrTitle"/>
          </p:nvPr>
        </p:nvSpPr>
        <p:spPr>
          <a:xfrm>
            <a:off x="343914" y="259115"/>
            <a:ext cx="8274812" cy="452735"/>
          </a:xfrm>
        </p:spPr>
        <p:txBody>
          <a:bodyPr/>
          <a:lstStyle/>
          <a:p>
            <a:r>
              <a:rPr lang="en-US"/>
              <a:t>Overview of Work Program – Priorities in 2022 </a:t>
            </a:r>
          </a:p>
        </p:txBody>
      </p:sp>
    </p:spTree>
    <p:extLst>
      <p:ext uri="{BB962C8B-B14F-4D97-AF65-F5344CB8AC3E}">
        <p14:creationId xmlns:p14="http://schemas.microsoft.com/office/powerpoint/2010/main" val="2070632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6"/>
          <p:cNvSpPr>
            <a:spLocks noChangeArrowheads="1"/>
          </p:cNvSpPr>
          <p:nvPr/>
        </p:nvSpPr>
        <p:spPr bwMode="auto">
          <a:xfrm>
            <a:off x="0" y="158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5" name="Picture 4" descr="A close up of a logo&#10;&#10;Description generated with high confidence">
            <a:extLst>
              <a:ext uri="{FF2B5EF4-FFF2-40B4-BE49-F238E27FC236}">
                <a16:creationId xmlns:a16="http://schemas.microsoft.com/office/drawing/2014/main" id="{D1FA499C-1DEB-4B27-95FA-DA2DA0B63FF3}"/>
              </a:ext>
            </a:extLst>
          </p:cNvPr>
          <p:cNvPicPr>
            <a:picLocks noChangeAspect="1"/>
          </p:cNvPicPr>
          <p:nvPr/>
        </p:nvPicPr>
        <p:blipFill rotWithShape="1">
          <a:blip r:embed="rId3"/>
          <a:srcRect l="12159" t="7956" r="10678" b="9925"/>
          <a:stretch/>
        </p:blipFill>
        <p:spPr>
          <a:xfrm>
            <a:off x="69450" y="4481826"/>
            <a:ext cx="937549" cy="598658"/>
          </a:xfrm>
          <a:prstGeom prst="rect">
            <a:avLst/>
          </a:prstGeom>
        </p:spPr>
      </p:pic>
      <p:sp>
        <p:nvSpPr>
          <p:cNvPr id="2" name="Title 1">
            <a:extLst>
              <a:ext uri="{FF2B5EF4-FFF2-40B4-BE49-F238E27FC236}">
                <a16:creationId xmlns:a16="http://schemas.microsoft.com/office/drawing/2014/main" id="{513A742A-0774-4A50-AD36-08B251D73C9F}"/>
              </a:ext>
            </a:extLst>
          </p:cNvPr>
          <p:cNvSpPr>
            <a:spLocks noGrp="1"/>
          </p:cNvSpPr>
          <p:nvPr>
            <p:ph type="ctrTitle"/>
          </p:nvPr>
        </p:nvSpPr>
        <p:spPr>
          <a:xfrm>
            <a:off x="343914" y="190007"/>
            <a:ext cx="8274812" cy="452735"/>
          </a:xfrm>
        </p:spPr>
        <p:txBody>
          <a:bodyPr/>
          <a:lstStyle/>
          <a:p>
            <a:r>
              <a:rPr lang="en-US"/>
              <a:t>Overview of Work Program – Priorities in 2022 </a:t>
            </a:r>
          </a:p>
        </p:txBody>
      </p:sp>
      <p:grpSp>
        <p:nvGrpSpPr>
          <p:cNvPr id="14" name="Group 13">
            <a:extLst>
              <a:ext uri="{FF2B5EF4-FFF2-40B4-BE49-F238E27FC236}">
                <a16:creationId xmlns:a16="http://schemas.microsoft.com/office/drawing/2014/main" id="{18E0A790-8CA3-4D55-8813-021992054AFB}"/>
              </a:ext>
            </a:extLst>
          </p:cNvPr>
          <p:cNvGrpSpPr/>
          <p:nvPr/>
        </p:nvGrpSpPr>
        <p:grpSpPr>
          <a:xfrm>
            <a:off x="4176520" y="545691"/>
            <a:ext cx="609600" cy="628290"/>
            <a:chOff x="4263926" y="1765716"/>
            <a:chExt cx="609600" cy="628290"/>
          </a:xfrm>
        </p:grpSpPr>
        <p:sp>
          <p:nvSpPr>
            <p:cNvPr id="15" name="Oval 14">
              <a:extLst>
                <a:ext uri="{FF2B5EF4-FFF2-40B4-BE49-F238E27FC236}">
                  <a16:creationId xmlns:a16="http://schemas.microsoft.com/office/drawing/2014/main" id="{6D1FFA68-AA1B-41CB-963E-B24C9BACEBA1}"/>
                </a:ext>
              </a:extLst>
            </p:cNvPr>
            <p:cNvSpPr/>
            <p:nvPr/>
          </p:nvSpPr>
          <p:spPr>
            <a:xfrm>
              <a:off x="4263926" y="1784406"/>
              <a:ext cx="609600" cy="6096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0E15D24-34D3-4213-8D06-73E9D2EDC386}"/>
                </a:ext>
              </a:extLst>
            </p:cNvPr>
            <p:cNvSpPr txBox="1"/>
            <p:nvPr/>
          </p:nvSpPr>
          <p:spPr>
            <a:xfrm>
              <a:off x="4414677" y="1765716"/>
              <a:ext cx="324128" cy="369332"/>
            </a:xfrm>
            <a:prstGeom prst="rect">
              <a:avLst/>
            </a:prstGeom>
            <a:noFill/>
          </p:spPr>
          <p:txBody>
            <a:bodyPr wrap="none" rtlCol="0">
              <a:spAutoFit/>
            </a:bodyPr>
            <a:lstStyle/>
            <a:p>
              <a:r>
                <a:rPr lang="en-US">
                  <a:solidFill>
                    <a:schemeClr val="bg1"/>
                  </a:solidFill>
                  <a:latin typeface="+mj-lt"/>
                </a:rPr>
                <a:t>2</a:t>
              </a:r>
            </a:p>
          </p:txBody>
        </p:sp>
      </p:grpSp>
      <p:cxnSp>
        <p:nvCxnSpPr>
          <p:cNvPr id="20" name="Straight Connector 19">
            <a:extLst>
              <a:ext uri="{FF2B5EF4-FFF2-40B4-BE49-F238E27FC236}">
                <a16:creationId xmlns:a16="http://schemas.microsoft.com/office/drawing/2014/main" id="{77228985-6440-4D17-A24F-681AAE8A0051}"/>
              </a:ext>
            </a:extLst>
          </p:cNvPr>
          <p:cNvCxnSpPr>
            <a:cxnSpLocks/>
          </p:cNvCxnSpPr>
          <p:nvPr/>
        </p:nvCxnSpPr>
        <p:spPr>
          <a:xfrm>
            <a:off x="115281" y="4421530"/>
            <a:ext cx="888982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4" name="Table 23">
            <a:extLst>
              <a:ext uri="{FF2B5EF4-FFF2-40B4-BE49-F238E27FC236}">
                <a16:creationId xmlns:a16="http://schemas.microsoft.com/office/drawing/2014/main" id="{3F9AEA0B-D248-436E-B106-5A2D82EE0F1D}"/>
              </a:ext>
            </a:extLst>
          </p:cNvPr>
          <p:cNvGraphicFramePr>
            <a:graphicFrameLocks noGrp="1"/>
          </p:cNvGraphicFramePr>
          <p:nvPr>
            <p:extLst>
              <p:ext uri="{D42A27DB-BD31-4B8C-83A1-F6EECF244321}">
                <p14:modId xmlns:p14="http://schemas.microsoft.com/office/powerpoint/2010/main" val="1398028841"/>
              </p:ext>
            </p:extLst>
          </p:nvPr>
        </p:nvGraphicFramePr>
        <p:xfrm>
          <a:off x="69451" y="896444"/>
          <a:ext cx="9000590" cy="3451869"/>
        </p:xfrm>
        <a:graphic>
          <a:graphicData uri="http://schemas.openxmlformats.org/drawingml/2006/table">
            <a:tbl>
              <a:tblPr firstRow="1" firstCol="1" bandRow="1"/>
              <a:tblGrid>
                <a:gridCol w="3000197">
                  <a:extLst>
                    <a:ext uri="{9D8B030D-6E8A-4147-A177-3AD203B41FA5}">
                      <a16:colId xmlns:a16="http://schemas.microsoft.com/office/drawing/2014/main" val="1620184218"/>
                    </a:ext>
                  </a:extLst>
                </a:gridCol>
                <a:gridCol w="3000196">
                  <a:extLst>
                    <a:ext uri="{9D8B030D-6E8A-4147-A177-3AD203B41FA5}">
                      <a16:colId xmlns:a16="http://schemas.microsoft.com/office/drawing/2014/main" val="18923725"/>
                    </a:ext>
                  </a:extLst>
                </a:gridCol>
                <a:gridCol w="3000197">
                  <a:extLst>
                    <a:ext uri="{9D8B030D-6E8A-4147-A177-3AD203B41FA5}">
                      <a16:colId xmlns:a16="http://schemas.microsoft.com/office/drawing/2014/main" val="1417178646"/>
                    </a:ext>
                  </a:extLst>
                </a:gridCol>
              </a:tblGrid>
              <a:tr h="312429">
                <a:tc gridSpan="3">
                  <a:txBody>
                    <a:bodyPr/>
                    <a:lstStyle/>
                    <a:p>
                      <a:pPr marL="111125" marR="0" indent="0" algn="ctr">
                        <a:lnSpc>
                          <a:spcPct val="100000"/>
                        </a:lnSpc>
                        <a:spcBef>
                          <a:spcPts val="0"/>
                        </a:spcBef>
                        <a:spcAft>
                          <a:spcPts val="0"/>
                        </a:spcAft>
                      </a:pPr>
                      <a:r>
                        <a:rPr lang="en-US" sz="1100" b="1">
                          <a:solidFill>
                            <a:schemeClr val="bg1"/>
                          </a:solidFill>
                          <a:effectLst/>
                          <a:latin typeface="Roboto" pitchFamily="2" charset="0"/>
                          <a:ea typeface="Roboto" pitchFamily="2" charset="0"/>
                          <a:cs typeface="Times New Roman"/>
                        </a:rPr>
                        <a:t>Scaling Leading Practice and Drive Basin Resilience</a:t>
                      </a:r>
                    </a:p>
                  </a:txBody>
                  <a:tcPr marL="17927" marR="17927"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solidFill>
                      <a:schemeClr val="bg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22625">
                <a:tc>
                  <a:txBody>
                    <a:bodyPr/>
                    <a:lstStyle/>
                    <a:p>
                      <a:r>
                        <a:rPr lang="en-US" sz="1000" b="1"/>
                        <a:t>1) Recruitment and help improve implementation of water stewardship </a:t>
                      </a:r>
                    </a:p>
                    <a:p>
                      <a:pPr marL="742950" lvl="1" indent="-285750">
                        <a:buFont typeface="Arial" panose="020B0604020202020204" pitchFamily="34" charset="0"/>
                        <a:buChar char="•"/>
                      </a:pPr>
                      <a:r>
                        <a:rPr lang="en-US" sz="1000"/>
                        <a:t>New geographies and sectors</a:t>
                      </a:r>
                    </a:p>
                    <a:p>
                      <a:pPr marL="742950" lvl="1" indent="-285750">
                        <a:buFont typeface="Arial" panose="020B0604020202020204" pitchFamily="34" charset="0"/>
                        <a:buChar char="•"/>
                      </a:pPr>
                      <a:r>
                        <a:rPr lang="en-US" sz="1000"/>
                        <a:t>Business mentoring </a:t>
                      </a:r>
                    </a:p>
                    <a:p>
                      <a:pPr marL="742950" lvl="1" indent="-285750">
                        <a:buFont typeface="Arial" panose="020B0604020202020204" pitchFamily="34" charset="0"/>
                        <a:buChar char="•"/>
                      </a:pPr>
                      <a:r>
                        <a:rPr lang="en-US" sz="1000"/>
                        <a:t>Create a pathway for engagement</a:t>
                      </a:r>
                    </a:p>
                    <a:p>
                      <a:pPr marL="457200" lvl="1" indent="0">
                        <a:buFont typeface="Arial" panose="020B0604020202020204" pitchFamily="34" charset="0"/>
                        <a:buNone/>
                      </a:pPr>
                      <a:endParaRPr lang="en-US" sz="1000"/>
                    </a:p>
                    <a:p>
                      <a:r>
                        <a:rPr lang="en-US" sz="1000" b="1"/>
                        <a:t>2) Promote and support implementation of new guidance and tools</a:t>
                      </a:r>
                    </a:p>
                    <a:p>
                      <a:pPr marL="742950" lvl="1" indent="-285750">
                        <a:buFont typeface="Arial" panose="020B0604020202020204" pitchFamily="34" charset="0"/>
                        <a:buChar char="•"/>
                      </a:pPr>
                      <a:r>
                        <a:rPr lang="en-US" sz="1000"/>
                        <a:t>Identify practical tools used by endorsers to help operationalize</a:t>
                      </a:r>
                    </a:p>
                    <a:p>
                      <a:pPr marL="742950" lvl="1" indent="-285750">
                        <a:buFont typeface="Arial" panose="020B0604020202020204" pitchFamily="34" charset="0"/>
                        <a:buChar char="•"/>
                      </a:pPr>
                      <a:r>
                        <a:rPr lang="en-US" sz="1000"/>
                        <a:t>Hold more member knowledge sharing sessions and blog pieces </a:t>
                      </a:r>
                    </a:p>
                    <a:p>
                      <a:pPr marL="742950" lvl="1" indent="-285750">
                        <a:buFont typeface="Arial" panose="020B0604020202020204" pitchFamily="34" charset="0"/>
                        <a:buChar char="•"/>
                      </a:pPr>
                      <a:r>
                        <a:rPr lang="en-US" sz="1000"/>
                        <a:t>Facilitate uptake of topical stewardship work (contextual water targets)</a:t>
                      </a:r>
                    </a:p>
                    <a:p>
                      <a:pPr marL="742950" lvl="1" indent="-285750">
                        <a:buFont typeface="Arial" panose="020B0604020202020204" pitchFamily="34" charset="0"/>
                        <a:buChar char="•"/>
                      </a:pPr>
                      <a:r>
                        <a:rPr lang="en-US" sz="1000"/>
                        <a:t>Expand the scope of </a:t>
                      </a:r>
                      <a:r>
                        <a:rPr lang="en-US" sz="1000" b="1" i="1"/>
                        <a:t>Water Action Hub </a:t>
                      </a:r>
                      <a:r>
                        <a:rPr lang="en-US" sz="1000"/>
                        <a:t>to help companies benchmark their </a:t>
                      </a:r>
                      <a:r>
                        <a:rPr lang="en-US" sz="1000">
                          <a:effectLst/>
                          <a:ea typeface="Calibri" panose="020F0502020204030204" pitchFamily="34" charset="0"/>
                        </a:rPr>
                        <a:t>water and climate performance against industry peers</a:t>
                      </a:r>
                      <a:endParaRPr lang="en-US" sz="1000"/>
                    </a:p>
                    <a:p>
                      <a:pPr marL="457200" lvl="1" indent="0">
                        <a:buFont typeface="Arial" panose="020B0604020202020204" pitchFamily="34" charset="0"/>
                        <a:buNone/>
                      </a:pPr>
                      <a:endParaRPr lang="en-US" sz="10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114300" lvl="0"/>
                      <a:r>
                        <a:rPr lang="en-US" sz="1000" b="1"/>
                        <a:t>3) Scaling Responsible Practice through Coalitions</a:t>
                      </a:r>
                    </a:p>
                    <a:p>
                      <a:pPr marL="742950" lvl="1" indent="-285750">
                        <a:buFont typeface="Arial" panose="020B0604020202020204" pitchFamily="34" charset="0"/>
                        <a:buChar char="•"/>
                      </a:pPr>
                      <a:r>
                        <a:rPr lang="en-US" sz="1000"/>
                        <a:t>Develop mechanisms to assist and track </a:t>
                      </a:r>
                      <a:r>
                        <a:rPr lang="en-US" sz="1000" b="1"/>
                        <a:t>WRC</a:t>
                      </a:r>
                      <a:r>
                        <a:rPr lang="en-US" sz="1000"/>
                        <a:t> companies in NPWI implementation</a:t>
                      </a:r>
                    </a:p>
                    <a:p>
                      <a:pPr marL="742950" lvl="1" indent="-285750">
                        <a:buFont typeface="Arial" panose="020B0604020202020204" pitchFamily="34" charset="0"/>
                        <a:buChar char="•"/>
                      </a:pPr>
                      <a:r>
                        <a:rPr lang="en-US" sz="1000"/>
                        <a:t>Implementation of the </a:t>
                      </a:r>
                      <a:r>
                        <a:rPr lang="en-US" sz="1000" b="1"/>
                        <a:t>Water Resilience Coalition’s</a:t>
                      </a:r>
                      <a:r>
                        <a:rPr lang="en-US" sz="1000"/>
                        <a:t> 2030 Roadmap </a:t>
                      </a:r>
                    </a:p>
                    <a:p>
                      <a:pPr marL="742950" lvl="1" indent="-285750">
                        <a:buFont typeface="Arial" panose="020B0604020202020204" pitchFamily="34" charset="0"/>
                        <a:buChar char="•"/>
                      </a:pPr>
                      <a:r>
                        <a:rPr lang="en-US" sz="1000"/>
                        <a:t>Support implementation of WASH resilience (through WASH4Work) </a:t>
                      </a:r>
                    </a:p>
                    <a:p>
                      <a:pPr marL="457200" lvl="1" indent="0">
                        <a:buFont typeface="Arial" panose="020B0604020202020204" pitchFamily="34" charset="0"/>
                        <a:buNone/>
                      </a:pPr>
                      <a:endParaRPr lang="en-US" sz="1000"/>
                    </a:p>
                    <a:p>
                      <a:pPr marL="114300" lvl="0"/>
                      <a:r>
                        <a:rPr lang="en-US" sz="1000" b="1"/>
                        <a:t>4) Scale basin collective Action  </a:t>
                      </a:r>
                    </a:p>
                    <a:p>
                      <a:pPr marL="400050" lvl="0" indent="-285750">
                        <a:buFont typeface="Arial" panose="020B0604020202020204" pitchFamily="34" charset="0"/>
                        <a:buChar char="•"/>
                      </a:pPr>
                      <a:r>
                        <a:rPr lang="en-US" sz="1000"/>
                        <a:t>California Water Action Collaborative (South Coast Working Group) </a:t>
                      </a:r>
                    </a:p>
                    <a:p>
                      <a:pPr marL="114300" lvl="0" indent="0">
                        <a:buFont typeface="Arial" panose="020B0604020202020204" pitchFamily="34" charset="0"/>
                        <a:buNone/>
                      </a:pPr>
                      <a:endParaRPr lang="en-US" sz="1000"/>
                    </a:p>
                    <a:p>
                      <a:pPr marL="400050" lvl="0" indent="-285750">
                        <a:buFont typeface="Arial" panose="020B0604020202020204" pitchFamily="34" charset="0"/>
                        <a:buChar char="•"/>
                      </a:pPr>
                      <a:r>
                        <a:rPr lang="en-US" sz="1000"/>
                        <a:t>Advance collective action in key basins through the </a:t>
                      </a:r>
                      <a:r>
                        <a:rPr lang="en-US" sz="1000" b="1"/>
                        <a:t>Water Resilience Coalition </a:t>
                      </a:r>
                    </a:p>
                    <a:p>
                      <a:pPr marL="857250" lvl="1" indent="-285750">
                        <a:buFont typeface="Arial" panose="020B0604020202020204" pitchFamily="34" charset="0"/>
                        <a:buChar char="•"/>
                      </a:pPr>
                      <a:r>
                        <a:rPr lang="en-US" sz="1000"/>
                        <a:t>Collective Action in Mexico, South Africa, India, Brazil, United States (12 multi-stakeholder collaborations)</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171450" marR="0" lvl="0" indent="-171450" algn="l" defTabSz="342900" rtl="0" eaLnBrk="1" fontAlgn="auto" latinLnBrk="0" hangingPunct="1">
                        <a:lnSpc>
                          <a:spcPct val="115000"/>
                        </a:lnSpc>
                        <a:spcBef>
                          <a:spcPts val="600"/>
                        </a:spcBef>
                        <a:spcAft>
                          <a:spcPts val="0"/>
                        </a:spcAft>
                        <a:buClrTx/>
                        <a:buSzTx/>
                        <a:buFont typeface="Arial" panose="020B0604020202020204" pitchFamily="34" charset="0"/>
                        <a:buChar char="•"/>
                        <a:tabLst/>
                        <a:defRPr/>
                      </a:pPr>
                      <a:r>
                        <a:rPr lang="en-US" sz="1000">
                          <a:ea typeface="Roboto" panose="02000000000000000000" pitchFamily="2" charset="0"/>
                        </a:rPr>
                        <a:t>Strengthen core functionality of the </a:t>
                      </a:r>
                      <a:r>
                        <a:rPr lang="en-US" sz="1000" b="1" i="1">
                          <a:ea typeface="Roboto" panose="02000000000000000000" pitchFamily="2" charset="0"/>
                        </a:rPr>
                        <a:t>Water Action Hub  </a:t>
                      </a:r>
                      <a:r>
                        <a:rPr lang="en-US" sz="1000">
                          <a:ea typeface="Roboto" panose="02000000000000000000" pitchFamily="2" charset="0"/>
                        </a:rPr>
                        <a:t>to facilitate scaling collective-action by</a:t>
                      </a:r>
                      <a:r>
                        <a:rPr lang="en-US" sz="1000">
                          <a:effectLst/>
                          <a:ea typeface="Roboto" panose="02000000000000000000" pitchFamily="2" charset="0"/>
                          <a:cs typeface="Times New Roman" panose="02020603050405020304" pitchFamily="18" charset="0"/>
                        </a:rPr>
                        <a:t> streamlining existing tools to better facilitate matchmaking and support decision-making for on-the-ground action</a:t>
                      </a:r>
                    </a:p>
                    <a:p>
                      <a:pPr marL="0" marR="0" lvl="0" indent="0" algn="l" defTabSz="342900" rtl="0" eaLnBrk="1" fontAlgn="auto" latinLnBrk="0" hangingPunct="1">
                        <a:lnSpc>
                          <a:spcPct val="115000"/>
                        </a:lnSpc>
                        <a:spcBef>
                          <a:spcPts val="600"/>
                        </a:spcBef>
                        <a:spcAft>
                          <a:spcPts val="0"/>
                        </a:spcAft>
                        <a:buClrTx/>
                        <a:buSzTx/>
                        <a:buFont typeface="Arial" panose="020B0604020202020204" pitchFamily="34" charset="0"/>
                        <a:buNone/>
                        <a:tabLst/>
                        <a:defRPr/>
                      </a:pPr>
                      <a:endParaRPr lang="en-US" sz="1000">
                        <a:effectLst/>
                        <a:ea typeface="Roboto" panose="02000000000000000000" pitchFamily="2" charset="0"/>
                        <a:cs typeface="Times New Roman" panose="02020603050405020304" pitchFamily="18" charset="0"/>
                      </a:endParaRPr>
                    </a:p>
                    <a:p>
                      <a:r>
                        <a:rPr lang="en-US" sz="1000" b="1"/>
                        <a:t>5) Tool Development: Knowledge Sharing Platform and Resource Libraries</a:t>
                      </a:r>
                    </a:p>
                    <a:p>
                      <a:pPr marL="285750" indent="-285750">
                        <a:buFont typeface="Arial" panose="020B0604020202020204" pitchFamily="34" charset="0"/>
                        <a:buChar char="•"/>
                      </a:pPr>
                      <a:endParaRPr lang="en-US" sz="1000" b="1"/>
                    </a:p>
                    <a:p>
                      <a:pPr marL="171450" marR="0" indent="-171450">
                        <a:lnSpc>
                          <a:spcPct val="115000"/>
                        </a:lnSpc>
                        <a:spcBef>
                          <a:spcPts val="600"/>
                        </a:spcBef>
                        <a:spcAft>
                          <a:spcPts val="0"/>
                        </a:spcAft>
                        <a:buFont typeface="Arial" panose="020B0604020202020204" pitchFamily="34" charset="0"/>
                        <a:buChar char="•"/>
                      </a:pPr>
                      <a:endParaRPr lang="en-US" sz="1000">
                        <a:effectLst/>
                        <a:latin typeface="Roboto" panose="02000000000000000000" pitchFamily="2" charset="0"/>
                        <a:ea typeface="Roboto" panose="02000000000000000000" pitchFamily="2" charset="0"/>
                        <a:cs typeface="Times New Roman"/>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20171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F2654D8-B8D2-466F-933A-01E579CC3814}"/>
              </a:ext>
            </a:extLst>
          </p:cNvPr>
          <p:cNvGrpSpPr/>
          <p:nvPr/>
        </p:nvGrpSpPr>
        <p:grpSpPr>
          <a:xfrm>
            <a:off x="4093488" y="975147"/>
            <a:ext cx="609600" cy="628290"/>
            <a:chOff x="6757637" y="1765716"/>
            <a:chExt cx="609600" cy="628290"/>
          </a:xfrm>
        </p:grpSpPr>
        <p:sp>
          <p:nvSpPr>
            <p:cNvPr id="14" name="Oval 13">
              <a:extLst>
                <a:ext uri="{FF2B5EF4-FFF2-40B4-BE49-F238E27FC236}">
                  <a16:creationId xmlns:a16="http://schemas.microsoft.com/office/drawing/2014/main" id="{F1698414-EB2C-4DD0-8E07-3511F7A4AAED}"/>
                </a:ext>
              </a:extLst>
            </p:cNvPr>
            <p:cNvSpPr/>
            <p:nvPr/>
          </p:nvSpPr>
          <p:spPr>
            <a:xfrm>
              <a:off x="6757637" y="1784406"/>
              <a:ext cx="609600" cy="6096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D57D9D9-1BE0-4EED-B2F8-C44A38D32C49}"/>
                </a:ext>
              </a:extLst>
            </p:cNvPr>
            <p:cNvSpPr txBox="1"/>
            <p:nvPr/>
          </p:nvSpPr>
          <p:spPr>
            <a:xfrm>
              <a:off x="6908388" y="1765716"/>
              <a:ext cx="325730" cy="369332"/>
            </a:xfrm>
            <a:prstGeom prst="rect">
              <a:avLst/>
            </a:prstGeom>
            <a:noFill/>
          </p:spPr>
          <p:txBody>
            <a:bodyPr wrap="none" rtlCol="0">
              <a:spAutoFit/>
            </a:bodyPr>
            <a:lstStyle/>
            <a:p>
              <a:r>
                <a:rPr lang="en-US">
                  <a:solidFill>
                    <a:schemeClr val="bg1"/>
                  </a:solidFill>
                  <a:latin typeface="+mj-lt"/>
                </a:rPr>
                <a:t>3</a:t>
              </a:r>
            </a:p>
          </p:txBody>
        </p:sp>
      </p:grpSp>
      <p:sp>
        <p:nvSpPr>
          <p:cNvPr id="13" name="Rectangle 16"/>
          <p:cNvSpPr>
            <a:spLocks noChangeArrowheads="1"/>
          </p:cNvSpPr>
          <p:nvPr/>
        </p:nvSpPr>
        <p:spPr bwMode="auto">
          <a:xfrm>
            <a:off x="0" y="158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5" name="Picture 4" descr="A close up of a logo&#10;&#10;Description generated with high confidence">
            <a:extLst>
              <a:ext uri="{FF2B5EF4-FFF2-40B4-BE49-F238E27FC236}">
                <a16:creationId xmlns:a16="http://schemas.microsoft.com/office/drawing/2014/main" id="{D1FA499C-1DEB-4B27-95FA-DA2DA0B63FF3}"/>
              </a:ext>
            </a:extLst>
          </p:cNvPr>
          <p:cNvPicPr>
            <a:picLocks noChangeAspect="1"/>
          </p:cNvPicPr>
          <p:nvPr/>
        </p:nvPicPr>
        <p:blipFill rotWithShape="1">
          <a:blip r:embed="rId3"/>
          <a:srcRect l="12159" t="7956" r="10678" b="9925"/>
          <a:stretch/>
        </p:blipFill>
        <p:spPr>
          <a:xfrm>
            <a:off x="69450" y="4481826"/>
            <a:ext cx="937549" cy="598658"/>
          </a:xfrm>
          <a:prstGeom prst="rect">
            <a:avLst/>
          </a:prstGeom>
        </p:spPr>
      </p:pic>
      <p:cxnSp>
        <p:nvCxnSpPr>
          <p:cNvPr id="7" name="Straight Connector 6">
            <a:extLst>
              <a:ext uri="{FF2B5EF4-FFF2-40B4-BE49-F238E27FC236}">
                <a16:creationId xmlns:a16="http://schemas.microsoft.com/office/drawing/2014/main" id="{86BC93F1-D093-4DDC-BAE2-470C2F8FE1C7}"/>
              </a:ext>
            </a:extLst>
          </p:cNvPr>
          <p:cNvCxnSpPr>
            <a:cxnSpLocks/>
          </p:cNvCxnSpPr>
          <p:nvPr/>
        </p:nvCxnSpPr>
        <p:spPr>
          <a:xfrm>
            <a:off x="115281" y="4421530"/>
            <a:ext cx="888982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2255002190"/>
              </p:ext>
            </p:extLst>
          </p:nvPr>
        </p:nvGraphicFramePr>
        <p:xfrm>
          <a:off x="199192" y="1270954"/>
          <a:ext cx="8604032" cy="2559589"/>
        </p:xfrm>
        <a:graphic>
          <a:graphicData uri="http://schemas.openxmlformats.org/drawingml/2006/table">
            <a:tbl>
              <a:tblPr firstRow="1" firstCol="1" bandRow="1"/>
              <a:tblGrid>
                <a:gridCol w="4302016">
                  <a:extLst>
                    <a:ext uri="{9D8B030D-6E8A-4147-A177-3AD203B41FA5}">
                      <a16:colId xmlns:a16="http://schemas.microsoft.com/office/drawing/2014/main" val="20002"/>
                    </a:ext>
                  </a:extLst>
                </a:gridCol>
                <a:gridCol w="4302016">
                  <a:extLst>
                    <a:ext uri="{9D8B030D-6E8A-4147-A177-3AD203B41FA5}">
                      <a16:colId xmlns:a16="http://schemas.microsoft.com/office/drawing/2014/main" val="354505738"/>
                    </a:ext>
                  </a:extLst>
                </a:gridCol>
              </a:tblGrid>
              <a:tr h="399954">
                <a:tc gridSpan="2">
                  <a:txBody>
                    <a:bodyPr/>
                    <a:lstStyle/>
                    <a:p>
                      <a:pPr marL="111125" marR="0" indent="0" algn="ctr">
                        <a:lnSpc>
                          <a:spcPct val="100000"/>
                        </a:lnSpc>
                        <a:spcBef>
                          <a:spcPts val="0"/>
                        </a:spcBef>
                        <a:spcAft>
                          <a:spcPts val="0"/>
                        </a:spcAft>
                      </a:pPr>
                      <a:r>
                        <a:rPr lang="en-US" sz="1100" b="1">
                          <a:solidFill>
                            <a:schemeClr val="bg1"/>
                          </a:solidFill>
                          <a:effectLst/>
                          <a:latin typeface="Roboto" pitchFamily="2" charset="0"/>
                          <a:ea typeface="Roboto" pitchFamily="2" charset="0"/>
                          <a:cs typeface="Times New Roman"/>
                        </a:rPr>
                        <a:t>Raise the Profile of Water and Shape Enabling Environment </a:t>
                      </a:r>
                    </a:p>
                  </a:txBody>
                  <a:tcPr marL="17927" marR="17927" marT="0" marB="0" anchor="ctr">
                    <a:lnL w="76200" cap="flat" cmpd="sng" algn="ctr">
                      <a:solidFill>
                        <a:schemeClr val="bg1"/>
                      </a:solid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solidFill>
                      <a:schemeClr val="accent1"/>
                    </a:solidFill>
                  </a:tcPr>
                </a:tc>
                <a:tc hMerge="1">
                  <a:txBody>
                    <a:bodyPr/>
                    <a:lstStyle/>
                    <a:p>
                      <a:endParaRPr lang="en-US"/>
                    </a:p>
                  </a:txBody>
                  <a:tcPr/>
                </a:tc>
                <a:extLst>
                  <a:ext uri="{0D108BD9-81ED-4DB2-BD59-A6C34878D82A}">
                    <a16:rowId xmlns:a16="http://schemas.microsoft.com/office/drawing/2014/main" val="10000"/>
                  </a:ext>
                </a:extLst>
              </a:tr>
              <a:tr h="1159342">
                <a:tc>
                  <a:txBody>
                    <a:bodyPr/>
                    <a:lstStyle/>
                    <a:p>
                      <a:pPr marL="685800" lvl="1" indent="-228600">
                        <a:buFont typeface="+mj-lt"/>
                        <a:buAutoNum type="arabicPeriod"/>
                      </a:pPr>
                      <a:r>
                        <a:rPr lang="en-US" sz="1000" b="1">
                          <a:latin typeface="+mn-lt"/>
                          <a:ea typeface="Roboto" panose="02000000000000000000" pitchFamily="2" charset="0"/>
                        </a:rPr>
                        <a:t>Dedicate more time for advocacy on water</a:t>
                      </a:r>
                      <a:endParaRPr lang="en-US" sz="1000">
                        <a:latin typeface="+mn-lt"/>
                        <a:ea typeface="Roboto" panose="02000000000000000000" pitchFamily="2" charset="0"/>
                      </a:endParaRPr>
                    </a:p>
                    <a:p>
                      <a:pPr marL="914400" lvl="2" indent="-228600">
                        <a:buFont typeface="+mj-lt"/>
                        <a:buAutoNum type="arabicPeriod"/>
                      </a:pPr>
                      <a:r>
                        <a:rPr lang="en-US" sz="1000">
                          <a:latin typeface="+mn-lt"/>
                          <a:ea typeface="Roboto" panose="02000000000000000000" pitchFamily="2" charset="0"/>
                        </a:rPr>
                        <a:t>Identification of key high-level international events for advocacy (leading up to UN Water Conference in 2023)</a:t>
                      </a:r>
                    </a:p>
                    <a:p>
                      <a:pPr marL="914400" lvl="2" indent="-228600">
                        <a:buFont typeface="+mj-lt"/>
                        <a:buAutoNum type="arabicPeriod"/>
                      </a:pPr>
                      <a:r>
                        <a:rPr lang="en-US" sz="1000">
                          <a:latin typeface="+mn-lt"/>
                          <a:ea typeface="Roboto" panose="02000000000000000000" pitchFamily="2" charset="0"/>
                        </a:rPr>
                        <a:t>Utilize the </a:t>
                      </a:r>
                      <a:r>
                        <a:rPr lang="en-US" sz="1000" b="1">
                          <a:latin typeface="+mn-lt"/>
                          <a:ea typeface="Roboto" panose="02000000000000000000" pitchFamily="2" charset="0"/>
                        </a:rPr>
                        <a:t>Water Resilience Coalition </a:t>
                      </a:r>
                      <a:r>
                        <a:rPr lang="en-US" sz="1000">
                          <a:latin typeface="+mn-lt"/>
                          <a:ea typeface="Roboto" panose="02000000000000000000" pitchFamily="2" charset="0"/>
                        </a:rPr>
                        <a:t>for CEO Advocacy</a:t>
                      </a:r>
                    </a:p>
                    <a:p>
                      <a:pPr marL="914400" lvl="2" indent="-228600">
                        <a:buFont typeface="+mj-lt"/>
                        <a:buAutoNum type="arabicPeriod"/>
                      </a:pPr>
                      <a:r>
                        <a:rPr lang="en-US" sz="1000">
                          <a:latin typeface="+mn-lt"/>
                          <a:ea typeface="Roboto" panose="02000000000000000000" pitchFamily="2" charset="0"/>
                        </a:rPr>
                        <a:t>Industry events </a:t>
                      </a:r>
                    </a:p>
                    <a:p>
                      <a:pPr marL="914400" lvl="2" indent="-228600">
                        <a:buFont typeface="+mj-lt"/>
                        <a:buAutoNum type="arabicPeriod"/>
                      </a:pPr>
                      <a:r>
                        <a:rPr lang="en-US" sz="1000">
                          <a:latin typeface="+mn-lt"/>
                          <a:ea typeface="Roboto" panose="02000000000000000000" pitchFamily="2" charset="0"/>
                        </a:rPr>
                        <a:t>Input from full membership on industry standards </a:t>
                      </a:r>
                    </a:p>
                    <a:p>
                      <a:pPr marL="914400" lvl="2" indent="0">
                        <a:buFont typeface="+mj-lt"/>
                        <a:buNone/>
                      </a:pPr>
                      <a:endParaRPr lang="en-US" sz="1000" b="1">
                        <a:latin typeface="+mn-lt"/>
                        <a:ea typeface="Roboto" panose="02000000000000000000" pitchFamily="2" charset="0"/>
                      </a:endParaRPr>
                    </a:p>
                    <a:p>
                      <a:pPr marL="685800" lvl="1" indent="-228600">
                        <a:buFont typeface="+mj-lt"/>
                        <a:buAutoNum type="arabicPeriod"/>
                      </a:pPr>
                      <a:r>
                        <a:rPr lang="en-US" sz="1000" b="1">
                          <a:latin typeface="+mn-lt"/>
                          <a:ea typeface="Roboto" panose="02000000000000000000" pitchFamily="2" charset="0"/>
                        </a:rPr>
                        <a:t>Increase external exposure</a:t>
                      </a:r>
                      <a:endParaRPr lang="en-US" sz="1000">
                        <a:latin typeface="+mn-lt"/>
                        <a:ea typeface="Roboto" panose="02000000000000000000" pitchFamily="2" charset="0"/>
                      </a:endParaRPr>
                    </a:p>
                    <a:p>
                      <a:pPr marL="914400" lvl="2" indent="-228600">
                        <a:buFont typeface="+mj-lt"/>
                        <a:buAutoNum type="arabicPeriod"/>
                      </a:pPr>
                      <a:r>
                        <a:rPr lang="en-US" sz="1000">
                          <a:latin typeface="+mn-lt"/>
                          <a:ea typeface="Roboto" panose="02000000000000000000" pitchFamily="2" charset="0"/>
                        </a:rPr>
                        <a:t>Outreach to strategic media channels and influential opinion leaders</a:t>
                      </a:r>
                    </a:p>
                    <a:p>
                      <a:pPr marL="914400" lvl="2" indent="-228600">
                        <a:buFont typeface="+mj-lt"/>
                        <a:buAutoNum type="arabicPeriod"/>
                      </a:pPr>
                      <a:r>
                        <a:rPr lang="en-US" sz="1000">
                          <a:latin typeface="+mn-lt"/>
                          <a:ea typeface="Roboto" panose="02000000000000000000" pitchFamily="2" charset="0"/>
                        </a:rPr>
                        <a:t>Strengthen digital presence</a:t>
                      </a:r>
                    </a:p>
                    <a:p>
                      <a:pPr marL="914400" lvl="2" indent="-228600">
                        <a:buFont typeface="+mj-lt"/>
                        <a:buAutoNum type="arabicPeriod"/>
                      </a:pPr>
                      <a:r>
                        <a:rPr lang="en-US" sz="1000">
                          <a:latin typeface="+mn-lt"/>
                          <a:ea typeface="Roboto" panose="02000000000000000000" pitchFamily="2" charset="0"/>
                        </a:rPr>
                        <a:t>Potential campaigns on water</a:t>
                      </a:r>
                    </a:p>
                    <a:p>
                      <a:pPr marL="171450" marR="0" lvl="0" indent="-171450">
                        <a:lnSpc>
                          <a:spcPct val="115000"/>
                        </a:lnSpc>
                        <a:spcBef>
                          <a:spcPts val="600"/>
                        </a:spcBef>
                        <a:spcAft>
                          <a:spcPts val="0"/>
                        </a:spcAft>
                        <a:buFont typeface="Arial" panose="020B0604020202020204" pitchFamily="34" charset="0"/>
                        <a:buChar char="•"/>
                      </a:pPr>
                      <a:endParaRPr lang="en-US" sz="1000">
                        <a:effectLst/>
                        <a:latin typeface="+mn-lt"/>
                        <a:ea typeface="Roboto" panose="02000000000000000000" pitchFamily="2" charset="0"/>
                        <a:cs typeface="Times New Roman"/>
                      </a:endParaRPr>
                    </a:p>
                  </a:txBody>
                  <a:tcPr>
                    <a:lnL w="76200" cap="flat" cmpd="sng" algn="ctr">
                      <a:solidFill>
                        <a:schemeClr val="bg1"/>
                      </a:solid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solidFill>
                      <a:schemeClr val="accent1">
                        <a:lumMod val="20000"/>
                        <a:lumOff val="80000"/>
                      </a:schemeClr>
                    </a:solidFill>
                  </a:tcPr>
                </a:tc>
                <a:tc>
                  <a:txBody>
                    <a:bodyPr/>
                    <a:lstStyle/>
                    <a:p>
                      <a:pPr marL="228600" lvl="0" indent="-228600">
                        <a:buFont typeface="+mj-lt"/>
                        <a:buAutoNum type="arabicPeriod" startAt="3"/>
                      </a:pPr>
                      <a:r>
                        <a:rPr lang="en-US" sz="1000" b="1">
                          <a:latin typeface="+mn-lt"/>
                          <a:ea typeface="Roboto" panose="02000000000000000000" pitchFamily="2" charset="0"/>
                        </a:rPr>
                        <a:t>Explore opportunities for public-private sector alignment on water </a:t>
                      </a:r>
                      <a:endParaRPr lang="en-US" sz="1000">
                        <a:latin typeface="+mn-lt"/>
                        <a:ea typeface="Roboto" panose="02000000000000000000" pitchFamily="2" charset="0"/>
                      </a:endParaRPr>
                    </a:p>
                    <a:p>
                      <a:pPr marL="457200" lvl="2" indent="-228600">
                        <a:buFont typeface="+mj-lt"/>
                        <a:buAutoNum type="arabicPeriod"/>
                      </a:pPr>
                      <a:r>
                        <a:rPr lang="en-US" sz="1000">
                          <a:latin typeface="+mn-lt"/>
                          <a:ea typeface="Roboto" panose="02000000000000000000" pitchFamily="2" charset="0"/>
                        </a:rPr>
                        <a:t>launch of the Water Stewardship Acceleration Forum co-led with GIZ and AWS </a:t>
                      </a:r>
                    </a:p>
                    <a:p>
                      <a:pPr marL="457200" lvl="2" indent="-228600">
                        <a:buFont typeface="+mj-lt"/>
                        <a:buAutoNum type="arabicPeriod"/>
                      </a:pPr>
                      <a:endParaRPr lang="en-US" sz="1000" b="1">
                        <a:latin typeface="+mn-lt"/>
                        <a:ea typeface="Roboto" panose="02000000000000000000" pitchFamily="2" charset="0"/>
                      </a:endParaRPr>
                    </a:p>
                    <a:p>
                      <a:pPr marL="228600" lvl="0" indent="-228600">
                        <a:buFont typeface="+mj-lt"/>
                        <a:buAutoNum type="arabicPeriod" startAt="3"/>
                      </a:pPr>
                      <a:r>
                        <a:rPr lang="en-US" sz="1000" b="1">
                          <a:latin typeface="+mn-lt"/>
                          <a:ea typeface="Roboto" panose="02000000000000000000" pitchFamily="2" charset="0"/>
                        </a:rPr>
                        <a:t>COP – Water Updates</a:t>
                      </a:r>
                      <a:endParaRPr lang="en-US" sz="1000">
                        <a:latin typeface="+mn-lt"/>
                        <a:ea typeface="Roboto" panose="02000000000000000000" pitchFamily="2" charset="0"/>
                      </a:endParaRPr>
                    </a:p>
                    <a:p>
                      <a:pPr marL="457200" lvl="2" indent="-228600">
                        <a:buFont typeface="+mj-lt"/>
                        <a:buAutoNum type="arabicPeriod"/>
                      </a:pPr>
                      <a:r>
                        <a:rPr lang="en-US" sz="1000">
                          <a:latin typeface="+mn-lt"/>
                          <a:ea typeface="Roboto" panose="02000000000000000000" pitchFamily="2" charset="0"/>
                        </a:rPr>
                        <a:t>To review current COP-Water guidance and to explore avenues to align with new UNGC COP process</a:t>
                      </a:r>
                      <a:br>
                        <a:rPr lang="en-US" sz="1000" b="1">
                          <a:latin typeface="+mn-lt"/>
                          <a:ea typeface="Roboto" panose="02000000000000000000" pitchFamily="2" charset="0"/>
                        </a:rPr>
                      </a:br>
                      <a:endParaRPr lang="en-US" sz="1000" b="0">
                        <a:latin typeface="+mn-lt"/>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bl>
          </a:graphicData>
        </a:graphic>
      </p:graphicFrame>
      <p:sp>
        <p:nvSpPr>
          <p:cNvPr id="2" name="Title 1">
            <a:extLst>
              <a:ext uri="{FF2B5EF4-FFF2-40B4-BE49-F238E27FC236}">
                <a16:creationId xmlns:a16="http://schemas.microsoft.com/office/drawing/2014/main" id="{513A742A-0774-4A50-AD36-08B251D73C9F}"/>
              </a:ext>
            </a:extLst>
          </p:cNvPr>
          <p:cNvSpPr>
            <a:spLocks noGrp="1"/>
          </p:cNvSpPr>
          <p:nvPr>
            <p:ph type="ctrTitle"/>
          </p:nvPr>
        </p:nvSpPr>
        <p:spPr/>
        <p:txBody>
          <a:bodyPr/>
          <a:lstStyle/>
          <a:p>
            <a:r>
              <a:rPr lang="en-US"/>
              <a:t>Overview of Work Program – Priorities in 2022</a:t>
            </a:r>
          </a:p>
        </p:txBody>
      </p:sp>
    </p:spTree>
    <p:extLst>
      <p:ext uri="{BB962C8B-B14F-4D97-AF65-F5344CB8AC3E}">
        <p14:creationId xmlns:p14="http://schemas.microsoft.com/office/powerpoint/2010/main" val="970254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6048"/>
            <a:ext cx="9144002" cy="5209547"/>
          </a:xfrm>
          <a:prstGeom prst="rect">
            <a:avLst/>
          </a:prstGeom>
          <a:solidFill>
            <a:srgbClr val="1E3250"/>
          </a:solidFill>
          <a:ln>
            <a:noFill/>
          </a:ln>
        </p:spPr>
        <p:style>
          <a:lnRef idx="2">
            <a:schemeClr val="accent1">
              <a:shade val="50000"/>
            </a:schemeClr>
          </a:lnRef>
          <a:fillRef idx="1">
            <a:schemeClr val="accent1"/>
          </a:fillRef>
          <a:effectRef idx="0">
            <a:schemeClr val="accent1"/>
          </a:effectRef>
          <a:fontRef idx="minor">
            <a:schemeClr val="lt1"/>
          </a:fontRef>
        </p:style>
        <p:txBody>
          <a:bodyPr lIns="205740" tIns="34290" rIns="68580" bIns="34290" rtlCol="0" anchor="ctr"/>
          <a:lstStyle/>
          <a:p>
            <a:pPr defTabSz="685800"/>
            <a:r>
              <a:rPr lang="en-US" sz="2400" b="1">
                <a:solidFill>
                  <a:schemeClr val="bg1"/>
                </a:solidFill>
                <a:highlight>
                  <a:srgbClr val="1E3250"/>
                </a:highlight>
                <a:latin typeface="Roboto" panose="02000000000000000000" pitchFamily="2" charset="0"/>
                <a:ea typeface="Roboto" panose="02000000000000000000" pitchFamily="2" charset="0"/>
                <a:cs typeface="Verdana" panose="020B0604030504040204" pitchFamily="34" charset="0"/>
              </a:rPr>
              <a:t>Questions and Discussion</a:t>
            </a:r>
          </a:p>
        </p:txBody>
      </p:sp>
      <p:sp>
        <p:nvSpPr>
          <p:cNvPr id="13" name="Rectangle 16"/>
          <p:cNvSpPr>
            <a:spLocks noChangeArrowheads="1"/>
          </p:cNvSpPr>
          <p:nvPr/>
        </p:nvSpPr>
        <p:spPr bwMode="auto">
          <a:xfrm>
            <a:off x="0" y="158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a:solidFill>
                <a:prstClr val="black"/>
              </a:solidFill>
              <a:latin typeface="Arial" pitchFamily="34" charset="0"/>
              <a:cs typeface="Arial" pitchFamily="34" charset="0"/>
            </a:endParaRPr>
          </a:p>
        </p:txBody>
      </p:sp>
      <p:sp>
        <p:nvSpPr>
          <p:cNvPr id="15" name="Rectangle 21"/>
          <p:cNvSpPr>
            <a:spLocks noChangeArrowheads="1"/>
          </p:cNvSpPr>
          <p:nvPr/>
        </p:nvSpPr>
        <p:spPr bwMode="auto">
          <a:xfrm>
            <a:off x="0" y="897345"/>
            <a:ext cx="4010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en-US" altLang="en-US" sz="1200">
                <a:solidFill>
                  <a:srgbClr val="000000"/>
                </a:solidFill>
                <a:latin typeface="Arial" pitchFamily="34" charset="0"/>
                <a:ea typeface="Times New Roman" pitchFamily="18" charset="0"/>
                <a:cs typeface="Arial" pitchFamily="34" charset="0"/>
              </a:rPr>
              <a:t>     </a:t>
            </a:r>
            <a:endParaRPr lang="en-US" altLang="en-US">
              <a:solidFill>
                <a:prstClr val="black"/>
              </a:solidFill>
              <a:latin typeface="Arial" pitchFamily="34" charset="0"/>
              <a:cs typeface="Arial" pitchFamily="34" charset="0"/>
            </a:endParaRPr>
          </a:p>
        </p:txBody>
      </p:sp>
      <p:sp>
        <p:nvSpPr>
          <p:cNvPr id="12" name="TextBox 11">
            <a:extLst>
              <a:ext uri="{FF2B5EF4-FFF2-40B4-BE49-F238E27FC236}">
                <a16:creationId xmlns:a16="http://schemas.microsoft.com/office/drawing/2014/main" id="{7D1970DE-6CEB-4028-A902-BFC799A0E971}"/>
              </a:ext>
            </a:extLst>
          </p:cNvPr>
          <p:cNvSpPr txBox="1"/>
          <p:nvPr/>
        </p:nvSpPr>
        <p:spPr>
          <a:xfrm>
            <a:off x="184731" y="1297948"/>
            <a:ext cx="8730400" cy="646331"/>
          </a:xfrm>
          <a:prstGeom prst="rect">
            <a:avLst/>
          </a:prstGeom>
          <a:noFill/>
        </p:spPr>
        <p:txBody>
          <a:bodyPr wrap="square" rtlCol="0">
            <a:spAutoFit/>
          </a:bodyPr>
          <a:lstStyle/>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714647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6048"/>
            <a:ext cx="9144002" cy="5209547"/>
          </a:xfrm>
          <a:prstGeom prst="rect">
            <a:avLst/>
          </a:prstGeom>
          <a:solidFill>
            <a:srgbClr val="1E3250"/>
          </a:solidFill>
          <a:ln>
            <a:noFill/>
          </a:ln>
        </p:spPr>
        <p:style>
          <a:lnRef idx="2">
            <a:schemeClr val="accent1">
              <a:shade val="50000"/>
            </a:schemeClr>
          </a:lnRef>
          <a:fillRef idx="1">
            <a:schemeClr val="accent1"/>
          </a:fillRef>
          <a:effectRef idx="0">
            <a:schemeClr val="accent1"/>
          </a:effectRef>
          <a:fontRef idx="minor">
            <a:schemeClr val="lt1"/>
          </a:fontRef>
        </p:style>
        <p:txBody>
          <a:bodyPr lIns="205740" tIns="34290" rIns="68580" bIns="34290" rtlCol="0" anchor="ctr"/>
          <a:lstStyle/>
          <a:p>
            <a:pPr defTabSz="685800"/>
            <a:r>
              <a:rPr lang="en-US" sz="2400" b="1">
                <a:solidFill>
                  <a:schemeClr val="bg1"/>
                </a:solidFill>
                <a:highlight>
                  <a:srgbClr val="1E3250"/>
                </a:highlight>
                <a:latin typeface="Roboto" panose="02000000000000000000" pitchFamily="2" charset="0"/>
                <a:ea typeface="Roboto" panose="02000000000000000000" pitchFamily="2" charset="0"/>
                <a:cs typeface="Verdana" panose="020B0604030504040204" pitchFamily="34" charset="0"/>
              </a:rPr>
              <a:t>Mandate Governance  </a:t>
            </a:r>
          </a:p>
        </p:txBody>
      </p:sp>
      <p:sp>
        <p:nvSpPr>
          <p:cNvPr id="13" name="Rectangle 16"/>
          <p:cNvSpPr>
            <a:spLocks noChangeArrowheads="1"/>
          </p:cNvSpPr>
          <p:nvPr/>
        </p:nvSpPr>
        <p:spPr bwMode="auto">
          <a:xfrm>
            <a:off x="0" y="158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a:solidFill>
                <a:prstClr val="black"/>
              </a:solidFill>
              <a:latin typeface="Arial" pitchFamily="34" charset="0"/>
              <a:cs typeface="Arial" pitchFamily="34" charset="0"/>
            </a:endParaRPr>
          </a:p>
        </p:txBody>
      </p:sp>
      <p:sp>
        <p:nvSpPr>
          <p:cNvPr id="15" name="Rectangle 21"/>
          <p:cNvSpPr>
            <a:spLocks noChangeArrowheads="1"/>
          </p:cNvSpPr>
          <p:nvPr/>
        </p:nvSpPr>
        <p:spPr bwMode="auto">
          <a:xfrm>
            <a:off x="0" y="897345"/>
            <a:ext cx="4010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en-US" altLang="en-US" sz="1200">
                <a:solidFill>
                  <a:srgbClr val="000000"/>
                </a:solidFill>
                <a:latin typeface="Arial" pitchFamily="34" charset="0"/>
                <a:ea typeface="Times New Roman" pitchFamily="18" charset="0"/>
                <a:cs typeface="Arial" pitchFamily="34" charset="0"/>
              </a:rPr>
              <a:t>     </a:t>
            </a:r>
            <a:endParaRPr lang="en-US" altLang="en-US">
              <a:solidFill>
                <a:prstClr val="black"/>
              </a:solidFill>
              <a:latin typeface="Arial" pitchFamily="34" charset="0"/>
              <a:cs typeface="Arial" pitchFamily="34" charset="0"/>
            </a:endParaRPr>
          </a:p>
        </p:txBody>
      </p:sp>
      <p:sp>
        <p:nvSpPr>
          <p:cNvPr id="12" name="TextBox 11">
            <a:extLst>
              <a:ext uri="{FF2B5EF4-FFF2-40B4-BE49-F238E27FC236}">
                <a16:creationId xmlns:a16="http://schemas.microsoft.com/office/drawing/2014/main" id="{7D1970DE-6CEB-4028-A902-BFC799A0E971}"/>
              </a:ext>
            </a:extLst>
          </p:cNvPr>
          <p:cNvSpPr txBox="1"/>
          <p:nvPr/>
        </p:nvSpPr>
        <p:spPr>
          <a:xfrm>
            <a:off x="184731" y="1297948"/>
            <a:ext cx="8730400" cy="646331"/>
          </a:xfrm>
          <a:prstGeom prst="rect">
            <a:avLst/>
          </a:prstGeom>
          <a:noFill/>
        </p:spPr>
        <p:txBody>
          <a:bodyPr wrap="square" rtlCol="0">
            <a:spAutoFit/>
          </a:bodyPr>
          <a:lstStyle/>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1195836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6"/>
          <p:cNvSpPr>
            <a:spLocks noChangeArrowheads="1"/>
          </p:cNvSpPr>
          <p:nvPr/>
        </p:nvSpPr>
        <p:spPr bwMode="auto">
          <a:xfrm>
            <a:off x="0" y="158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5" name="Picture 4" descr="A close up of a logo&#10;&#10;Description generated with high confidence">
            <a:extLst>
              <a:ext uri="{FF2B5EF4-FFF2-40B4-BE49-F238E27FC236}">
                <a16:creationId xmlns:a16="http://schemas.microsoft.com/office/drawing/2014/main" id="{D1FA499C-1DEB-4B27-95FA-DA2DA0B63FF3}"/>
              </a:ext>
            </a:extLst>
          </p:cNvPr>
          <p:cNvPicPr>
            <a:picLocks noChangeAspect="1"/>
          </p:cNvPicPr>
          <p:nvPr/>
        </p:nvPicPr>
        <p:blipFill rotWithShape="1">
          <a:blip r:embed="rId3"/>
          <a:srcRect l="12159" t="7956" r="10678" b="9925"/>
          <a:stretch/>
        </p:blipFill>
        <p:spPr>
          <a:xfrm>
            <a:off x="69450" y="4481826"/>
            <a:ext cx="937549" cy="598658"/>
          </a:xfrm>
          <a:prstGeom prst="rect">
            <a:avLst/>
          </a:prstGeom>
        </p:spPr>
      </p:pic>
      <p:cxnSp>
        <p:nvCxnSpPr>
          <p:cNvPr id="7" name="Straight Connector 6">
            <a:extLst>
              <a:ext uri="{FF2B5EF4-FFF2-40B4-BE49-F238E27FC236}">
                <a16:creationId xmlns:a16="http://schemas.microsoft.com/office/drawing/2014/main" id="{86BC93F1-D093-4DDC-BAE2-470C2F8FE1C7}"/>
              </a:ext>
            </a:extLst>
          </p:cNvPr>
          <p:cNvCxnSpPr>
            <a:cxnSpLocks/>
          </p:cNvCxnSpPr>
          <p:nvPr/>
        </p:nvCxnSpPr>
        <p:spPr>
          <a:xfrm>
            <a:off x="115281" y="4421530"/>
            <a:ext cx="888982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AEBE3638-D24C-4647-BA06-D99C4A3F74B8}"/>
              </a:ext>
            </a:extLst>
          </p:cNvPr>
          <p:cNvSpPr/>
          <p:nvPr/>
        </p:nvSpPr>
        <p:spPr>
          <a:xfrm>
            <a:off x="696441" y="1667233"/>
            <a:ext cx="1098000" cy="109800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747A04E6-C030-4BB9-9378-18918E319A0C}"/>
              </a:ext>
            </a:extLst>
          </p:cNvPr>
          <p:cNvSpPr/>
          <p:nvPr/>
        </p:nvSpPr>
        <p:spPr>
          <a:xfrm>
            <a:off x="345441" y="3107234"/>
            <a:ext cx="1800000" cy="720000"/>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a:latin typeface="Roboto" pitchFamily="2" charset="0"/>
                <a:ea typeface="Roboto" pitchFamily="2" charset="0"/>
              </a:rPr>
              <a:t>Welcome</a:t>
            </a:r>
          </a:p>
          <a:p>
            <a:pPr marL="0" lvl="0" indent="0" algn="ctr" defTabSz="577850">
              <a:lnSpc>
                <a:spcPct val="100000"/>
              </a:lnSpc>
              <a:spcBef>
                <a:spcPct val="0"/>
              </a:spcBef>
              <a:spcAft>
                <a:spcPct val="35000"/>
              </a:spcAft>
              <a:buNone/>
              <a:defRPr cap="all"/>
            </a:pPr>
            <a:r>
              <a:rPr lang="en-US" sz="1300" i="1">
                <a:latin typeface="Roboto" pitchFamily="2" charset="0"/>
                <a:ea typeface="Roboto" pitchFamily="2" charset="0"/>
              </a:rPr>
              <a:t>5 minutes</a:t>
            </a:r>
            <a:r>
              <a:rPr lang="en-US" sz="1300" i="1" kern="1200">
                <a:latin typeface="Roboto" pitchFamily="2" charset="0"/>
                <a:ea typeface="Roboto" pitchFamily="2" charset="0"/>
              </a:rPr>
              <a:t> </a:t>
            </a:r>
          </a:p>
        </p:txBody>
      </p:sp>
      <p:sp>
        <p:nvSpPr>
          <p:cNvPr id="12" name="Oval 11">
            <a:extLst>
              <a:ext uri="{FF2B5EF4-FFF2-40B4-BE49-F238E27FC236}">
                <a16:creationId xmlns:a16="http://schemas.microsoft.com/office/drawing/2014/main" id="{F5B529A9-631F-453C-B131-3BE32390F9F4}"/>
              </a:ext>
            </a:extLst>
          </p:cNvPr>
          <p:cNvSpPr/>
          <p:nvPr/>
        </p:nvSpPr>
        <p:spPr>
          <a:xfrm>
            <a:off x="2811441" y="1667233"/>
            <a:ext cx="1098000" cy="109800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7" name="Freeform: Shape 16">
            <a:extLst>
              <a:ext uri="{FF2B5EF4-FFF2-40B4-BE49-F238E27FC236}">
                <a16:creationId xmlns:a16="http://schemas.microsoft.com/office/drawing/2014/main" id="{6645BA80-4AF2-4FAE-B6EF-B8F9B1290734}"/>
              </a:ext>
            </a:extLst>
          </p:cNvPr>
          <p:cNvSpPr/>
          <p:nvPr/>
        </p:nvSpPr>
        <p:spPr>
          <a:xfrm>
            <a:off x="2460441" y="3107234"/>
            <a:ext cx="1800000" cy="720000"/>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a:latin typeface="Roboto" pitchFamily="2" charset="0"/>
                <a:ea typeface="Roboto" pitchFamily="2" charset="0"/>
              </a:rPr>
              <a:t>Overview of </a:t>
            </a:r>
            <a:r>
              <a:rPr lang="en-US" sz="1300" kern="1200" err="1">
                <a:latin typeface="Roboto" pitchFamily="2" charset="0"/>
                <a:ea typeface="Roboto" pitchFamily="2" charset="0"/>
              </a:rPr>
              <a:t>MANdate</a:t>
            </a:r>
            <a:r>
              <a:rPr lang="en-US" sz="1300" kern="1200">
                <a:latin typeface="Roboto" pitchFamily="2" charset="0"/>
                <a:ea typeface="Roboto" pitchFamily="2" charset="0"/>
              </a:rPr>
              <a:t> Priorities in 2021 and Finances</a:t>
            </a:r>
          </a:p>
          <a:p>
            <a:pPr marL="0" lvl="0" indent="0" algn="ctr" defTabSz="577850">
              <a:lnSpc>
                <a:spcPct val="100000"/>
              </a:lnSpc>
              <a:spcBef>
                <a:spcPct val="0"/>
              </a:spcBef>
              <a:spcAft>
                <a:spcPct val="35000"/>
              </a:spcAft>
              <a:buNone/>
              <a:defRPr cap="all"/>
            </a:pPr>
            <a:r>
              <a:rPr lang="en-US" sz="1300" i="1">
                <a:latin typeface="Roboto" pitchFamily="2" charset="0"/>
                <a:ea typeface="Roboto" pitchFamily="2" charset="0"/>
              </a:rPr>
              <a:t>15 minutes</a:t>
            </a:r>
            <a:endParaRPr lang="en-US" sz="1300" i="1" kern="1200">
              <a:latin typeface="Roboto" pitchFamily="2" charset="0"/>
              <a:ea typeface="Roboto" pitchFamily="2" charset="0"/>
            </a:endParaRPr>
          </a:p>
        </p:txBody>
      </p:sp>
      <p:sp>
        <p:nvSpPr>
          <p:cNvPr id="18" name="Oval 17">
            <a:extLst>
              <a:ext uri="{FF2B5EF4-FFF2-40B4-BE49-F238E27FC236}">
                <a16:creationId xmlns:a16="http://schemas.microsoft.com/office/drawing/2014/main" id="{9BBF14F9-DA4D-4790-B3CE-CD39A959569A}"/>
              </a:ext>
            </a:extLst>
          </p:cNvPr>
          <p:cNvSpPr/>
          <p:nvPr/>
        </p:nvSpPr>
        <p:spPr>
          <a:xfrm>
            <a:off x="4926441" y="1667233"/>
            <a:ext cx="1098000" cy="109800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0" name="Freeform: Shape 19">
            <a:extLst>
              <a:ext uri="{FF2B5EF4-FFF2-40B4-BE49-F238E27FC236}">
                <a16:creationId xmlns:a16="http://schemas.microsoft.com/office/drawing/2014/main" id="{500B88FB-2863-4E62-967F-F8EE620788B9}"/>
              </a:ext>
            </a:extLst>
          </p:cNvPr>
          <p:cNvSpPr/>
          <p:nvPr/>
        </p:nvSpPr>
        <p:spPr>
          <a:xfrm>
            <a:off x="4575441" y="3107234"/>
            <a:ext cx="1800000" cy="720000"/>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a:latin typeface="Roboto" pitchFamily="2" charset="0"/>
                <a:ea typeface="Roboto" pitchFamily="2" charset="0"/>
              </a:rPr>
              <a:t>Update on Workstreams and Plans for 2022</a:t>
            </a:r>
          </a:p>
          <a:p>
            <a:pPr marL="0" lvl="0" indent="0" algn="ctr" defTabSz="577850">
              <a:lnSpc>
                <a:spcPct val="100000"/>
              </a:lnSpc>
              <a:spcBef>
                <a:spcPct val="0"/>
              </a:spcBef>
              <a:spcAft>
                <a:spcPct val="35000"/>
              </a:spcAft>
              <a:buNone/>
              <a:defRPr cap="all"/>
            </a:pPr>
            <a:r>
              <a:rPr lang="en-US" sz="1300" i="1">
                <a:latin typeface="Roboto" pitchFamily="2" charset="0"/>
                <a:ea typeface="Roboto" pitchFamily="2" charset="0"/>
              </a:rPr>
              <a:t>35 minutes</a:t>
            </a:r>
          </a:p>
        </p:txBody>
      </p:sp>
      <p:sp>
        <p:nvSpPr>
          <p:cNvPr id="21" name="Oval 20">
            <a:extLst>
              <a:ext uri="{FF2B5EF4-FFF2-40B4-BE49-F238E27FC236}">
                <a16:creationId xmlns:a16="http://schemas.microsoft.com/office/drawing/2014/main" id="{93DC0D81-CE91-4820-A993-FEE28133EB8A}"/>
              </a:ext>
            </a:extLst>
          </p:cNvPr>
          <p:cNvSpPr/>
          <p:nvPr/>
        </p:nvSpPr>
        <p:spPr>
          <a:xfrm>
            <a:off x="7041441" y="1667233"/>
            <a:ext cx="1098000" cy="109800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3" name="Freeform: Shape 22">
            <a:extLst>
              <a:ext uri="{FF2B5EF4-FFF2-40B4-BE49-F238E27FC236}">
                <a16:creationId xmlns:a16="http://schemas.microsoft.com/office/drawing/2014/main" id="{7A166A04-3CD3-478F-9E30-3A226AE81FEF}"/>
              </a:ext>
            </a:extLst>
          </p:cNvPr>
          <p:cNvSpPr/>
          <p:nvPr/>
        </p:nvSpPr>
        <p:spPr>
          <a:xfrm>
            <a:off x="6690441" y="3107234"/>
            <a:ext cx="1800000" cy="720000"/>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a:latin typeface="Roboto" pitchFamily="2" charset="0"/>
                <a:ea typeface="Roboto" pitchFamily="2" charset="0"/>
              </a:rPr>
              <a:t>Opportunities</a:t>
            </a:r>
            <a:r>
              <a:rPr lang="en-US" sz="1300" kern="1200" baseline="0">
                <a:latin typeface="Roboto" pitchFamily="2" charset="0"/>
                <a:ea typeface="Roboto" pitchFamily="2" charset="0"/>
              </a:rPr>
              <a:t> for Engagement – Governance and how to engage</a:t>
            </a:r>
            <a:endParaRPr lang="en-US" sz="1300">
              <a:latin typeface="Roboto" pitchFamily="2" charset="0"/>
              <a:ea typeface="Roboto" pitchFamily="2" charset="0"/>
            </a:endParaRPr>
          </a:p>
          <a:p>
            <a:pPr marL="0" lvl="0" indent="0" algn="ctr" defTabSz="577850">
              <a:lnSpc>
                <a:spcPct val="100000"/>
              </a:lnSpc>
              <a:spcBef>
                <a:spcPct val="0"/>
              </a:spcBef>
              <a:spcAft>
                <a:spcPct val="35000"/>
              </a:spcAft>
              <a:buNone/>
              <a:defRPr cap="all"/>
            </a:pPr>
            <a:r>
              <a:rPr lang="en-US" sz="1300" i="1" kern="1200" baseline="0">
                <a:latin typeface="Roboto" pitchFamily="2" charset="0"/>
                <a:ea typeface="Roboto" pitchFamily="2" charset="0"/>
              </a:rPr>
              <a:t>30 minutes </a:t>
            </a:r>
            <a:endParaRPr lang="en-US" sz="1300" i="1" kern="1200">
              <a:latin typeface="Roboto" pitchFamily="2" charset="0"/>
              <a:ea typeface="Roboto" pitchFamily="2" charset="0"/>
            </a:endParaRPr>
          </a:p>
        </p:txBody>
      </p:sp>
      <p:sp>
        <p:nvSpPr>
          <p:cNvPr id="2" name="Title 1">
            <a:extLst>
              <a:ext uri="{FF2B5EF4-FFF2-40B4-BE49-F238E27FC236}">
                <a16:creationId xmlns:a16="http://schemas.microsoft.com/office/drawing/2014/main" id="{952E9FA2-BE63-416D-BA86-B80E6C79207F}"/>
              </a:ext>
            </a:extLst>
          </p:cNvPr>
          <p:cNvSpPr>
            <a:spLocks noGrp="1"/>
          </p:cNvSpPr>
          <p:nvPr>
            <p:ph type="ctrTitle"/>
          </p:nvPr>
        </p:nvSpPr>
        <p:spPr/>
        <p:txBody>
          <a:bodyPr/>
          <a:lstStyle/>
          <a:p>
            <a:r>
              <a:rPr lang="en-US"/>
              <a:t>AGENDA</a:t>
            </a:r>
          </a:p>
        </p:txBody>
      </p:sp>
      <p:pic>
        <p:nvPicPr>
          <p:cNvPr id="25" name="Graphic 24" descr="Balloons with solid fill">
            <a:extLst>
              <a:ext uri="{FF2B5EF4-FFF2-40B4-BE49-F238E27FC236}">
                <a16:creationId xmlns:a16="http://schemas.microsoft.com/office/drawing/2014/main" id="{D68FB2BE-6EB3-44AA-8BE1-2CFACDD587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8519" y="1896193"/>
            <a:ext cx="640080" cy="640080"/>
          </a:xfrm>
          <a:prstGeom prst="rect">
            <a:avLst/>
          </a:prstGeom>
        </p:spPr>
      </p:pic>
      <p:pic>
        <p:nvPicPr>
          <p:cNvPr id="27" name="Graphic 26" descr="Checkmark with solid fill">
            <a:extLst>
              <a:ext uri="{FF2B5EF4-FFF2-40B4-BE49-F238E27FC236}">
                <a16:creationId xmlns:a16="http://schemas.microsoft.com/office/drawing/2014/main" id="{95838DA2-4C40-41B9-BB70-F90A499FBFA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040401" y="1896193"/>
            <a:ext cx="640080" cy="640080"/>
          </a:xfrm>
          <a:prstGeom prst="rect">
            <a:avLst/>
          </a:prstGeom>
        </p:spPr>
      </p:pic>
      <p:pic>
        <p:nvPicPr>
          <p:cNvPr id="28" name="Graphic 27" descr="Checklist with solid fill">
            <a:extLst>
              <a:ext uri="{FF2B5EF4-FFF2-40B4-BE49-F238E27FC236}">
                <a16:creationId xmlns:a16="http://schemas.microsoft.com/office/drawing/2014/main" id="{24C642D5-52F7-4EA3-A8F2-7F6A346805C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155401" y="1896193"/>
            <a:ext cx="640080" cy="640080"/>
          </a:xfrm>
          <a:prstGeom prst="rect">
            <a:avLst/>
          </a:prstGeom>
        </p:spPr>
      </p:pic>
      <p:pic>
        <p:nvPicPr>
          <p:cNvPr id="30" name="Graphic 29" descr="Water with solid fill">
            <a:extLst>
              <a:ext uri="{FF2B5EF4-FFF2-40B4-BE49-F238E27FC236}">
                <a16:creationId xmlns:a16="http://schemas.microsoft.com/office/drawing/2014/main" id="{A12EB92B-60CE-4A45-82CA-43795947F268}"/>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270401" y="1896193"/>
            <a:ext cx="640080" cy="640080"/>
          </a:xfrm>
          <a:prstGeom prst="rect">
            <a:avLst/>
          </a:prstGeom>
        </p:spPr>
      </p:pic>
    </p:spTree>
    <p:extLst>
      <p:ext uri="{BB962C8B-B14F-4D97-AF65-F5344CB8AC3E}">
        <p14:creationId xmlns:p14="http://schemas.microsoft.com/office/powerpoint/2010/main" val="282476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6F08F3-0824-4A61-854A-1055B0FF6EAE}"/>
              </a:ext>
            </a:extLst>
          </p:cNvPr>
          <p:cNvSpPr>
            <a:spLocks noGrp="1"/>
          </p:cNvSpPr>
          <p:nvPr>
            <p:ph type="ctrTitle"/>
          </p:nvPr>
        </p:nvSpPr>
        <p:spPr/>
        <p:txBody>
          <a:bodyPr/>
          <a:lstStyle/>
          <a:p>
            <a:r>
              <a:rPr lang="en-US"/>
              <a:t>Mandate Governance</a:t>
            </a:r>
          </a:p>
        </p:txBody>
      </p:sp>
      <p:sp>
        <p:nvSpPr>
          <p:cNvPr id="7" name="TextBox 6">
            <a:extLst>
              <a:ext uri="{FF2B5EF4-FFF2-40B4-BE49-F238E27FC236}">
                <a16:creationId xmlns:a16="http://schemas.microsoft.com/office/drawing/2014/main" id="{9A941BF8-6876-4AE8-85E5-95F6A94E4EB9}"/>
              </a:ext>
            </a:extLst>
          </p:cNvPr>
          <p:cNvSpPr txBox="1"/>
          <p:nvPr/>
        </p:nvSpPr>
        <p:spPr>
          <a:xfrm>
            <a:off x="288062" y="1463312"/>
            <a:ext cx="1903243" cy="461665"/>
          </a:xfrm>
          <a:prstGeom prst="rect">
            <a:avLst/>
          </a:prstGeom>
          <a:noFill/>
        </p:spPr>
        <p:txBody>
          <a:bodyPr wrap="square" rtlCol="0">
            <a:spAutoFit/>
          </a:bodyPr>
          <a:lstStyle/>
          <a:p>
            <a:r>
              <a:rPr lang="en-US" sz="1200" b="1">
                <a:latin typeface="Roboto" pitchFamily="2" charset="0"/>
                <a:ea typeface="Roboto" pitchFamily="2" charset="0"/>
              </a:rPr>
              <a:t>High-level </a:t>
            </a:r>
            <a:br>
              <a:rPr lang="en-US" sz="1200" b="1">
                <a:latin typeface="Roboto" pitchFamily="2" charset="0"/>
                <a:ea typeface="Roboto" pitchFamily="2" charset="0"/>
              </a:rPr>
            </a:br>
            <a:r>
              <a:rPr lang="en-US" sz="1200" b="1">
                <a:latin typeface="Roboto" pitchFamily="2" charset="0"/>
                <a:ea typeface="Roboto" pitchFamily="2" charset="0"/>
              </a:rPr>
              <a:t>Strategic Oversight</a:t>
            </a:r>
          </a:p>
        </p:txBody>
      </p:sp>
      <p:sp>
        <p:nvSpPr>
          <p:cNvPr id="30" name="Arrow: Pentagon 29">
            <a:extLst>
              <a:ext uri="{FF2B5EF4-FFF2-40B4-BE49-F238E27FC236}">
                <a16:creationId xmlns:a16="http://schemas.microsoft.com/office/drawing/2014/main" id="{A3B1A0FC-977A-4F1A-B492-10EDD9521854}"/>
              </a:ext>
            </a:extLst>
          </p:cNvPr>
          <p:cNvSpPr/>
          <p:nvPr/>
        </p:nvSpPr>
        <p:spPr>
          <a:xfrm>
            <a:off x="5729775" y="1924978"/>
            <a:ext cx="1447890" cy="448360"/>
          </a:xfrm>
          <a:prstGeom prst="homePlat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1313"/>
            <a:r>
              <a:rPr lang="en-US" sz="1200">
                <a:latin typeface="Roboto" pitchFamily="2" charset="0"/>
                <a:ea typeface="Roboto" pitchFamily="2" charset="0"/>
              </a:rPr>
              <a:t>WRC Members*</a:t>
            </a:r>
          </a:p>
        </p:txBody>
      </p:sp>
      <p:sp>
        <p:nvSpPr>
          <p:cNvPr id="31" name="Arrow: Pentagon 30">
            <a:extLst>
              <a:ext uri="{FF2B5EF4-FFF2-40B4-BE49-F238E27FC236}">
                <a16:creationId xmlns:a16="http://schemas.microsoft.com/office/drawing/2014/main" id="{7B8A9D49-BCF1-43A3-90DB-32E4B422D855}"/>
              </a:ext>
            </a:extLst>
          </p:cNvPr>
          <p:cNvSpPr/>
          <p:nvPr/>
        </p:nvSpPr>
        <p:spPr>
          <a:xfrm>
            <a:off x="4519960" y="2512277"/>
            <a:ext cx="2677034" cy="448360"/>
          </a:xfrm>
          <a:prstGeom prst="homePlat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latin typeface="Roboto" pitchFamily="2" charset="0"/>
                <a:ea typeface="Roboto" pitchFamily="2" charset="0"/>
              </a:rPr>
              <a:t>Mandate Endorsers</a:t>
            </a:r>
          </a:p>
        </p:txBody>
      </p:sp>
      <p:sp>
        <p:nvSpPr>
          <p:cNvPr id="29" name="Arrow: Pentagon 28">
            <a:extLst>
              <a:ext uri="{FF2B5EF4-FFF2-40B4-BE49-F238E27FC236}">
                <a16:creationId xmlns:a16="http://schemas.microsoft.com/office/drawing/2014/main" id="{9EA53E1B-32DF-421B-B08A-67FA05DF24BC}"/>
              </a:ext>
            </a:extLst>
          </p:cNvPr>
          <p:cNvSpPr/>
          <p:nvPr/>
        </p:nvSpPr>
        <p:spPr>
          <a:xfrm>
            <a:off x="4616422" y="1924978"/>
            <a:ext cx="1447890" cy="448360"/>
          </a:xfrm>
          <a:prstGeom prst="homePlate">
            <a:avLst/>
          </a:prstGeom>
          <a:solidFill>
            <a:schemeClr val="accent4">
              <a:lumMod val="60000"/>
              <a:lumOff val="40000"/>
            </a:schemeClr>
          </a:solid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latin typeface="Roboto" pitchFamily="2" charset="0"/>
                <a:ea typeface="Roboto" pitchFamily="2" charset="0"/>
              </a:rPr>
              <a:t>WRC WGs</a:t>
            </a:r>
          </a:p>
        </p:txBody>
      </p:sp>
      <p:sp>
        <p:nvSpPr>
          <p:cNvPr id="28" name="Arrow: Pentagon 27">
            <a:extLst>
              <a:ext uri="{FF2B5EF4-FFF2-40B4-BE49-F238E27FC236}">
                <a16:creationId xmlns:a16="http://schemas.microsoft.com/office/drawing/2014/main" id="{EEB8014B-24FF-4FC4-ABF9-ABE9969C53E5}"/>
              </a:ext>
            </a:extLst>
          </p:cNvPr>
          <p:cNvSpPr/>
          <p:nvPr/>
        </p:nvSpPr>
        <p:spPr>
          <a:xfrm>
            <a:off x="3382533" y="1924978"/>
            <a:ext cx="1447890" cy="448360"/>
          </a:xfrm>
          <a:prstGeom prst="homePlate">
            <a:avLst/>
          </a:prstGeom>
          <a:solidFill>
            <a:schemeClr val="accent4"/>
          </a:solid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341313"/>
            <a:r>
              <a:rPr lang="en-US" sz="1200">
                <a:latin typeface="Roboto" pitchFamily="2" charset="0"/>
                <a:ea typeface="Roboto" pitchFamily="2" charset="0"/>
              </a:rPr>
              <a:t>WRC Leadership</a:t>
            </a:r>
          </a:p>
        </p:txBody>
      </p:sp>
      <p:sp>
        <p:nvSpPr>
          <p:cNvPr id="26" name="Arrow: Pentagon 25">
            <a:extLst>
              <a:ext uri="{FF2B5EF4-FFF2-40B4-BE49-F238E27FC236}">
                <a16:creationId xmlns:a16="http://schemas.microsoft.com/office/drawing/2014/main" id="{C5256430-8120-4F47-8C56-55A898C9EFE8}"/>
              </a:ext>
            </a:extLst>
          </p:cNvPr>
          <p:cNvSpPr/>
          <p:nvPr/>
        </p:nvSpPr>
        <p:spPr>
          <a:xfrm>
            <a:off x="2126165" y="1924978"/>
            <a:ext cx="1590905" cy="448360"/>
          </a:xfrm>
          <a:prstGeom prst="homePlate">
            <a:avLst/>
          </a:prstGeom>
          <a:solidFill>
            <a:schemeClr val="accent4">
              <a:lumMod val="75000"/>
            </a:schemeClr>
          </a:solid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latin typeface="Roboto" pitchFamily="2" charset="0"/>
                <a:ea typeface="Roboto" pitchFamily="2" charset="0"/>
              </a:rPr>
              <a:t>CEO Circle</a:t>
            </a:r>
          </a:p>
        </p:txBody>
      </p:sp>
      <p:sp>
        <p:nvSpPr>
          <p:cNvPr id="27" name="Arrow: Pentagon 26">
            <a:extLst>
              <a:ext uri="{FF2B5EF4-FFF2-40B4-BE49-F238E27FC236}">
                <a16:creationId xmlns:a16="http://schemas.microsoft.com/office/drawing/2014/main" id="{98874181-D01E-4BEF-B0AE-513E12EE3243}"/>
              </a:ext>
            </a:extLst>
          </p:cNvPr>
          <p:cNvSpPr/>
          <p:nvPr/>
        </p:nvSpPr>
        <p:spPr>
          <a:xfrm>
            <a:off x="2126165" y="2512277"/>
            <a:ext cx="2704257" cy="448360"/>
          </a:xfrm>
          <a:prstGeom prst="homePlate">
            <a:avLst/>
          </a:prstGeom>
          <a:solidFill>
            <a:schemeClr val="accent1">
              <a:lumMod val="75000"/>
            </a:schemeClr>
          </a:solid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latin typeface="Roboto" pitchFamily="2" charset="0"/>
                <a:ea typeface="Roboto" pitchFamily="2" charset="0"/>
              </a:rPr>
              <a:t>Mandate Advisory Group</a:t>
            </a:r>
          </a:p>
        </p:txBody>
      </p:sp>
      <p:sp>
        <p:nvSpPr>
          <p:cNvPr id="6" name="Arrow: Pentagon 5">
            <a:extLst>
              <a:ext uri="{FF2B5EF4-FFF2-40B4-BE49-F238E27FC236}">
                <a16:creationId xmlns:a16="http://schemas.microsoft.com/office/drawing/2014/main" id="{0E61FC6F-A6F9-499A-B70E-56CC67211D19}"/>
              </a:ext>
            </a:extLst>
          </p:cNvPr>
          <p:cNvSpPr/>
          <p:nvPr/>
        </p:nvSpPr>
        <p:spPr>
          <a:xfrm>
            <a:off x="304800" y="1924979"/>
            <a:ext cx="2265364" cy="1035658"/>
          </a:xfrm>
          <a:prstGeom prst="homePlate">
            <a:avLst>
              <a:gd name="adj" fmla="val 36429"/>
            </a:avLst>
          </a:prstGeom>
          <a:solidFill>
            <a:schemeClr val="tx1"/>
          </a:solid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a:latin typeface="Roboto" pitchFamily="2" charset="0"/>
                <a:ea typeface="Roboto" pitchFamily="2" charset="0"/>
              </a:rPr>
              <a:t>Mandate </a:t>
            </a:r>
            <a:br>
              <a:rPr lang="en-US" sz="1400" b="1">
                <a:latin typeface="Roboto" pitchFamily="2" charset="0"/>
                <a:ea typeface="Roboto" pitchFamily="2" charset="0"/>
              </a:rPr>
            </a:br>
            <a:r>
              <a:rPr lang="en-US" sz="1400" b="1">
                <a:latin typeface="Roboto" pitchFamily="2" charset="0"/>
                <a:ea typeface="Roboto" pitchFamily="2" charset="0"/>
              </a:rPr>
              <a:t>Steering Committee</a:t>
            </a:r>
          </a:p>
        </p:txBody>
      </p:sp>
      <p:sp>
        <p:nvSpPr>
          <p:cNvPr id="32" name="TextBox 31">
            <a:extLst>
              <a:ext uri="{FF2B5EF4-FFF2-40B4-BE49-F238E27FC236}">
                <a16:creationId xmlns:a16="http://schemas.microsoft.com/office/drawing/2014/main" id="{F9284ADF-734B-41A7-803B-56C886848018}"/>
              </a:ext>
            </a:extLst>
          </p:cNvPr>
          <p:cNvSpPr txBox="1"/>
          <p:nvPr/>
        </p:nvSpPr>
        <p:spPr>
          <a:xfrm>
            <a:off x="2232230" y="1463312"/>
            <a:ext cx="3633311" cy="461665"/>
          </a:xfrm>
          <a:prstGeom prst="rect">
            <a:avLst/>
          </a:prstGeom>
          <a:noFill/>
        </p:spPr>
        <p:txBody>
          <a:bodyPr wrap="square" rtlCol="0">
            <a:spAutoFit/>
          </a:bodyPr>
          <a:lstStyle/>
          <a:p>
            <a:r>
              <a:rPr lang="en-US" sz="1200" b="1">
                <a:latin typeface="Roboto" pitchFamily="2" charset="0"/>
                <a:ea typeface="Roboto" pitchFamily="2" charset="0"/>
              </a:rPr>
              <a:t>Shorter-term</a:t>
            </a:r>
            <a:br>
              <a:rPr lang="en-US" sz="1200" b="1">
                <a:latin typeface="Roboto" pitchFamily="2" charset="0"/>
                <a:ea typeface="Roboto" pitchFamily="2" charset="0"/>
              </a:rPr>
            </a:br>
            <a:r>
              <a:rPr lang="en-US" sz="1200" b="1">
                <a:latin typeface="Roboto" pitchFamily="2" charset="0"/>
                <a:ea typeface="Roboto" pitchFamily="2" charset="0"/>
              </a:rPr>
              <a:t>Planning and Implementation</a:t>
            </a:r>
          </a:p>
        </p:txBody>
      </p:sp>
      <p:sp>
        <p:nvSpPr>
          <p:cNvPr id="33" name="Arrow: Pentagon 32">
            <a:extLst>
              <a:ext uri="{FF2B5EF4-FFF2-40B4-BE49-F238E27FC236}">
                <a16:creationId xmlns:a16="http://schemas.microsoft.com/office/drawing/2014/main" id="{164064AF-A929-4361-A5A1-3C7E3DB74E66}"/>
              </a:ext>
            </a:extLst>
          </p:cNvPr>
          <p:cNvSpPr/>
          <p:nvPr/>
        </p:nvSpPr>
        <p:spPr>
          <a:xfrm>
            <a:off x="304800" y="3255693"/>
            <a:ext cx="6885888" cy="372172"/>
          </a:xfrm>
          <a:prstGeom prst="homePlate">
            <a:avLst>
              <a:gd name="adj" fmla="val 54407"/>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a:solidFill>
                  <a:schemeClr val="tx1"/>
                </a:solidFill>
                <a:latin typeface="Roboto" pitchFamily="2" charset="0"/>
                <a:ea typeface="Roboto" pitchFamily="2" charset="0"/>
              </a:rPr>
              <a:t>CEO Water Mandate Secretariat</a:t>
            </a:r>
          </a:p>
        </p:txBody>
      </p:sp>
      <p:sp>
        <p:nvSpPr>
          <p:cNvPr id="34" name="TextBox 33">
            <a:extLst>
              <a:ext uri="{FF2B5EF4-FFF2-40B4-BE49-F238E27FC236}">
                <a16:creationId xmlns:a16="http://schemas.microsoft.com/office/drawing/2014/main" id="{24810940-6688-4599-A42A-A905BF30F41B}"/>
              </a:ext>
            </a:extLst>
          </p:cNvPr>
          <p:cNvSpPr txBox="1"/>
          <p:nvPr/>
        </p:nvSpPr>
        <p:spPr>
          <a:xfrm>
            <a:off x="288062" y="3017802"/>
            <a:ext cx="3183684" cy="276999"/>
          </a:xfrm>
          <a:prstGeom prst="rect">
            <a:avLst/>
          </a:prstGeom>
          <a:noFill/>
        </p:spPr>
        <p:txBody>
          <a:bodyPr wrap="square" rtlCol="0">
            <a:spAutoFit/>
          </a:bodyPr>
          <a:lstStyle/>
          <a:p>
            <a:r>
              <a:rPr lang="en-US" sz="1200" b="1">
                <a:latin typeface="Roboto" pitchFamily="2" charset="0"/>
                <a:ea typeface="Roboto" pitchFamily="2" charset="0"/>
              </a:rPr>
              <a:t>Coordination and Technical Support</a:t>
            </a:r>
          </a:p>
        </p:txBody>
      </p:sp>
      <p:sp>
        <p:nvSpPr>
          <p:cNvPr id="35" name="TextBox 34">
            <a:extLst>
              <a:ext uri="{FF2B5EF4-FFF2-40B4-BE49-F238E27FC236}">
                <a16:creationId xmlns:a16="http://schemas.microsoft.com/office/drawing/2014/main" id="{F1D6B2FC-45F8-4405-AF52-1594DCDBCF9A}"/>
              </a:ext>
            </a:extLst>
          </p:cNvPr>
          <p:cNvSpPr txBox="1"/>
          <p:nvPr/>
        </p:nvSpPr>
        <p:spPr>
          <a:xfrm>
            <a:off x="222975" y="3648324"/>
            <a:ext cx="2837636" cy="217432"/>
          </a:xfrm>
          <a:prstGeom prst="rect">
            <a:avLst/>
          </a:prstGeom>
          <a:noFill/>
        </p:spPr>
        <p:txBody>
          <a:bodyPr wrap="none" rtlCol="0">
            <a:spAutoFit/>
          </a:bodyPr>
          <a:lstStyle/>
          <a:p>
            <a:r>
              <a:rPr lang="en-US" sz="813">
                <a:solidFill>
                  <a:schemeClr val="bg1">
                    <a:lumMod val="50000"/>
                  </a:schemeClr>
                </a:solidFill>
              </a:rPr>
              <a:t>* Mandate endorsement is a prerequisite to WRC membership</a:t>
            </a:r>
          </a:p>
        </p:txBody>
      </p:sp>
      <p:sp>
        <p:nvSpPr>
          <p:cNvPr id="36" name="TextBox 35">
            <a:extLst>
              <a:ext uri="{FF2B5EF4-FFF2-40B4-BE49-F238E27FC236}">
                <a16:creationId xmlns:a16="http://schemas.microsoft.com/office/drawing/2014/main" id="{9DAA6E34-3CB9-4738-AC6C-A5BC49E95448}"/>
              </a:ext>
            </a:extLst>
          </p:cNvPr>
          <p:cNvSpPr txBox="1"/>
          <p:nvPr/>
        </p:nvSpPr>
        <p:spPr>
          <a:xfrm>
            <a:off x="7132686" y="1942972"/>
            <a:ext cx="1493037" cy="415498"/>
          </a:xfrm>
          <a:prstGeom prst="rect">
            <a:avLst/>
          </a:prstGeom>
          <a:noFill/>
        </p:spPr>
        <p:txBody>
          <a:bodyPr wrap="none" rtlCol="0">
            <a:spAutoFit/>
          </a:bodyPr>
          <a:lstStyle/>
          <a:p>
            <a:pPr marL="116157" indent="-116157">
              <a:buFont typeface="Arial" panose="020B0604020202020204" pitchFamily="34" charset="0"/>
              <a:buChar char="•"/>
            </a:pPr>
            <a:r>
              <a:rPr lang="en-US" sz="700">
                <a:latin typeface="Roboto" pitchFamily="2" charset="0"/>
                <a:ea typeface="Roboto" pitchFamily="2" charset="0"/>
              </a:rPr>
              <a:t>Ambitious, time-bound targets</a:t>
            </a:r>
          </a:p>
          <a:p>
            <a:pPr marL="116157" indent="-116157">
              <a:buFont typeface="Arial" panose="020B0604020202020204" pitchFamily="34" charset="0"/>
              <a:buChar char="•"/>
            </a:pPr>
            <a:r>
              <a:rPr lang="en-US" sz="700">
                <a:latin typeface="Roboto" pitchFamily="2" charset="0"/>
                <a:ea typeface="Roboto" pitchFamily="2" charset="0"/>
              </a:rPr>
              <a:t>Global advocacy</a:t>
            </a:r>
          </a:p>
          <a:p>
            <a:pPr marL="116157" indent="-116157">
              <a:buFont typeface="Arial" panose="020B0604020202020204" pitchFamily="34" charset="0"/>
              <a:buChar char="•"/>
            </a:pPr>
            <a:r>
              <a:rPr lang="en-US" sz="700">
                <a:latin typeface="Roboto" pitchFamily="2" charset="0"/>
                <a:ea typeface="Roboto" pitchFamily="2" charset="0"/>
              </a:rPr>
              <a:t>Collective action</a:t>
            </a:r>
          </a:p>
        </p:txBody>
      </p:sp>
      <p:sp>
        <p:nvSpPr>
          <p:cNvPr id="37" name="TextBox 36">
            <a:extLst>
              <a:ext uri="{FF2B5EF4-FFF2-40B4-BE49-F238E27FC236}">
                <a16:creationId xmlns:a16="http://schemas.microsoft.com/office/drawing/2014/main" id="{7ED7BFCD-9D88-4C94-9C0B-223127D003A7}"/>
              </a:ext>
            </a:extLst>
          </p:cNvPr>
          <p:cNvSpPr txBox="1"/>
          <p:nvPr/>
        </p:nvSpPr>
        <p:spPr>
          <a:xfrm>
            <a:off x="7154637" y="2503378"/>
            <a:ext cx="1300677" cy="415498"/>
          </a:xfrm>
          <a:prstGeom prst="rect">
            <a:avLst/>
          </a:prstGeom>
          <a:noFill/>
        </p:spPr>
        <p:txBody>
          <a:bodyPr wrap="none" rtlCol="0">
            <a:spAutoFit/>
          </a:bodyPr>
          <a:lstStyle/>
          <a:p>
            <a:pPr marL="116157" indent="-116157">
              <a:buFont typeface="Arial" panose="020B0604020202020204" pitchFamily="34" charset="0"/>
              <a:buChar char="•"/>
            </a:pPr>
            <a:r>
              <a:rPr lang="en-US" sz="700">
                <a:latin typeface="Roboto" pitchFamily="2" charset="0"/>
                <a:ea typeface="Roboto" pitchFamily="2" charset="0"/>
              </a:rPr>
              <a:t>Continuous improvement</a:t>
            </a:r>
          </a:p>
          <a:p>
            <a:pPr marL="116157" indent="-116157">
              <a:buFont typeface="Arial" panose="020B0604020202020204" pitchFamily="34" charset="0"/>
              <a:buChar char="•"/>
            </a:pPr>
            <a:r>
              <a:rPr lang="en-US" sz="700">
                <a:latin typeface="Roboto" pitchFamily="2" charset="0"/>
                <a:ea typeface="Roboto" pitchFamily="2" charset="0"/>
              </a:rPr>
              <a:t>Peer learning</a:t>
            </a:r>
          </a:p>
          <a:p>
            <a:pPr marL="116157" indent="-116157">
              <a:buFont typeface="Arial" panose="020B0604020202020204" pitchFamily="34" charset="0"/>
              <a:buChar char="•"/>
            </a:pPr>
            <a:r>
              <a:rPr lang="en-US" sz="700">
                <a:latin typeface="Roboto" pitchFamily="2" charset="0"/>
                <a:ea typeface="Roboto" pitchFamily="2" charset="0"/>
              </a:rPr>
              <a:t>Capacity building</a:t>
            </a:r>
          </a:p>
        </p:txBody>
      </p:sp>
      <p:cxnSp>
        <p:nvCxnSpPr>
          <p:cNvPr id="38" name="Straight Arrow Connector 37">
            <a:extLst>
              <a:ext uri="{FF2B5EF4-FFF2-40B4-BE49-F238E27FC236}">
                <a16:creationId xmlns:a16="http://schemas.microsoft.com/office/drawing/2014/main" id="{8185914D-3B54-4A31-B959-7F3CA3AD8C78}"/>
              </a:ext>
            </a:extLst>
          </p:cNvPr>
          <p:cNvCxnSpPr/>
          <p:nvPr/>
        </p:nvCxnSpPr>
        <p:spPr>
          <a:xfrm flipV="1">
            <a:off x="8762858" y="1946855"/>
            <a:ext cx="0" cy="852965"/>
          </a:xfrm>
          <a:prstGeom prst="straightConnector1">
            <a:avLst/>
          </a:prstGeom>
          <a:ln w="28575" cap="flat">
            <a:solidFill>
              <a:schemeClr val="tx2"/>
            </a:solidFill>
            <a:beve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FF5B377-D459-4315-BDBE-1E55EEA8FEFE}"/>
              </a:ext>
            </a:extLst>
          </p:cNvPr>
          <p:cNvSpPr txBox="1"/>
          <p:nvPr/>
        </p:nvSpPr>
        <p:spPr>
          <a:xfrm>
            <a:off x="8456061" y="2819322"/>
            <a:ext cx="613594" cy="267509"/>
          </a:xfrm>
          <a:prstGeom prst="rect">
            <a:avLst/>
          </a:prstGeom>
          <a:noFill/>
        </p:spPr>
        <p:txBody>
          <a:bodyPr wrap="square" rtlCol="0">
            <a:spAutoFit/>
          </a:bodyPr>
          <a:lstStyle/>
          <a:p>
            <a:pPr algn="ctr"/>
            <a:r>
              <a:rPr lang="en-US" sz="569" b="1">
                <a:latin typeface="Roboto" pitchFamily="2" charset="0"/>
                <a:ea typeface="Roboto" pitchFamily="2" charset="0"/>
              </a:rPr>
              <a:t>Level of commitment</a:t>
            </a:r>
          </a:p>
        </p:txBody>
      </p:sp>
      <p:pic>
        <p:nvPicPr>
          <p:cNvPr id="40" name="Picture 39" descr="A close up of a logo&#10;&#10;Description generated with high confidence">
            <a:extLst>
              <a:ext uri="{FF2B5EF4-FFF2-40B4-BE49-F238E27FC236}">
                <a16:creationId xmlns:a16="http://schemas.microsoft.com/office/drawing/2014/main" id="{B5DA1B7B-E8B4-44E5-A1C3-9D983017FD6C}"/>
              </a:ext>
            </a:extLst>
          </p:cNvPr>
          <p:cNvPicPr>
            <a:picLocks noChangeAspect="1"/>
          </p:cNvPicPr>
          <p:nvPr/>
        </p:nvPicPr>
        <p:blipFill rotWithShape="1">
          <a:blip r:embed="rId2"/>
          <a:srcRect l="12159" t="7956" r="10678" b="9925"/>
          <a:stretch/>
        </p:blipFill>
        <p:spPr>
          <a:xfrm>
            <a:off x="69450" y="4481826"/>
            <a:ext cx="937549" cy="598658"/>
          </a:xfrm>
          <a:prstGeom prst="rect">
            <a:avLst/>
          </a:prstGeom>
        </p:spPr>
      </p:pic>
    </p:spTree>
    <p:extLst>
      <p:ext uri="{BB962C8B-B14F-4D97-AF65-F5344CB8AC3E}">
        <p14:creationId xmlns:p14="http://schemas.microsoft.com/office/powerpoint/2010/main" val="666667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6"/>
          <p:cNvSpPr>
            <a:spLocks noChangeArrowheads="1"/>
          </p:cNvSpPr>
          <p:nvPr/>
        </p:nvSpPr>
        <p:spPr bwMode="auto">
          <a:xfrm>
            <a:off x="0" y="158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5" name="Picture 4" descr="A close up of a logo&#10;&#10;Description generated with high confidence">
            <a:extLst>
              <a:ext uri="{FF2B5EF4-FFF2-40B4-BE49-F238E27FC236}">
                <a16:creationId xmlns:a16="http://schemas.microsoft.com/office/drawing/2014/main" id="{D1FA499C-1DEB-4B27-95FA-DA2DA0B63FF3}"/>
              </a:ext>
            </a:extLst>
          </p:cNvPr>
          <p:cNvPicPr>
            <a:picLocks noChangeAspect="1"/>
          </p:cNvPicPr>
          <p:nvPr/>
        </p:nvPicPr>
        <p:blipFill rotWithShape="1">
          <a:blip r:embed="rId3"/>
          <a:srcRect l="12159" t="7956" r="10678" b="9925"/>
          <a:stretch/>
        </p:blipFill>
        <p:spPr>
          <a:xfrm>
            <a:off x="69450" y="4481826"/>
            <a:ext cx="937549" cy="598658"/>
          </a:xfrm>
          <a:prstGeom prst="rect">
            <a:avLst/>
          </a:prstGeom>
        </p:spPr>
      </p:pic>
      <p:cxnSp>
        <p:nvCxnSpPr>
          <p:cNvPr id="7" name="Straight Connector 6">
            <a:extLst>
              <a:ext uri="{FF2B5EF4-FFF2-40B4-BE49-F238E27FC236}">
                <a16:creationId xmlns:a16="http://schemas.microsoft.com/office/drawing/2014/main" id="{86BC93F1-D093-4DDC-BAE2-470C2F8FE1C7}"/>
              </a:ext>
            </a:extLst>
          </p:cNvPr>
          <p:cNvCxnSpPr>
            <a:cxnSpLocks/>
          </p:cNvCxnSpPr>
          <p:nvPr/>
        </p:nvCxnSpPr>
        <p:spPr>
          <a:xfrm>
            <a:off x="115281" y="4421530"/>
            <a:ext cx="888982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13A742A-0774-4A50-AD36-08B251D73C9F}"/>
              </a:ext>
            </a:extLst>
          </p:cNvPr>
          <p:cNvSpPr>
            <a:spLocks noGrp="1"/>
          </p:cNvSpPr>
          <p:nvPr>
            <p:ph type="ctrTitle"/>
          </p:nvPr>
        </p:nvSpPr>
        <p:spPr>
          <a:xfrm>
            <a:off x="343914" y="259115"/>
            <a:ext cx="8274812" cy="452735"/>
          </a:xfrm>
        </p:spPr>
        <p:txBody>
          <a:bodyPr/>
          <a:lstStyle/>
          <a:p>
            <a:r>
              <a:rPr lang="en-US"/>
              <a:t>Mandate Governance Updates </a:t>
            </a:r>
          </a:p>
        </p:txBody>
      </p:sp>
      <p:sp>
        <p:nvSpPr>
          <p:cNvPr id="10" name="TextBox 9">
            <a:extLst>
              <a:ext uri="{FF2B5EF4-FFF2-40B4-BE49-F238E27FC236}">
                <a16:creationId xmlns:a16="http://schemas.microsoft.com/office/drawing/2014/main" id="{9D0F5115-9402-4304-B5BF-EC6311AF975D}"/>
              </a:ext>
            </a:extLst>
          </p:cNvPr>
          <p:cNvSpPr txBox="1"/>
          <p:nvPr/>
        </p:nvSpPr>
        <p:spPr>
          <a:xfrm>
            <a:off x="115281" y="1489472"/>
            <a:ext cx="8269942" cy="1077218"/>
          </a:xfrm>
          <a:prstGeom prst="rect">
            <a:avLst/>
          </a:prstGeom>
          <a:noFill/>
        </p:spPr>
        <p:txBody>
          <a:bodyPr wrap="square" rtlCol="0">
            <a:spAutoFit/>
          </a:bodyPr>
          <a:lstStyle/>
          <a:p>
            <a:pPr marL="742950" lvl="1" indent="-285750">
              <a:buFont typeface="Arial" panose="020B0604020202020204" pitchFamily="34" charset="0"/>
              <a:buChar char="•"/>
            </a:pPr>
            <a:r>
              <a:rPr lang="en-US" sz="1600" b="1"/>
              <a:t>Steering Committee seats will be allocated to ensure representation from both WRC and non-WRC members</a:t>
            </a:r>
          </a:p>
          <a:p>
            <a:pPr marL="742950" lvl="1" indent="-285750">
              <a:buFont typeface="Arial" panose="020B0604020202020204" pitchFamily="34" charset="0"/>
              <a:buChar char="•"/>
            </a:pPr>
            <a:endParaRPr lang="en-US" sz="1600" b="1"/>
          </a:p>
          <a:p>
            <a:pPr marL="742950" lvl="1" indent="-285750">
              <a:buFont typeface="Arial" panose="020B0604020202020204" pitchFamily="34" charset="0"/>
              <a:buChar char="•"/>
            </a:pPr>
            <a:r>
              <a:rPr lang="en-US" sz="1600" b="1"/>
              <a:t>5 seats will be allocated to WRC members and 5 to non-WRC Mandate members </a:t>
            </a:r>
          </a:p>
        </p:txBody>
      </p:sp>
    </p:spTree>
    <p:extLst>
      <p:ext uri="{BB962C8B-B14F-4D97-AF65-F5344CB8AC3E}">
        <p14:creationId xmlns:p14="http://schemas.microsoft.com/office/powerpoint/2010/main" val="3374661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6048"/>
            <a:ext cx="9144002" cy="5209547"/>
          </a:xfrm>
          <a:prstGeom prst="rect">
            <a:avLst/>
          </a:prstGeom>
          <a:solidFill>
            <a:srgbClr val="1E3250"/>
          </a:solidFill>
          <a:ln>
            <a:noFill/>
          </a:ln>
        </p:spPr>
        <p:style>
          <a:lnRef idx="2">
            <a:schemeClr val="accent1">
              <a:shade val="50000"/>
            </a:schemeClr>
          </a:lnRef>
          <a:fillRef idx="1">
            <a:schemeClr val="accent1"/>
          </a:fillRef>
          <a:effectRef idx="0">
            <a:schemeClr val="accent1"/>
          </a:effectRef>
          <a:fontRef idx="minor">
            <a:schemeClr val="lt1"/>
          </a:fontRef>
        </p:style>
        <p:txBody>
          <a:bodyPr lIns="205740" tIns="34290" rIns="68580" bIns="34290" rtlCol="0" anchor="ctr"/>
          <a:lstStyle/>
          <a:p>
            <a:pPr defTabSz="685800"/>
            <a:r>
              <a:rPr lang="en-US" sz="2400" b="1">
                <a:solidFill>
                  <a:schemeClr val="bg1"/>
                </a:solidFill>
                <a:highlight>
                  <a:srgbClr val="1E3250"/>
                </a:highlight>
                <a:latin typeface="Roboto" panose="02000000000000000000" pitchFamily="2" charset="0"/>
                <a:ea typeface="Roboto" panose="02000000000000000000" pitchFamily="2" charset="0"/>
                <a:cs typeface="Verdana" panose="020B0604030504040204" pitchFamily="34" charset="0"/>
              </a:rPr>
              <a:t>Member Engagement Opportunities </a:t>
            </a:r>
          </a:p>
        </p:txBody>
      </p:sp>
      <p:sp>
        <p:nvSpPr>
          <p:cNvPr id="13" name="Rectangle 16"/>
          <p:cNvSpPr>
            <a:spLocks noChangeArrowheads="1"/>
          </p:cNvSpPr>
          <p:nvPr/>
        </p:nvSpPr>
        <p:spPr bwMode="auto">
          <a:xfrm>
            <a:off x="0" y="158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a:solidFill>
                <a:prstClr val="black"/>
              </a:solidFill>
              <a:latin typeface="Arial" pitchFamily="34" charset="0"/>
              <a:cs typeface="Arial" pitchFamily="34" charset="0"/>
            </a:endParaRPr>
          </a:p>
        </p:txBody>
      </p:sp>
      <p:sp>
        <p:nvSpPr>
          <p:cNvPr id="15" name="Rectangle 21"/>
          <p:cNvSpPr>
            <a:spLocks noChangeArrowheads="1"/>
          </p:cNvSpPr>
          <p:nvPr/>
        </p:nvSpPr>
        <p:spPr bwMode="auto">
          <a:xfrm>
            <a:off x="0" y="897345"/>
            <a:ext cx="4010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en-US" altLang="en-US" sz="1200">
                <a:solidFill>
                  <a:srgbClr val="000000"/>
                </a:solidFill>
                <a:latin typeface="Arial" pitchFamily="34" charset="0"/>
                <a:ea typeface="Times New Roman" pitchFamily="18" charset="0"/>
                <a:cs typeface="Arial" pitchFamily="34" charset="0"/>
              </a:rPr>
              <a:t>     </a:t>
            </a:r>
            <a:endParaRPr lang="en-US" altLang="en-US">
              <a:solidFill>
                <a:prstClr val="black"/>
              </a:solidFill>
              <a:latin typeface="Arial" pitchFamily="34" charset="0"/>
              <a:cs typeface="Arial" pitchFamily="34" charset="0"/>
            </a:endParaRPr>
          </a:p>
        </p:txBody>
      </p:sp>
      <p:sp>
        <p:nvSpPr>
          <p:cNvPr id="12" name="TextBox 11">
            <a:extLst>
              <a:ext uri="{FF2B5EF4-FFF2-40B4-BE49-F238E27FC236}">
                <a16:creationId xmlns:a16="http://schemas.microsoft.com/office/drawing/2014/main" id="{7D1970DE-6CEB-4028-A902-BFC799A0E971}"/>
              </a:ext>
            </a:extLst>
          </p:cNvPr>
          <p:cNvSpPr txBox="1"/>
          <p:nvPr/>
        </p:nvSpPr>
        <p:spPr>
          <a:xfrm>
            <a:off x="184731" y="1297948"/>
            <a:ext cx="8730400" cy="646331"/>
          </a:xfrm>
          <a:prstGeom prst="rect">
            <a:avLst/>
          </a:prstGeom>
          <a:noFill/>
        </p:spPr>
        <p:txBody>
          <a:bodyPr wrap="square" rtlCol="0">
            <a:spAutoFit/>
          </a:bodyPr>
          <a:lstStyle/>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1796462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6"/>
          <p:cNvSpPr>
            <a:spLocks noChangeArrowheads="1"/>
          </p:cNvSpPr>
          <p:nvPr/>
        </p:nvSpPr>
        <p:spPr bwMode="auto">
          <a:xfrm>
            <a:off x="0" y="158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5" name="Picture 4" descr="A close up of a logo&#10;&#10;Description generated with high confidence">
            <a:extLst>
              <a:ext uri="{FF2B5EF4-FFF2-40B4-BE49-F238E27FC236}">
                <a16:creationId xmlns:a16="http://schemas.microsoft.com/office/drawing/2014/main" id="{D1FA499C-1DEB-4B27-95FA-DA2DA0B63FF3}"/>
              </a:ext>
            </a:extLst>
          </p:cNvPr>
          <p:cNvPicPr>
            <a:picLocks noChangeAspect="1"/>
          </p:cNvPicPr>
          <p:nvPr/>
        </p:nvPicPr>
        <p:blipFill rotWithShape="1">
          <a:blip r:embed="rId3"/>
          <a:srcRect l="12159" t="7956" r="10678" b="9925"/>
          <a:stretch/>
        </p:blipFill>
        <p:spPr>
          <a:xfrm>
            <a:off x="69450" y="4481826"/>
            <a:ext cx="937549" cy="598658"/>
          </a:xfrm>
          <a:prstGeom prst="rect">
            <a:avLst/>
          </a:prstGeom>
        </p:spPr>
      </p:pic>
      <p:cxnSp>
        <p:nvCxnSpPr>
          <p:cNvPr id="7" name="Straight Connector 6">
            <a:extLst>
              <a:ext uri="{FF2B5EF4-FFF2-40B4-BE49-F238E27FC236}">
                <a16:creationId xmlns:a16="http://schemas.microsoft.com/office/drawing/2014/main" id="{86BC93F1-D093-4DDC-BAE2-470C2F8FE1C7}"/>
              </a:ext>
            </a:extLst>
          </p:cNvPr>
          <p:cNvCxnSpPr>
            <a:cxnSpLocks/>
          </p:cNvCxnSpPr>
          <p:nvPr/>
        </p:nvCxnSpPr>
        <p:spPr>
          <a:xfrm>
            <a:off x="115281" y="4421530"/>
            <a:ext cx="888982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13A742A-0774-4A50-AD36-08B251D73C9F}"/>
              </a:ext>
            </a:extLst>
          </p:cNvPr>
          <p:cNvSpPr>
            <a:spLocks noGrp="1"/>
          </p:cNvSpPr>
          <p:nvPr>
            <p:ph type="ctrTitle"/>
          </p:nvPr>
        </p:nvSpPr>
        <p:spPr>
          <a:xfrm>
            <a:off x="184731" y="178477"/>
            <a:ext cx="8274812" cy="452735"/>
          </a:xfrm>
        </p:spPr>
        <p:txBody>
          <a:bodyPr/>
          <a:lstStyle/>
          <a:p>
            <a:r>
              <a:rPr lang="en-US"/>
              <a:t>Strategy Asks all Mandate Endorsers to Engage</a:t>
            </a:r>
          </a:p>
        </p:txBody>
      </p:sp>
      <p:graphicFrame>
        <p:nvGraphicFramePr>
          <p:cNvPr id="8" name="Table 3">
            <a:extLst>
              <a:ext uri="{FF2B5EF4-FFF2-40B4-BE49-F238E27FC236}">
                <a16:creationId xmlns:a16="http://schemas.microsoft.com/office/drawing/2014/main" id="{F5963849-DB0F-4D3D-9290-EA4798BD3D34}"/>
              </a:ext>
            </a:extLst>
          </p:cNvPr>
          <p:cNvGraphicFramePr>
            <a:graphicFrameLocks noGrp="1"/>
          </p:cNvGraphicFramePr>
          <p:nvPr>
            <p:extLst>
              <p:ext uri="{D42A27DB-BD31-4B8C-83A1-F6EECF244321}">
                <p14:modId xmlns:p14="http://schemas.microsoft.com/office/powerpoint/2010/main" val="1351607731"/>
              </p:ext>
            </p:extLst>
          </p:nvPr>
        </p:nvGraphicFramePr>
        <p:xfrm>
          <a:off x="226868" y="691507"/>
          <a:ext cx="8508903" cy="3730023"/>
        </p:xfrm>
        <a:graphic>
          <a:graphicData uri="http://schemas.openxmlformats.org/drawingml/2006/table">
            <a:tbl>
              <a:tblPr firstRow="1" bandRow="1">
                <a:tableStyleId>{5C22544A-7EE6-4342-B048-85BDC9FD1C3A}</a:tableStyleId>
              </a:tblPr>
              <a:tblGrid>
                <a:gridCol w="2836301">
                  <a:extLst>
                    <a:ext uri="{9D8B030D-6E8A-4147-A177-3AD203B41FA5}">
                      <a16:colId xmlns:a16="http://schemas.microsoft.com/office/drawing/2014/main" val="2633265639"/>
                    </a:ext>
                  </a:extLst>
                </a:gridCol>
                <a:gridCol w="2836301">
                  <a:extLst>
                    <a:ext uri="{9D8B030D-6E8A-4147-A177-3AD203B41FA5}">
                      <a16:colId xmlns:a16="http://schemas.microsoft.com/office/drawing/2014/main" val="3185075158"/>
                    </a:ext>
                  </a:extLst>
                </a:gridCol>
                <a:gridCol w="2836301">
                  <a:extLst>
                    <a:ext uri="{9D8B030D-6E8A-4147-A177-3AD203B41FA5}">
                      <a16:colId xmlns:a16="http://schemas.microsoft.com/office/drawing/2014/main" val="1903549750"/>
                    </a:ext>
                  </a:extLst>
                </a:gridCol>
              </a:tblGrid>
              <a:tr h="712503">
                <a:tc>
                  <a:txBody>
                    <a:bodyPr/>
                    <a:lstStyle/>
                    <a:p>
                      <a:r>
                        <a:rPr lang="en-US"/>
                        <a:t>Innovation and Leading-Edge Thinking</a:t>
                      </a:r>
                    </a:p>
                  </a:txBody>
                  <a:tcPr/>
                </a:tc>
                <a:tc>
                  <a:txBody>
                    <a:bodyPr/>
                    <a:lstStyle/>
                    <a:p>
                      <a:r>
                        <a:rPr lang="en-US"/>
                        <a:t>Scaling Responsible Practice &amp; Drive Basin Resilience</a:t>
                      </a:r>
                    </a:p>
                  </a:txBody>
                  <a:tcPr/>
                </a:tc>
                <a:tc>
                  <a:txBody>
                    <a:bodyPr/>
                    <a:lstStyle/>
                    <a:p>
                      <a:r>
                        <a:rPr lang="en-US"/>
                        <a:t>Raise Profile of Water and Shape the Enabling Environment </a:t>
                      </a:r>
                    </a:p>
                  </a:txBody>
                  <a:tcPr/>
                </a:tc>
                <a:extLst>
                  <a:ext uri="{0D108BD9-81ED-4DB2-BD59-A6C34878D82A}">
                    <a16:rowId xmlns:a16="http://schemas.microsoft.com/office/drawing/2014/main" val="1072257125"/>
                  </a:ext>
                </a:extLst>
              </a:tr>
              <a:tr h="788077">
                <a:tc>
                  <a:txBody>
                    <a:bodyPr/>
                    <a:lstStyle/>
                    <a:p>
                      <a:pPr marL="285750" indent="-285750">
                        <a:buFont typeface="Arial" panose="020B0604020202020204" pitchFamily="34" charset="0"/>
                        <a:buChar char="•"/>
                      </a:pPr>
                      <a:r>
                        <a:rPr lang="en-US" sz="1200"/>
                        <a:t>Provide input into a thought leadership product</a:t>
                      </a:r>
                    </a:p>
                    <a:p>
                      <a:pPr marL="285750" indent="-285750">
                        <a:buFont typeface="Arial" panose="020B0604020202020204" pitchFamily="34" charset="0"/>
                        <a:buChar char="•"/>
                      </a:pPr>
                      <a:r>
                        <a:rPr lang="en-US" sz="1200"/>
                        <a:t>Commit to pilot-testing</a:t>
                      </a:r>
                    </a:p>
                    <a:p>
                      <a:endParaRPr lang="en-US" sz="1200"/>
                    </a:p>
                  </a:txBody>
                  <a:tcPr/>
                </a:tc>
                <a:tc>
                  <a:txBody>
                    <a:bodyPr/>
                    <a:lstStyle/>
                    <a:p>
                      <a:pPr marL="171450" indent="-171450">
                        <a:buFont typeface="Arial" panose="020B0604020202020204" pitchFamily="34" charset="0"/>
                        <a:buChar char="•"/>
                      </a:pPr>
                      <a:r>
                        <a:rPr lang="en-US" sz="1200"/>
                        <a:t>Help develop business case for water </a:t>
                      </a:r>
                    </a:p>
                    <a:p>
                      <a:pPr marL="171450" indent="-171450">
                        <a:buFont typeface="Arial" panose="020B0604020202020204" pitchFamily="34" charset="0"/>
                        <a:buChar char="•"/>
                      </a:pPr>
                      <a:r>
                        <a:rPr lang="en-US" sz="1200"/>
                        <a:t>Support recruitment of new members</a:t>
                      </a:r>
                    </a:p>
                    <a:p>
                      <a:pPr marL="171450" indent="-171450">
                        <a:buFont typeface="Arial" panose="020B0604020202020204" pitchFamily="34" charset="0"/>
                        <a:buChar char="•"/>
                      </a:pPr>
                      <a:r>
                        <a:rPr lang="en-US" sz="1200"/>
                        <a:t>Mentoring </a:t>
                      </a:r>
                    </a:p>
                  </a:txBody>
                  <a:tcPr/>
                </a:tc>
                <a:tc>
                  <a:txBody>
                    <a:bodyPr/>
                    <a:lstStyle/>
                    <a:p>
                      <a:pPr marL="285750" indent="-285750">
                        <a:buFont typeface="Arial" panose="020B0604020202020204" pitchFamily="34" charset="0"/>
                        <a:buChar char="•"/>
                      </a:pPr>
                      <a:r>
                        <a:rPr lang="en-US" sz="1200"/>
                        <a:t>Provide input to Mandate review of one external standard or policy in development</a:t>
                      </a:r>
                    </a:p>
                  </a:txBody>
                  <a:tcPr/>
                </a:tc>
                <a:extLst>
                  <a:ext uri="{0D108BD9-81ED-4DB2-BD59-A6C34878D82A}">
                    <a16:rowId xmlns:a16="http://schemas.microsoft.com/office/drawing/2014/main" val="2774350840"/>
                  </a:ext>
                </a:extLst>
              </a:tr>
              <a:tr h="788077">
                <a:tc>
                  <a:txBody>
                    <a:bodyPr/>
                    <a:lstStyle/>
                    <a:p>
                      <a:pPr marL="285750" indent="-285750">
                        <a:buFont typeface="Arial" panose="020B0604020202020204" pitchFamily="34" charset="0"/>
                        <a:buChar char="•"/>
                      </a:pPr>
                      <a:r>
                        <a:rPr lang="en-US" sz="1200"/>
                        <a:t>Speak at a meeting on thought leadership</a:t>
                      </a:r>
                    </a:p>
                    <a:p>
                      <a:pPr marL="285750" indent="-285750">
                        <a:buFont typeface="Arial" panose="020B0604020202020204" pitchFamily="34" charset="0"/>
                        <a:buChar char="•"/>
                      </a:pPr>
                      <a:r>
                        <a:rPr lang="en-US" sz="1200"/>
                        <a:t>Write a blog on thought leadership </a:t>
                      </a:r>
                    </a:p>
                  </a:txBody>
                  <a:tcPr/>
                </a:tc>
                <a:tc>
                  <a:txBody>
                    <a:bodyPr/>
                    <a:lstStyle/>
                    <a:p>
                      <a:pPr marL="285750" indent="-285750">
                        <a:buFont typeface="Arial" panose="020B0604020202020204" pitchFamily="34" charset="0"/>
                        <a:buChar char="•"/>
                      </a:pPr>
                      <a:r>
                        <a:rPr lang="en-US" sz="1200"/>
                        <a:t>Share 1-3 tools company uses to operationalize water stewardship </a:t>
                      </a:r>
                    </a:p>
                    <a:p>
                      <a:pPr marL="285750" indent="-285750">
                        <a:buFont typeface="Arial" panose="020B0604020202020204" pitchFamily="34" charset="0"/>
                        <a:buChar char="•"/>
                      </a:pPr>
                      <a:r>
                        <a:rPr lang="en-US" sz="1200"/>
                        <a:t>Share lessons learned through blog/webinar</a:t>
                      </a:r>
                    </a:p>
                  </a:txBody>
                  <a:tcPr/>
                </a:tc>
                <a:tc>
                  <a:txBody>
                    <a:bodyPr/>
                    <a:lstStyle/>
                    <a:p>
                      <a:pPr marL="285750" indent="-285750">
                        <a:buFont typeface="Arial" panose="020B0604020202020204" pitchFamily="34" charset="0"/>
                        <a:buChar char="•"/>
                      </a:pPr>
                      <a:r>
                        <a:rPr lang="en-US" sz="1200"/>
                        <a:t>Through WRC, utilize CEO or c-suite to elevate importance of water </a:t>
                      </a:r>
                    </a:p>
                  </a:txBody>
                  <a:tcPr/>
                </a:tc>
                <a:extLst>
                  <a:ext uri="{0D108BD9-81ED-4DB2-BD59-A6C34878D82A}">
                    <a16:rowId xmlns:a16="http://schemas.microsoft.com/office/drawing/2014/main" val="598224668"/>
                  </a:ext>
                </a:extLst>
              </a:tr>
              <a:tr h="963205">
                <a:tc>
                  <a:txBody>
                    <a:bodyPr/>
                    <a:lstStyle/>
                    <a:p>
                      <a:pPr marL="0" indent="0">
                        <a:buFont typeface="Arial" panose="020B0604020202020204" pitchFamily="34" charset="0"/>
                        <a:buNone/>
                      </a:pPr>
                      <a:endParaRPr lang="en-US" sz="1200"/>
                    </a:p>
                  </a:txBody>
                  <a:tcP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Share resources/projects in online libraries and tools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Maintain an active profile on the Water Action Hub</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Engagement in on-the-ground efforts</a:t>
                      </a:r>
                    </a:p>
                    <a:p>
                      <a:endParaRPr lang="en-US" sz="1200"/>
                    </a:p>
                  </a:txBody>
                  <a:tcPr/>
                </a:tc>
                <a:tc>
                  <a:txBody>
                    <a:bodyPr/>
                    <a:lstStyle/>
                    <a:p>
                      <a:pPr marL="285750" indent="-285750">
                        <a:buFont typeface="Arial" panose="020B0604020202020204" pitchFamily="34" charset="0"/>
                        <a:buChar char="•"/>
                      </a:pPr>
                      <a:r>
                        <a:rPr lang="en-US" sz="1200"/>
                        <a:t>Use company voice to advocate for water at appropriate fora</a:t>
                      </a:r>
                    </a:p>
                  </a:txBody>
                  <a:tcPr/>
                </a:tc>
                <a:extLst>
                  <a:ext uri="{0D108BD9-81ED-4DB2-BD59-A6C34878D82A}">
                    <a16:rowId xmlns:a16="http://schemas.microsoft.com/office/drawing/2014/main" val="2764873061"/>
                  </a:ext>
                </a:extLst>
              </a:tr>
            </a:tbl>
          </a:graphicData>
        </a:graphic>
      </p:graphicFrame>
    </p:spTree>
    <p:extLst>
      <p:ext uri="{BB962C8B-B14F-4D97-AF65-F5344CB8AC3E}">
        <p14:creationId xmlns:p14="http://schemas.microsoft.com/office/powerpoint/2010/main" val="2334596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6"/>
          <p:cNvSpPr>
            <a:spLocks noChangeArrowheads="1"/>
          </p:cNvSpPr>
          <p:nvPr/>
        </p:nvSpPr>
        <p:spPr bwMode="auto">
          <a:xfrm>
            <a:off x="0" y="158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a:solidFill>
                <a:prstClr val="black"/>
              </a:solidFill>
              <a:latin typeface="Arial" pitchFamily="34" charset="0"/>
              <a:cs typeface="Arial" pitchFamily="34" charset="0"/>
            </a:endParaRPr>
          </a:p>
        </p:txBody>
      </p:sp>
      <p:sp>
        <p:nvSpPr>
          <p:cNvPr id="15" name="Rectangle 21"/>
          <p:cNvSpPr>
            <a:spLocks noChangeArrowheads="1"/>
          </p:cNvSpPr>
          <p:nvPr/>
        </p:nvSpPr>
        <p:spPr bwMode="auto">
          <a:xfrm>
            <a:off x="0" y="897345"/>
            <a:ext cx="4010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en-US" altLang="en-US" sz="1200">
                <a:solidFill>
                  <a:srgbClr val="000000"/>
                </a:solidFill>
                <a:latin typeface="Arial" pitchFamily="34" charset="0"/>
                <a:ea typeface="Times New Roman" pitchFamily="18" charset="0"/>
                <a:cs typeface="Arial" pitchFamily="34" charset="0"/>
              </a:rPr>
              <a:t>     </a:t>
            </a:r>
            <a:endParaRPr lang="en-US" altLang="en-US">
              <a:solidFill>
                <a:prstClr val="black"/>
              </a:solidFill>
              <a:latin typeface="Arial" pitchFamily="34" charset="0"/>
              <a:cs typeface="Arial" pitchFamily="34" charset="0"/>
            </a:endParaRPr>
          </a:p>
        </p:txBody>
      </p:sp>
      <p:pic>
        <p:nvPicPr>
          <p:cNvPr id="10" name="Picture 9" descr="A close up of a logo&#10;&#10;Description generated with high confidence">
            <a:extLst>
              <a:ext uri="{FF2B5EF4-FFF2-40B4-BE49-F238E27FC236}">
                <a16:creationId xmlns:a16="http://schemas.microsoft.com/office/drawing/2014/main" id="{D1FA499C-1DEB-4B27-95FA-DA2DA0B63FF3}"/>
              </a:ext>
            </a:extLst>
          </p:cNvPr>
          <p:cNvPicPr>
            <a:picLocks noChangeAspect="1"/>
          </p:cNvPicPr>
          <p:nvPr/>
        </p:nvPicPr>
        <p:blipFill rotWithShape="1">
          <a:blip r:embed="rId3"/>
          <a:srcRect l="12159" t="7956" r="10678" b="9925"/>
          <a:stretch/>
        </p:blipFill>
        <p:spPr>
          <a:xfrm>
            <a:off x="69450" y="4481826"/>
            <a:ext cx="937549" cy="598658"/>
          </a:xfrm>
          <a:prstGeom prst="rect">
            <a:avLst/>
          </a:prstGeom>
        </p:spPr>
      </p:pic>
      <p:pic>
        <p:nvPicPr>
          <p:cNvPr id="11" name="Picture 10" descr="A picture containing dark, sitting&#10;&#10;Description automatically generated">
            <a:extLst>
              <a:ext uri="{FF2B5EF4-FFF2-40B4-BE49-F238E27FC236}">
                <a16:creationId xmlns:a16="http://schemas.microsoft.com/office/drawing/2014/main" id="{A7D553A0-2CCD-4358-9BE4-16D0545625B1}"/>
              </a:ext>
            </a:extLst>
          </p:cNvPr>
          <p:cNvPicPr>
            <a:picLocks noChangeAspect="1"/>
          </p:cNvPicPr>
          <p:nvPr/>
        </p:nvPicPr>
        <p:blipFill>
          <a:blip r:embed="rId4"/>
          <a:stretch>
            <a:fillRect/>
          </a:stretch>
        </p:blipFill>
        <p:spPr>
          <a:xfrm>
            <a:off x="7163020" y="4233051"/>
            <a:ext cx="1980982" cy="1096208"/>
          </a:xfrm>
          <a:prstGeom prst="rect">
            <a:avLst/>
          </a:prstGeom>
        </p:spPr>
      </p:pic>
      <p:sp>
        <p:nvSpPr>
          <p:cNvPr id="12" name="TextBox 11">
            <a:extLst>
              <a:ext uri="{FF2B5EF4-FFF2-40B4-BE49-F238E27FC236}">
                <a16:creationId xmlns:a16="http://schemas.microsoft.com/office/drawing/2014/main" id="{7D1970DE-6CEB-4028-A902-BFC799A0E971}"/>
              </a:ext>
            </a:extLst>
          </p:cNvPr>
          <p:cNvSpPr txBox="1"/>
          <p:nvPr/>
        </p:nvSpPr>
        <p:spPr>
          <a:xfrm>
            <a:off x="184731" y="1297948"/>
            <a:ext cx="8730400" cy="646331"/>
          </a:xfrm>
          <a:prstGeom prst="rect">
            <a:avLst/>
          </a:prstGeom>
          <a:noFill/>
        </p:spPr>
        <p:txBody>
          <a:bodyPr wrap="square" rtlCol="0">
            <a:spAutoFit/>
          </a:bodyPr>
          <a:lstStyle/>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graphicFrame>
        <p:nvGraphicFramePr>
          <p:cNvPr id="4" name="Diagram 3">
            <a:extLst>
              <a:ext uri="{FF2B5EF4-FFF2-40B4-BE49-F238E27FC236}">
                <a16:creationId xmlns:a16="http://schemas.microsoft.com/office/drawing/2014/main" id="{ABCB1D41-D62F-49FE-A8AE-25E0B0921936}"/>
              </a:ext>
            </a:extLst>
          </p:cNvPr>
          <p:cNvGraphicFramePr/>
          <p:nvPr>
            <p:extLst>
              <p:ext uri="{D42A27DB-BD31-4B8C-83A1-F6EECF244321}">
                <p14:modId xmlns:p14="http://schemas.microsoft.com/office/powerpoint/2010/main" val="68629007"/>
              </p:ext>
            </p:extLst>
          </p:nvPr>
        </p:nvGraphicFramePr>
        <p:xfrm>
          <a:off x="340848" y="897345"/>
          <a:ext cx="8312498" cy="33074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ectangle 8">
            <a:extLst>
              <a:ext uri="{FF2B5EF4-FFF2-40B4-BE49-F238E27FC236}">
                <a16:creationId xmlns:a16="http://schemas.microsoft.com/office/drawing/2014/main" id="{981E8B64-3E10-4219-A2E2-4D812165E80E}"/>
              </a:ext>
            </a:extLst>
          </p:cNvPr>
          <p:cNvSpPr/>
          <p:nvPr/>
        </p:nvSpPr>
        <p:spPr>
          <a:xfrm>
            <a:off x="5" y="0"/>
            <a:ext cx="9144001" cy="1143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4" name="Title 1">
            <a:extLst>
              <a:ext uri="{FF2B5EF4-FFF2-40B4-BE49-F238E27FC236}">
                <a16:creationId xmlns:a16="http://schemas.microsoft.com/office/drawing/2014/main" id="{CB07F17E-215F-48C1-89FE-05C993C682F7}"/>
              </a:ext>
            </a:extLst>
          </p:cNvPr>
          <p:cNvSpPr txBox="1">
            <a:spLocks/>
          </p:cNvSpPr>
          <p:nvPr/>
        </p:nvSpPr>
        <p:spPr>
          <a:xfrm>
            <a:off x="343914" y="259115"/>
            <a:ext cx="8274812" cy="452735"/>
          </a:xfrm>
          <a:prstGeom prst="rect">
            <a:avLst/>
          </a:prstGeom>
        </p:spPr>
        <p:txBody>
          <a:bodyPr vert="horz" lIns="91440" tIns="45720" rIns="91440" bIns="45720" rtlCol="0" anchor="t">
            <a:noAutofit/>
          </a:bodyPr>
          <a:lstStyle>
            <a:lvl1pPr algn="l" defTabSz="342900" rtl="0" eaLnBrk="1" latinLnBrk="0" hangingPunct="1">
              <a:lnSpc>
                <a:spcPct val="90000"/>
              </a:lnSpc>
              <a:spcBef>
                <a:spcPct val="0"/>
              </a:spcBef>
              <a:buNone/>
              <a:defRPr sz="2400" b="1" i="0" kern="1200">
                <a:solidFill>
                  <a:srgbClr val="1E3250"/>
                </a:solidFill>
                <a:latin typeface="+mj-lt"/>
                <a:ea typeface="+mj-ea"/>
                <a:cs typeface="Calibri" panose="020F0502020204030204" pitchFamily="34" charset="0"/>
              </a:defRPr>
            </a:lvl1pPr>
          </a:lstStyle>
          <a:p>
            <a:r>
              <a:rPr lang="en-US"/>
              <a:t>How to Engage</a:t>
            </a:r>
          </a:p>
        </p:txBody>
      </p:sp>
      <p:sp>
        <p:nvSpPr>
          <p:cNvPr id="2" name="TextBox 1">
            <a:extLst>
              <a:ext uri="{FF2B5EF4-FFF2-40B4-BE49-F238E27FC236}">
                <a16:creationId xmlns:a16="http://schemas.microsoft.com/office/drawing/2014/main" id="{2276E69D-D2DB-4253-A7F5-FA5B7AD60E2B}"/>
              </a:ext>
            </a:extLst>
          </p:cNvPr>
          <p:cNvSpPr txBox="1"/>
          <p:nvPr/>
        </p:nvSpPr>
        <p:spPr>
          <a:xfrm>
            <a:off x="1742090" y="4398579"/>
            <a:ext cx="4942489" cy="369332"/>
          </a:xfrm>
          <a:prstGeom prst="rect">
            <a:avLst/>
          </a:prstGeom>
          <a:solidFill>
            <a:schemeClr val="bg2"/>
          </a:solidFill>
        </p:spPr>
        <p:txBody>
          <a:bodyPr wrap="square" rtlCol="0">
            <a:spAutoFit/>
          </a:bodyPr>
          <a:lstStyle/>
          <a:p>
            <a:pPr algn="ctr"/>
            <a:r>
              <a:rPr lang="en-US" b="1">
                <a:solidFill>
                  <a:schemeClr val="bg1"/>
                </a:solidFill>
              </a:rPr>
              <a:t>Survey to follow the meeting</a:t>
            </a:r>
          </a:p>
        </p:txBody>
      </p:sp>
    </p:spTree>
    <p:extLst>
      <p:ext uri="{BB962C8B-B14F-4D97-AF65-F5344CB8AC3E}">
        <p14:creationId xmlns:p14="http://schemas.microsoft.com/office/powerpoint/2010/main" val="1982082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6"/>
          <p:cNvSpPr>
            <a:spLocks noChangeArrowheads="1"/>
          </p:cNvSpPr>
          <p:nvPr/>
        </p:nvSpPr>
        <p:spPr bwMode="auto">
          <a:xfrm>
            <a:off x="0" y="158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a:solidFill>
                <a:prstClr val="black"/>
              </a:solidFill>
              <a:latin typeface="Arial" pitchFamily="34" charset="0"/>
              <a:cs typeface="Arial" pitchFamily="34" charset="0"/>
            </a:endParaRPr>
          </a:p>
        </p:txBody>
      </p:sp>
      <p:sp>
        <p:nvSpPr>
          <p:cNvPr id="15" name="Rectangle 21"/>
          <p:cNvSpPr>
            <a:spLocks noChangeArrowheads="1"/>
          </p:cNvSpPr>
          <p:nvPr/>
        </p:nvSpPr>
        <p:spPr bwMode="auto">
          <a:xfrm>
            <a:off x="0" y="897345"/>
            <a:ext cx="4010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en-US" altLang="en-US" sz="1200">
                <a:solidFill>
                  <a:srgbClr val="000000"/>
                </a:solidFill>
                <a:latin typeface="Arial" pitchFamily="34" charset="0"/>
                <a:ea typeface="Times New Roman" pitchFamily="18" charset="0"/>
                <a:cs typeface="Arial" pitchFamily="34" charset="0"/>
              </a:rPr>
              <a:t>     </a:t>
            </a:r>
            <a:endParaRPr lang="en-US" altLang="en-US">
              <a:solidFill>
                <a:prstClr val="black"/>
              </a:solidFill>
              <a:latin typeface="Arial" pitchFamily="34" charset="0"/>
              <a:cs typeface="Arial" pitchFamily="34" charset="0"/>
            </a:endParaRPr>
          </a:p>
        </p:txBody>
      </p:sp>
      <p:pic>
        <p:nvPicPr>
          <p:cNvPr id="10" name="Picture 9" descr="A close up of a logo&#10;&#10;Description generated with high confidence">
            <a:extLst>
              <a:ext uri="{FF2B5EF4-FFF2-40B4-BE49-F238E27FC236}">
                <a16:creationId xmlns:a16="http://schemas.microsoft.com/office/drawing/2014/main" id="{D1FA499C-1DEB-4B27-95FA-DA2DA0B63FF3}"/>
              </a:ext>
            </a:extLst>
          </p:cNvPr>
          <p:cNvPicPr>
            <a:picLocks noChangeAspect="1"/>
          </p:cNvPicPr>
          <p:nvPr/>
        </p:nvPicPr>
        <p:blipFill rotWithShape="1">
          <a:blip r:embed="rId3"/>
          <a:srcRect l="12159" t="7956" r="10678" b="9925"/>
          <a:stretch/>
        </p:blipFill>
        <p:spPr>
          <a:xfrm>
            <a:off x="69450" y="4481826"/>
            <a:ext cx="937549" cy="598658"/>
          </a:xfrm>
          <a:prstGeom prst="rect">
            <a:avLst/>
          </a:prstGeom>
        </p:spPr>
      </p:pic>
      <p:pic>
        <p:nvPicPr>
          <p:cNvPr id="11" name="Picture 10" descr="A picture containing dark, sitting&#10;&#10;Description automatically generated">
            <a:extLst>
              <a:ext uri="{FF2B5EF4-FFF2-40B4-BE49-F238E27FC236}">
                <a16:creationId xmlns:a16="http://schemas.microsoft.com/office/drawing/2014/main" id="{A7D553A0-2CCD-4358-9BE4-16D0545625B1}"/>
              </a:ext>
            </a:extLst>
          </p:cNvPr>
          <p:cNvPicPr>
            <a:picLocks noChangeAspect="1"/>
          </p:cNvPicPr>
          <p:nvPr/>
        </p:nvPicPr>
        <p:blipFill>
          <a:blip r:embed="rId4"/>
          <a:stretch>
            <a:fillRect/>
          </a:stretch>
        </p:blipFill>
        <p:spPr>
          <a:xfrm>
            <a:off x="7163020" y="4233051"/>
            <a:ext cx="1980982" cy="1096208"/>
          </a:xfrm>
          <a:prstGeom prst="rect">
            <a:avLst/>
          </a:prstGeom>
        </p:spPr>
      </p:pic>
      <p:pic>
        <p:nvPicPr>
          <p:cNvPr id="4" name="Picture 4" descr="A picture containing graphical user interface&#10;&#10;Description automatically generated">
            <a:extLst>
              <a:ext uri="{FF2B5EF4-FFF2-40B4-BE49-F238E27FC236}">
                <a16:creationId xmlns:a16="http://schemas.microsoft.com/office/drawing/2014/main" id="{CC14AA78-05E7-4865-89D7-1157EFF596C4}"/>
              </a:ext>
            </a:extLst>
          </p:cNvPr>
          <p:cNvPicPr>
            <a:picLocks noChangeAspect="1"/>
          </p:cNvPicPr>
          <p:nvPr/>
        </p:nvPicPr>
        <p:blipFill>
          <a:blip r:embed="rId5"/>
          <a:stretch>
            <a:fillRect/>
          </a:stretch>
        </p:blipFill>
        <p:spPr>
          <a:xfrm>
            <a:off x="-1566" y="3362887"/>
            <a:ext cx="9147131" cy="1744953"/>
          </a:xfrm>
          <a:prstGeom prst="rect">
            <a:avLst/>
          </a:prstGeom>
        </p:spPr>
      </p:pic>
      <p:sp>
        <p:nvSpPr>
          <p:cNvPr id="5" name="TextBox 4">
            <a:extLst>
              <a:ext uri="{FF2B5EF4-FFF2-40B4-BE49-F238E27FC236}">
                <a16:creationId xmlns:a16="http://schemas.microsoft.com/office/drawing/2014/main" id="{CB8588FF-0C5C-4AC8-881B-98E637CCF440}"/>
              </a:ext>
            </a:extLst>
          </p:cNvPr>
          <p:cNvSpPr txBox="1"/>
          <p:nvPr/>
        </p:nvSpPr>
        <p:spPr>
          <a:xfrm>
            <a:off x="92365" y="1035844"/>
            <a:ext cx="5843393"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tx1">
                    <a:lumMod val="50000"/>
                  </a:schemeClr>
                </a:solidFill>
                <a:latin typeface="Arial"/>
                <a:ea typeface="+mn-lt"/>
                <a:cs typeface="+mn-lt"/>
              </a:rPr>
              <a:t>Covering best practices, WASH Resilience, and 2022 agenda of the initiative, WASH4Work's Full Partners Meeting brings together Mandate Endorsers and WASH Pledge Signatories.  </a:t>
            </a:r>
          </a:p>
          <a:p>
            <a:endParaRPr lang="en-US" sz="1200" b="1">
              <a:solidFill>
                <a:schemeClr val="tx1">
                  <a:lumMod val="50000"/>
                </a:schemeClr>
              </a:solidFill>
              <a:latin typeface="Arial"/>
              <a:ea typeface="+mn-lt"/>
              <a:cs typeface="+mn-lt"/>
            </a:endParaRPr>
          </a:p>
          <a:p>
            <a:r>
              <a:rPr lang="en-US" sz="1200" b="1">
                <a:solidFill>
                  <a:schemeClr val="tx1">
                    <a:lumMod val="50000"/>
                  </a:schemeClr>
                </a:solidFill>
                <a:latin typeface="Arial"/>
                <a:ea typeface="+mn-lt"/>
                <a:cs typeface="+mn-lt"/>
              </a:rPr>
              <a:t>The 2-hours event will be hosted in duplicate sessions on the 29th and 30th of November to accommodate global time zones.</a:t>
            </a:r>
            <a:endParaRPr lang="en-US" sz="1200" b="1">
              <a:solidFill>
                <a:schemeClr val="tx1">
                  <a:lumMod val="50000"/>
                </a:schemeClr>
              </a:solidFill>
              <a:latin typeface="Arial"/>
              <a:cs typeface="Arial"/>
            </a:endParaRPr>
          </a:p>
          <a:p>
            <a:endParaRPr lang="en-US" sz="1200" b="1">
              <a:solidFill>
                <a:schemeClr val="tx1">
                  <a:lumMod val="50000"/>
                </a:schemeClr>
              </a:solidFill>
              <a:latin typeface="Arial"/>
              <a:cs typeface="Calibri"/>
            </a:endParaRPr>
          </a:p>
          <a:p>
            <a:pPr marL="285750" indent="-285750">
              <a:buFont typeface="Arial"/>
              <a:buChar char="•"/>
            </a:pPr>
            <a:r>
              <a:rPr lang="en-US" sz="1200" b="1">
                <a:solidFill>
                  <a:schemeClr val="tx1">
                    <a:lumMod val="50000"/>
                  </a:schemeClr>
                </a:solidFill>
                <a:latin typeface="Arial"/>
                <a:cs typeface="Arial"/>
              </a:rPr>
              <a:t>29th of Nov (Monday): 3pm – 5pm UK time </a:t>
            </a:r>
            <a:r>
              <a:rPr lang="en-US" sz="1200" b="1" i="1">
                <a:solidFill>
                  <a:schemeClr val="tx1">
                    <a:lumMod val="50000"/>
                  </a:schemeClr>
                </a:solidFill>
                <a:latin typeface="Arial"/>
                <a:cs typeface="Arial"/>
              </a:rPr>
              <a:t>(Americas, Europe &amp; Africa time zones). Register </a:t>
            </a:r>
            <a:r>
              <a:rPr lang="en-US" sz="1200" b="1" i="1">
                <a:solidFill>
                  <a:schemeClr val="tx1">
                    <a:lumMod val="50000"/>
                  </a:schemeClr>
                </a:solidFill>
                <a:latin typeface="Arial"/>
                <a:cs typeface="Arial"/>
                <a:hlinkClick r:id="rId6">
                  <a:extLst>
                    <a:ext uri="{A12FA001-AC4F-418D-AE19-62706E023703}">
                      <ahyp:hlinkClr xmlns:ahyp="http://schemas.microsoft.com/office/drawing/2018/hyperlinkcolor" val="tx"/>
                    </a:ext>
                  </a:extLst>
                </a:hlinkClick>
              </a:rPr>
              <a:t>here</a:t>
            </a:r>
            <a:r>
              <a:rPr lang="en-US" sz="1200" b="1" i="1">
                <a:solidFill>
                  <a:schemeClr val="tx1">
                    <a:lumMod val="50000"/>
                  </a:schemeClr>
                </a:solidFill>
                <a:latin typeface="Arial"/>
                <a:cs typeface="Arial"/>
              </a:rPr>
              <a:t>.</a:t>
            </a:r>
            <a:endParaRPr lang="en-US" sz="1200" b="1">
              <a:solidFill>
                <a:schemeClr val="tx1">
                  <a:lumMod val="50000"/>
                </a:schemeClr>
              </a:solidFill>
              <a:latin typeface="Arial"/>
              <a:cs typeface="Arial"/>
            </a:endParaRPr>
          </a:p>
          <a:p>
            <a:pPr marL="285750" indent="-285750">
              <a:buFont typeface="Arial"/>
              <a:buChar char="•"/>
            </a:pPr>
            <a:r>
              <a:rPr lang="en-US" sz="1200" b="1">
                <a:solidFill>
                  <a:schemeClr val="tx1">
                    <a:lumMod val="50000"/>
                  </a:schemeClr>
                </a:solidFill>
                <a:latin typeface="Arial"/>
                <a:cs typeface="Arial"/>
              </a:rPr>
              <a:t>30th of Nov (Tuesday): 10am – 12pm UK time </a:t>
            </a:r>
            <a:r>
              <a:rPr lang="en-US" sz="1200" b="1" i="1">
                <a:solidFill>
                  <a:schemeClr val="tx1">
                    <a:lumMod val="50000"/>
                  </a:schemeClr>
                </a:solidFill>
                <a:latin typeface="Arial"/>
                <a:cs typeface="Arial"/>
              </a:rPr>
              <a:t>(India &amp; Asia time zones). </a:t>
            </a:r>
            <a:r>
              <a:rPr lang="en-US" sz="1200" b="1" i="1">
                <a:solidFill>
                  <a:schemeClr val="tx1">
                    <a:lumMod val="50000"/>
                  </a:schemeClr>
                </a:solidFill>
                <a:latin typeface="Arial"/>
                <a:ea typeface="+mn-lt"/>
                <a:cs typeface="+mn-lt"/>
              </a:rPr>
              <a:t>Register </a:t>
            </a:r>
            <a:r>
              <a:rPr lang="en-US" sz="1200" b="1" i="1">
                <a:solidFill>
                  <a:schemeClr val="tx1">
                    <a:lumMod val="50000"/>
                  </a:schemeClr>
                </a:solidFill>
                <a:latin typeface="Arial"/>
                <a:ea typeface="+mn-lt"/>
                <a:cs typeface="+mn-lt"/>
                <a:hlinkClick r:id="rId7">
                  <a:extLst>
                    <a:ext uri="{A12FA001-AC4F-418D-AE19-62706E023703}">
                      <ahyp:hlinkClr xmlns:ahyp="http://schemas.microsoft.com/office/drawing/2018/hyperlinkcolor" val="tx"/>
                    </a:ext>
                  </a:extLst>
                </a:hlinkClick>
              </a:rPr>
              <a:t>here</a:t>
            </a:r>
            <a:r>
              <a:rPr lang="en-US" sz="1200" b="1" i="1">
                <a:solidFill>
                  <a:schemeClr val="tx1">
                    <a:lumMod val="50000"/>
                  </a:schemeClr>
                </a:solidFill>
                <a:latin typeface="Arial"/>
                <a:ea typeface="+mn-lt"/>
                <a:cs typeface="+mn-lt"/>
              </a:rPr>
              <a:t>.</a:t>
            </a:r>
            <a:endParaRPr lang="en-US" sz="1200">
              <a:solidFill>
                <a:schemeClr val="tx1">
                  <a:lumMod val="50000"/>
                </a:schemeClr>
              </a:solidFill>
              <a:latin typeface="Arial"/>
              <a:ea typeface="+mn-lt"/>
              <a:cs typeface="+mn-lt"/>
            </a:endParaRPr>
          </a:p>
        </p:txBody>
      </p:sp>
      <p:cxnSp>
        <p:nvCxnSpPr>
          <p:cNvPr id="7" name="Straight Arrow Connector 6">
            <a:extLst>
              <a:ext uri="{FF2B5EF4-FFF2-40B4-BE49-F238E27FC236}">
                <a16:creationId xmlns:a16="http://schemas.microsoft.com/office/drawing/2014/main" id="{85900715-0DDF-485F-AC37-5C8042789BB9}"/>
              </a:ext>
            </a:extLst>
          </p:cNvPr>
          <p:cNvCxnSpPr/>
          <p:nvPr/>
        </p:nvCxnSpPr>
        <p:spPr>
          <a:xfrm>
            <a:off x="-30929" y="3349305"/>
            <a:ext cx="9220720" cy="6263"/>
          </a:xfrm>
          <a:prstGeom prst="straightConnector1">
            <a:avLst/>
          </a:prstGeom>
        </p:spPr>
        <p:style>
          <a:lnRef idx="2">
            <a:schemeClr val="accent1"/>
          </a:lnRef>
          <a:fillRef idx="0">
            <a:schemeClr val="accent1"/>
          </a:fillRef>
          <a:effectRef idx="1">
            <a:schemeClr val="accent1"/>
          </a:effectRef>
          <a:fontRef idx="minor">
            <a:schemeClr val="tx1"/>
          </a:fontRef>
        </p:style>
      </p:cxnSp>
      <p:graphicFrame>
        <p:nvGraphicFramePr>
          <p:cNvPr id="9" name="Table 8">
            <a:extLst>
              <a:ext uri="{FF2B5EF4-FFF2-40B4-BE49-F238E27FC236}">
                <a16:creationId xmlns:a16="http://schemas.microsoft.com/office/drawing/2014/main" id="{A0C656CF-CD0D-4A62-9ECC-176CFD20E9C2}"/>
              </a:ext>
            </a:extLst>
          </p:cNvPr>
          <p:cNvGraphicFramePr>
            <a:graphicFrameLocks noGrp="1"/>
          </p:cNvGraphicFramePr>
          <p:nvPr>
            <p:extLst>
              <p:ext uri="{D42A27DB-BD31-4B8C-83A1-F6EECF244321}">
                <p14:modId xmlns:p14="http://schemas.microsoft.com/office/powerpoint/2010/main" val="43133200"/>
              </p:ext>
            </p:extLst>
          </p:nvPr>
        </p:nvGraphicFramePr>
        <p:xfrm>
          <a:off x="6028123" y="844890"/>
          <a:ext cx="2720707" cy="2278380"/>
        </p:xfrm>
        <a:graphic>
          <a:graphicData uri="http://schemas.openxmlformats.org/drawingml/2006/table">
            <a:tbl>
              <a:tblPr firstRow="1" bandRow="1">
                <a:tableStyleId>{3B4B98B0-60AC-42C2-AFA5-B58CD77FA1E5}</a:tableStyleId>
              </a:tblPr>
              <a:tblGrid>
                <a:gridCol w="2720707">
                  <a:extLst>
                    <a:ext uri="{9D8B030D-6E8A-4147-A177-3AD203B41FA5}">
                      <a16:colId xmlns:a16="http://schemas.microsoft.com/office/drawing/2014/main" val="853835129"/>
                    </a:ext>
                  </a:extLst>
                </a:gridCol>
              </a:tblGrid>
              <a:tr h="0">
                <a:tc>
                  <a:txBody>
                    <a:bodyPr/>
                    <a:lstStyle/>
                    <a:p>
                      <a:pPr>
                        <a:buNone/>
                      </a:pPr>
                      <a:r>
                        <a:rPr lang="en-US"/>
                        <a:t>Agenda</a:t>
                      </a:r>
                    </a:p>
                  </a:txBody>
                  <a:tcPr/>
                </a:tc>
                <a:extLst>
                  <a:ext uri="{0D108BD9-81ED-4DB2-BD59-A6C34878D82A}">
                    <a16:rowId xmlns:a16="http://schemas.microsoft.com/office/drawing/2014/main" val="403126586"/>
                  </a:ext>
                </a:extLst>
              </a:tr>
              <a:tr h="0">
                <a:tc>
                  <a:txBody>
                    <a:bodyPr/>
                    <a:lstStyle/>
                    <a:p>
                      <a:pPr algn="just"/>
                      <a:r>
                        <a:rPr lang="pt-BR" sz="1000">
                          <a:effectLst/>
                        </a:rPr>
                        <a:t>Welcome, Introductions &amp; </a:t>
                      </a:r>
                      <a:endParaRPr lang="pt-BR">
                        <a:effectLst/>
                      </a:endParaRPr>
                    </a:p>
                    <a:p>
                      <a:pPr algn="just"/>
                      <a:r>
                        <a:rPr lang="pt-BR" sz="1000">
                          <a:effectLst/>
                        </a:rPr>
                        <a:t>Meeting Objectives</a:t>
                      </a:r>
                      <a:endParaRPr lang="pt-BR">
                        <a:effectLst/>
                      </a:endParaRPr>
                    </a:p>
                  </a:txBody>
                  <a:tcPr anchor="ctr"/>
                </a:tc>
                <a:extLst>
                  <a:ext uri="{0D108BD9-81ED-4DB2-BD59-A6C34878D82A}">
                    <a16:rowId xmlns:a16="http://schemas.microsoft.com/office/drawing/2014/main" val="2843226300"/>
                  </a:ext>
                </a:extLst>
              </a:tr>
              <a:tr h="0">
                <a:tc>
                  <a:txBody>
                    <a:bodyPr/>
                    <a:lstStyle/>
                    <a:p>
                      <a:pPr algn="just"/>
                      <a:r>
                        <a:rPr lang="pt-BR" sz="1000">
                          <a:effectLst/>
                        </a:rPr>
                        <a:t>Lessons Learned from  </a:t>
                      </a:r>
                      <a:endParaRPr lang="pt-BR">
                        <a:effectLst/>
                      </a:endParaRPr>
                    </a:p>
                    <a:p>
                      <a:pPr algn="just"/>
                      <a:r>
                        <a:rPr lang="pt-BR" sz="1000">
                          <a:effectLst/>
                        </a:rPr>
                        <a:t>2020 – 2021</a:t>
                      </a:r>
                      <a:endParaRPr lang="pt-BR">
                        <a:effectLst/>
                      </a:endParaRPr>
                    </a:p>
                  </a:txBody>
                  <a:tcPr anchor="ctr"/>
                </a:tc>
                <a:extLst>
                  <a:ext uri="{0D108BD9-81ED-4DB2-BD59-A6C34878D82A}">
                    <a16:rowId xmlns:a16="http://schemas.microsoft.com/office/drawing/2014/main" val="2458271722"/>
                  </a:ext>
                </a:extLst>
              </a:tr>
              <a:tr h="0">
                <a:tc>
                  <a:txBody>
                    <a:bodyPr/>
                    <a:lstStyle/>
                    <a:p>
                      <a:pPr algn="just"/>
                      <a:r>
                        <a:rPr lang="pt-BR" sz="1000">
                          <a:effectLst/>
                        </a:rPr>
                        <a:t>Introduction of the </a:t>
                      </a:r>
                      <a:endParaRPr lang="pt-BR">
                        <a:effectLst/>
                      </a:endParaRPr>
                    </a:p>
                    <a:p>
                      <a:pPr algn="just"/>
                      <a:r>
                        <a:rPr lang="pt-BR" sz="1000">
                          <a:effectLst/>
                        </a:rPr>
                        <a:t>Workplan 2022</a:t>
                      </a:r>
                      <a:endParaRPr lang="pt-BR">
                        <a:effectLst/>
                      </a:endParaRPr>
                    </a:p>
                  </a:txBody>
                  <a:tcPr anchor="ctr"/>
                </a:tc>
                <a:extLst>
                  <a:ext uri="{0D108BD9-81ED-4DB2-BD59-A6C34878D82A}">
                    <a16:rowId xmlns:a16="http://schemas.microsoft.com/office/drawing/2014/main" val="164420313"/>
                  </a:ext>
                </a:extLst>
              </a:tr>
              <a:tr h="0">
                <a:tc>
                  <a:txBody>
                    <a:bodyPr/>
                    <a:lstStyle/>
                    <a:p>
                      <a:pPr algn="just"/>
                      <a:r>
                        <a:rPr lang="pt-BR" sz="1000">
                          <a:effectLst/>
                        </a:rPr>
                        <a:t>Discussion around </a:t>
                      </a:r>
                      <a:endParaRPr lang="pt-BR">
                        <a:effectLst/>
                      </a:endParaRPr>
                    </a:p>
                    <a:p>
                      <a:pPr algn="just"/>
                      <a:r>
                        <a:rPr lang="pt-BR" sz="1000">
                          <a:effectLst/>
                        </a:rPr>
                        <a:t>WASH Resilience</a:t>
                      </a:r>
                      <a:endParaRPr lang="pt-BR">
                        <a:effectLst/>
                      </a:endParaRPr>
                    </a:p>
                  </a:txBody>
                  <a:tcPr anchor="ctr"/>
                </a:tc>
                <a:extLst>
                  <a:ext uri="{0D108BD9-81ED-4DB2-BD59-A6C34878D82A}">
                    <a16:rowId xmlns:a16="http://schemas.microsoft.com/office/drawing/2014/main" val="2966793275"/>
                  </a:ext>
                </a:extLst>
              </a:tr>
              <a:tr h="0">
                <a:tc>
                  <a:txBody>
                    <a:bodyPr/>
                    <a:lstStyle/>
                    <a:p>
                      <a:pPr algn="just"/>
                      <a:r>
                        <a:rPr lang="en-US" sz="1000">
                          <a:effectLst/>
                        </a:rPr>
                        <a:t>Summary of Discussions </a:t>
                      </a:r>
                      <a:endParaRPr lang="en-US">
                        <a:effectLst/>
                      </a:endParaRPr>
                    </a:p>
                    <a:p>
                      <a:pPr algn="just"/>
                      <a:r>
                        <a:rPr lang="en-US" sz="1000">
                          <a:effectLst/>
                        </a:rPr>
                        <a:t>&amp; Next Steps</a:t>
                      </a:r>
                      <a:endParaRPr lang="en-US">
                        <a:effectLst/>
                      </a:endParaRPr>
                    </a:p>
                  </a:txBody>
                  <a:tcPr anchor="ctr"/>
                </a:tc>
                <a:extLst>
                  <a:ext uri="{0D108BD9-81ED-4DB2-BD59-A6C34878D82A}">
                    <a16:rowId xmlns:a16="http://schemas.microsoft.com/office/drawing/2014/main" val="2032598214"/>
                  </a:ext>
                </a:extLst>
              </a:tr>
            </a:tbl>
          </a:graphicData>
        </a:graphic>
      </p:graphicFrame>
      <p:sp>
        <p:nvSpPr>
          <p:cNvPr id="14" name="Rectangle 13">
            <a:extLst>
              <a:ext uri="{FF2B5EF4-FFF2-40B4-BE49-F238E27FC236}">
                <a16:creationId xmlns:a16="http://schemas.microsoft.com/office/drawing/2014/main" id="{DEC70476-6B71-46AA-944E-1ABBA5B79A47}"/>
              </a:ext>
            </a:extLst>
          </p:cNvPr>
          <p:cNvSpPr/>
          <p:nvPr/>
        </p:nvSpPr>
        <p:spPr>
          <a:xfrm>
            <a:off x="5" y="0"/>
            <a:ext cx="9144001" cy="1143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6" name="Title 1">
            <a:extLst>
              <a:ext uri="{FF2B5EF4-FFF2-40B4-BE49-F238E27FC236}">
                <a16:creationId xmlns:a16="http://schemas.microsoft.com/office/drawing/2014/main" id="{3FF45885-EA3B-41F0-8550-AE60DEB536A4}"/>
              </a:ext>
            </a:extLst>
          </p:cNvPr>
          <p:cNvSpPr txBox="1">
            <a:spLocks/>
          </p:cNvSpPr>
          <p:nvPr/>
        </p:nvSpPr>
        <p:spPr>
          <a:xfrm>
            <a:off x="184731" y="178477"/>
            <a:ext cx="8274812" cy="452735"/>
          </a:xfrm>
          <a:prstGeom prst="rect">
            <a:avLst/>
          </a:prstGeom>
        </p:spPr>
        <p:txBody>
          <a:bodyPr vert="horz" lIns="91440" tIns="45720" rIns="91440" bIns="45720" rtlCol="0" anchor="t">
            <a:noAutofit/>
          </a:bodyPr>
          <a:lstStyle>
            <a:lvl1pPr algn="l" defTabSz="342900" rtl="0" eaLnBrk="1" latinLnBrk="0" hangingPunct="1">
              <a:lnSpc>
                <a:spcPct val="90000"/>
              </a:lnSpc>
              <a:spcBef>
                <a:spcPct val="0"/>
              </a:spcBef>
              <a:buNone/>
              <a:defRPr sz="2400" b="1" i="0" kern="1200">
                <a:solidFill>
                  <a:srgbClr val="1E3250"/>
                </a:solidFill>
                <a:latin typeface="+mj-lt"/>
                <a:ea typeface="+mj-ea"/>
                <a:cs typeface="Calibri" panose="020F0502020204030204" pitchFamily="34" charset="0"/>
              </a:defRPr>
            </a:lvl1pPr>
          </a:lstStyle>
          <a:p>
            <a:r>
              <a:rPr lang="en-US"/>
              <a:t>Upcoming Peer Learning Opportunities: WASH4Work Partners Meeting </a:t>
            </a:r>
          </a:p>
        </p:txBody>
      </p:sp>
    </p:spTree>
    <p:extLst>
      <p:ext uri="{BB962C8B-B14F-4D97-AF65-F5344CB8AC3E}">
        <p14:creationId xmlns:p14="http://schemas.microsoft.com/office/powerpoint/2010/main" val="374538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6"/>
          <p:cNvSpPr>
            <a:spLocks noChangeArrowheads="1"/>
          </p:cNvSpPr>
          <p:nvPr/>
        </p:nvSpPr>
        <p:spPr bwMode="auto">
          <a:xfrm>
            <a:off x="0" y="158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a:solidFill>
                <a:prstClr val="black"/>
              </a:solidFill>
              <a:latin typeface="Arial" pitchFamily="34" charset="0"/>
              <a:cs typeface="Arial" pitchFamily="34" charset="0"/>
            </a:endParaRPr>
          </a:p>
        </p:txBody>
      </p:sp>
      <p:sp>
        <p:nvSpPr>
          <p:cNvPr id="15" name="Rectangle 21"/>
          <p:cNvSpPr>
            <a:spLocks noChangeArrowheads="1"/>
          </p:cNvSpPr>
          <p:nvPr/>
        </p:nvSpPr>
        <p:spPr bwMode="auto">
          <a:xfrm>
            <a:off x="0" y="897345"/>
            <a:ext cx="4010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en-US" altLang="en-US" sz="1200">
                <a:solidFill>
                  <a:srgbClr val="000000"/>
                </a:solidFill>
                <a:latin typeface="Arial" pitchFamily="34" charset="0"/>
                <a:ea typeface="Times New Roman" pitchFamily="18" charset="0"/>
                <a:cs typeface="Arial" pitchFamily="34" charset="0"/>
              </a:rPr>
              <a:t>     </a:t>
            </a:r>
            <a:endParaRPr lang="en-US" altLang="en-US">
              <a:solidFill>
                <a:prstClr val="black"/>
              </a:solidFill>
              <a:latin typeface="Arial" pitchFamily="34" charset="0"/>
              <a:cs typeface="Arial" pitchFamily="34" charset="0"/>
            </a:endParaRPr>
          </a:p>
        </p:txBody>
      </p:sp>
      <p:pic>
        <p:nvPicPr>
          <p:cNvPr id="10" name="Picture 9" descr="A close up of a logo&#10;&#10;Description generated with high confidence">
            <a:extLst>
              <a:ext uri="{FF2B5EF4-FFF2-40B4-BE49-F238E27FC236}">
                <a16:creationId xmlns:a16="http://schemas.microsoft.com/office/drawing/2014/main" id="{D1FA499C-1DEB-4B27-95FA-DA2DA0B63FF3}"/>
              </a:ext>
            </a:extLst>
          </p:cNvPr>
          <p:cNvPicPr>
            <a:picLocks noChangeAspect="1"/>
          </p:cNvPicPr>
          <p:nvPr/>
        </p:nvPicPr>
        <p:blipFill rotWithShape="1">
          <a:blip r:embed="rId3"/>
          <a:srcRect l="12159" t="7956" r="10678" b="9925"/>
          <a:stretch/>
        </p:blipFill>
        <p:spPr>
          <a:xfrm>
            <a:off x="69450" y="4481826"/>
            <a:ext cx="937549" cy="598658"/>
          </a:xfrm>
          <a:prstGeom prst="rect">
            <a:avLst/>
          </a:prstGeom>
        </p:spPr>
      </p:pic>
      <p:pic>
        <p:nvPicPr>
          <p:cNvPr id="11" name="Picture 10" descr="A picture containing dark, sitting&#10;&#10;Description automatically generated">
            <a:extLst>
              <a:ext uri="{FF2B5EF4-FFF2-40B4-BE49-F238E27FC236}">
                <a16:creationId xmlns:a16="http://schemas.microsoft.com/office/drawing/2014/main" id="{A7D553A0-2CCD-4358-9BE4-16D0545625B1}"/>
              </a:ext>
            </a:extLst>
          </p:cNvPr>
          <p:cNvPicPr>
            <a:picLocks noChangeAspect="1"/>
          </p:cNvPicPr>
          <p:nvPr/>
        </p:nvPicPr>
        <p:blipFill>
          <a:blip r:embed="rId4"/>
          <a:stretch>
            <a:fillRect/>
          </a:stretch>
        </p:blipFill>
        <p:spPr>
          <a:xfrm>
            <a:off x="7163020" y="4233051"/>
            <a:ext cx="1980982" cy="1096208"/>
          </a:xfrm>
          <a:prstGeom prst="rect">
            <a:avLst/>
          </a:prstGeom>
        </p:spPr>
      </p:pic>
      <p:sp>
        <p:nvSpPr>
          <p:cNvPr id="12" name="TextBox 11">
            <a:extLst>
              <a:ext uri="{FF2B5EF4-FFF2-40B4-BE49-F238E27FC236}">
                <a16:creationId xmlns:a16="http://schemas.microsoft.com/office/drawing/2014/main" id="{7D1970DE-6CEB-4028-A902-BFC799A0E971}"/>
              </a:ext>
            </a:extLst>
          </p:cNvPr>
          <p:cNvSpPr txBox="1"/>
          <p:nvPr/>
        </p:nvSpPr>
        <p:spPr>
          <a:xfrm>
            <a:off x="92365" y="527566"/>
            <a:ext cx="8730400" cy="4221669"/>
          </a:xfrm>
          <a:prstGeom prst="rect">
            <a:avLst/>
          </a:prstGeom>
          <a:noFill/>
        </p:spPr>
        <p:txBody>
          <a:bodyPr wrap="square" rtlCol="0">
            <a:spAutoFit/>
          </a:bodyPr>
          <a:lstStyle/>
          <a:p>
            <a:endParaRPr lang="en-US"/>
          </a:p>
          <a:p>
            <a:pPr marL="285750" indent="-285750">
              <a:buFontTx/>
              <a:buChar char="-"/>
            </a:pPr>
            <a:r>
              <a:rPr lang="en-US" sz="1600"/>
              <a:t>Reconstituted Mandate Steering Committee for 2022 onwards</a:t>
            </a:r>
          </a:p>
          <a:p>
            <a:pPr marL="285750" indent="-285750">
              <a:buFontTx/>
              <a:buChar char="-"/>
            </a:pPr>
            <a:r>
              <a:rPr lang="en-US" sz="1600"/>
              <a:t>Please nominate or self-nominate yourselves for 1 or 2 year terms</a:t>
            </a:r>
          </a:p>
          <a:p>
            <a:endParaRPr lang="en-US" sz="1600"/>
          </a:p>
          <a:p>
            <a:r>
              <a:rPr lang="en-US" sz="1400">
                <a:effectLst/>
              </a:rPr>
              <a:t>          Selection of members of the </a:t>
            </a:r>
            <a:r>
              <a:rPr lang="en-US" sz="1400"/>
              <a:t>Steering Committee will be g</a:t>
            </a:r>
            <a:r>
              <a:rPr lang="en-US" sz="1400">
                <a:effectLst/>
              </a:rPr>
              <a:t>uided by the following criteria:</a:t>
            </a:r>
          </a:p>
          <a:p>
            <a:pPr marL="742950" marR="0" indent="-285750">
              <a:spcAft>
                <a:spcPts val="1000"/>
              </a:spcAft>
              <a:buFont typeface="Arial" panose="020B0604020202020204" pitchFamily="34" charset="0"/>
              <a:buChar char="•"/>
            </a:pPr>
            <a:r>
              <a:rPr lang="en-US" sz="1400">
                <a:effectLst/>
              </a:rPr>
              <a:t>Industry/sector diversity vis-à-vis the SC;</a:t>
            </a:r>
          </a:p>
          <a:p>
            <a:pPr marL="742950" marR="0" indent="-285750">
              <a:spcAft>
                <a:spcPts val="1000"/>
              </a:spcAft>
              <a:buFont typeface="Arial" panose="020B0604020202020204" pitchFamily="34" charset="0"/>
              <a:buChar char="•"/>
            </a:pPr>
            <a:r>
              <a:rPr lang="en-US" sz="1400">
                <a:effectLst/>
              </a:rPr>
              <a:t>Demonstrated strong commitment and engagement in the Mandate;</a:t>
            </a:r>
          </a:p>
          <a:p>
            <a:pPr marL="742950" marR="0" indent="-285750">
              <a:spcAft>
                <a:spcPts val="1000"/>
              </a:spcAft>
              <a:buFont typeface="Arial" panose="020B0604020202020204" pitchFamily="34" charset="0"/>
              <a:buChar char="•"/>
            </a:pPr>
            <a:r>
              <a:rPr lang="en-US" sz="1400">
                <a:effectLst/>
              </a:rPr>
              <a:t>Perceived ability to bring fresh and new perspectives</a:t>
            </a:r>
          </a:p>
          <a:p>
            <a:pPr marL="457200" marR="0">
              <a:spcAft>
                <a:spcPts val="1000"/>
              </a:spcAft>
            </a:pPr>
            <a:endParaRPr lang="en-US" sz="1400"/>
          </a:p>
          <a:p>
            <a:pPr marL="457200" marR="0">
              <a:spcAft>
                <a:spcPts val="1000"/>
              </a:spcAft>
            </a:pPr>
            <a:r>
              <a:rPr lang="en-US" sz="1400">
                <a:effectLst/>
              </a:rPr>
              <a:t>Time commitment: Members meet 3-4 times a year for 60-90 minutes calls </a:t>
            </a:r>
          </a:p>
          <a:p>
            <a:pPr marL="742950" marR="0" indent="-285750">
              <a:spcAft>
                <a:spcPts val="1000"/>
              </a:spcAft>
              <a:buFont typeface="Arial" panose="020B0604020202020204" pitchFamily="34" charset="0"/>
              <a:buChar char="•"/>
            </a:pPr>
            <a:r>
              <a:rPr lang="en-US" sz="1400"/>
              <a:t>Responsible for financial, administrative, and strategic direction of the CEO Water Mandate</a:t>
            </a:r>
          </a:p>
          <a:p>
            <a:pPr marL="742950" marR="0" indent="-285750">
              <a:spcAft>
                <a:spcPts val="1000"/>
              </a:spcAft>
              <a:buFont typeface="Arial" panose="020B0604020202020204" pitchFamily="34" charset="0"/>
              <a:buChar char="•"/>
            </a:pPr>
            <a:r>
              <a:rPr lang="en-US" sz="1400"/>
              <a:t>Please send your nominations to Mai-Lan (</a:t>
            </a:r>
            <a:r>
              <a:rPr lang="en-US" sz="1400">
                <a:hlinkClick r:id="rId5">
                  <a:extLst>
                    <a:ext uri="{A12FA001-AC4F-418D-AE19-62706E023703}">
                      <ahyp:hlinkClr xmlns:ahyp="http://schemas.microsoft.com/office/drawing/2018/hyperlinkcolor" val="tx"/>
                    </a:ext>
                  </a:extLst>
                </a:hlinkClick>
              </a:rPr>
              <a:t>ha@unglobalcompact.org</a:t>
            </a:r>
            <a:r>
              <a:rPr lang="en-US" sz="1400"/>
              <a:t> by November 15, 2021 </a:t>
            </a:r>
            <a:endParaRPr lang="en-US" sz="1400">
              <a:effectLst/>
            </a:endParaRPr>
          </a:p>
          <a:p>
            <a:endParaRPr lang="en-US" sz="1400"/>
          </a:p>
          <a:p>
            <a:pPr marL="628650" lvl="1" indent="-285750">
              <a:buFontTx/>
              <a:buChar char="-"/>
            </a:pPr>
            <a:endParaRPr lang="en-US"/>
          </a:p>
        </p:txBody>
      </p:sp>
      <p:sp>
        <p:nvSpPr>
          <p:cNvPr id="8" name="Title 1">
            <a:extLst>
              <a:ext uri="{FF2B5EF4-FFF2-40B4-BE49-F238E27FC236}">
                <a16:creationId xmlns:a16="http://schemas.microsoft.com/office/drawing/2014/main" id="{9DEE4410-4AF8-4C07-B513-401C529ECCA2}"/>
              </a:ext>
            </a:extLst>
          </p:cNvPr>
          <p:cNvSpPr txBox="1">
            <a:spLocks/>
          </p:cNvSpPr>
          <p:nvPr/>
        </p:nvSpPr>
        <p:spPr>
          <a:xfrm>
            <a:off x="184731" y="178477"/>
            <a:ext cx="8274812" cy="452735"/>
          </a:xfrm>
          <a:prstGeom prst="rect">
            <a:avLst/>
          </a:prstGeom>
        </p:spPr>
        <p:txBody>
          <a:bodyPr vert="horz" lIns="91440" tIns="45720" rIns="91440" bIns="45720" rtlCol="0" anchor="t">
            <a:noAutofit/>
          </a:bodyPr>
          <a:lstStyle>
            <a:lvl1pPr algn="l" defTabSz="342900" rtl="0" eaLnBrk="1" latinLnBrk="0" hangingPunct="1">
              <a:lnSpc>
                <a:spcPct val="90000"/>
              </a:lnSpc>
              <a:spcBef>
                <a:spcPct val="0"/>
              </a:spcBef>
              <a:buNone/>
              <a:defRPr sz="2400" b="1" i="0" kern="1200">
                <a:solidFill>
                  <a:srgbClr val="1E3250"/>
                </a:solidFill>
                <a:latin typeface="+mj-lt"/>
                <a:ea typeface="+mj-ea"/>
                <a:cs typeface="Calibri" panose="020F0502020204030204" pitchFamily="34" charset="0"/>
              </a:defRPr>
            </a:lvl1pPr>
          </a:lstStyle>
          <a:p>
            <a:r>
              <a:rPr lang="en-US"/>
              <a:t>Steering Committee Nominations</a:t>
            </a:r>
          </a:p>
        </p:txBody>
      </p:sp>
      <p:sp>
        <p:nvSpPr>
          <p:cNvPr id="9" name="Rectangle 8">
            <a:extLst>
              <a:ext uri="{FF2B5EF4-FFF2-40B4-BE49-F238E27FC236}">
                <a16:creationId xmlns:a16="http://schemas.microsoft.com/office/drawing/2014/main" id="{4859353E-EE6E-4644-A190-24CD95CD82E5}"/>
              </a:ext>
            </a:extLst>
          </p:cNvPr>
          <p:cNvSpPr/>
          <p:nvPr/>
        </p:nvSpPr>
        <p:spPr>
          <a:xfrm>
            <a:off x="5" y="0"/>
            <a:ext cx="9144001" cy="1143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1603385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6048"/>
            <a:ext cx="9144002" cy="5209547"/>
          </a:xfrm>
          <a:prstGeom prst="rect">
            <a:avLst/>
          </a:prstGeom>
          <a:solidFill>
            <a:srgbClr val="1E3250"/>
          </a:solidFill>
          <a:ln>
            <a:noFill/>
          </a:ln>
        </p:spPr>
        <p:style>
          <a:lnRef idx="2">
            <a:schemeClr val="accent1">
              <a:shade val="50000"/>
            </a:schemeClr>
          </a:lnRef>
          <a:fillRef idx="1">
            <a:schemeClr val="accent1"/>
          </a:fillRef>
          <a:effectRef idx="0">
            <a:schemeClr val="accent1"/>
          </a:effectRef>
          <a:fontRef idx="minor">
            <a:schemeClr val="lt1"/>
          </a:fontRef>
        </p:style>
        <p:txBody>
          <a:bodyPr lIns="205740" tIns="34290" rIns="68580" bIns="34290" rtlCol="0" anchor="ctr"/>
          <a:lstStyle/>
          <a:p>
            <a:pPr defTabSz="685800"/>
            <a:r>
              <a:rPr lang="en-US" sz="2400" b="1">
                <a:solidFill>
                  <a:schemeClr val="bg1"/>
                </a:solidFill>
                <a:highlight>
                  <a:srgbClr val="1E3250"/>
                </a:highlight>
                <a:latin typeface="Roboto" panose="02000000000000000000" pitchFamily="2" charset="0"/>
                <a:ea typeface="Roboto" panose="02000000000000000000" pitchFamily="2" charset="0"/>
                <a:cs typeface="Verdana" panose="020B0604030504040204" pitchFamily="34" charset="0"/>
              </a:rPr>
              <a:t>Road to COP 26  </a:t>
            </a:r>
          </a:p>
        </p:txBody>
      </p:sp>
      <p:sp>
        <p:nvSpPr>
          <p:cNvPr id="13" name="Rectangle 16"/>
          <p:cNvSpPr>
            <a:spLocks noChangeArrowheads="1"/>
          </p:cNvSpPr>
          <p:nvPr/>
        </p:nvSpPr>
        <p:spPr bwMode="auto">
          <a:xfrm>
            <a:off x="0" y="158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a:solidFill>
                <a:prstClr val="black"/>
              </a:solidFill>
              <a:latin typeface="Arial" pitchFamily="34" charset="0"/>
              <a:cs typeface="Arial" pitchFamily="34" charset="0"/>
            </a:endParaRPr>
          </a:p>
        </p:txBody>
      </p:sp>
      <p:sp>
        <p:nvSpPr>
          <p:cNvPr id="15" name="Rectangle 21"/>
          <p:cNvSpPr>
            <a:spLocks noChangeArrowheads="1"/>
          </p:cNvSpPr>
          <p:nvPr/>
        </p:nvSpPr>
        <p:spPr bwMode="auto">
          <a:xfrm>
            <a:off x="0" y="897345"/>
            <a:ext cx="4010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en-US" altLang="en-US" sz="1200">
                <a:solidFill>
                  <a:srgbClr val="000000"/>
                </a:solidFill>
                <a:latin typeface="Arial" pitchFamily="34" charset="0"/>
                <a:ea typeface="Times New Roman" pitchFamily="18" charset="0"/>
                <a:cs typeface="Arial" pitchFamily="34" charset="0"/>
              </a:rPr>
              <a:t>     </a:t>
            </a:r>
            <a:endParaRPr lang="en-US" altLang="en-US">
              <a:solidFill>
                <a:prstClr val="black"/>
              </a:solidFill>
              <a:latin typeface="Arial" pitchFamily="34" charset="0"/>
              <a:cs typeface="Arial" pitchFamily="34" charset="0"/>
            </a:endParaRPr>
          </a:p>
        </p:txBody>
      </p:sp>
      <p:sp>
        <p:nvSpPr>
          <p:cNvPr id="12" name="TextBox 11">
            <a:extLst>
              <a:ext uri="{FF2B5EF4-FFF2-40B4-BE49-F238E27FC236}">
                <a16:creationId xmlns:a16="http://schemas.microsoft.com/office/drawing/2014/main" id="{7D1970DE-6CEB-4028-A902-BFC799A0E971}"/>
              </a:ext>
            </a:extLst>
          </p:cNvPr>
          <p:cNvSpPr txBox="1"/>
          <p:nvPr/>
        </p:nvSpPr>
        <p:spPr>
          <a:xfrm>
            <a:off x="184731" y="1297948"/>
            <a:ext cx="8730400" cy="646331"/>
          </a:xfrm>
          <a:prstGeom prst="rect">
            <a:avLst/>
          </a:prstGeom>
          <a:noFill/>
        </p:spPr>
        <p:txBody>
          <a:bodyPr wrap="square" rtlCol="0">
            <a:spAutoFit/>
          </a:bodyPr>
          <a:lstStyle/>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3364576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BD7B6C-2719-4BAF-A524-8DD1BA72DF7B}"/>
              </a:ext>
            </a:extLst>
          </p:cNvPr>
          <p:cNvSpPr>
            <a:spLocks noGrp="1"/>
          </p:cNvSpPr>
          <p:nvPr>
            <p:ph type="ctrTitle"/>
          </p:nvPr>
        </p:nvSpPr>
        <p:spPr>
          <a:xfrm>
            <a:off x="431320" y="254257"/>
            <a:ext cx="8274812" cy="452735"/>
          </a:xfrm>
        </p:spPr>
        <p:txBody>
          <a:bodyPr/>
          <a:lstStyle/>
          <a:p>
            <a:r>
              <a:rPr lang="en-US"/>
              <a:t>COP26 Upcoming Events</a:t>
            </a:r>
          </a:p>
        </p:txBody>
      </p:sp>
      <p:sp>
        <p:nvSpPr>
          <p:cNvPr id="22" name="Freeform: Shape 21">
            <a:extLst>
              <a:ext uri="{FF2B5EF4-FFF2-40B4-BE49-F238E27FC236}">
                <a16:creationId xmlns:a16="http://schemas.microsoft.com/office/drawing/2014/main" id="{70FC64A1-22A3-4EEB-9603-66908C60F797}"/>
              </a:ext>
            </a:extLst>
          </p:cNvPr>
          <p:cNvSpPr/>
          <p:nvPr/>
        </p:nvSpPr>
        <p:spPr>
          <a:xfrm>
            <a:off x="283879" y="1325780"/>
            <a:ext cx="1957880" cy="287935"/>
          </a:xfrm>
          <a:custGeom>
            <a:avLst/>
            <a:gdLst>
              <a:gd name="connsiteX0" fmla="*/ 0 w 1957880"/>
              <a:gd name="connsiteY0" fmla="*/ 0 h 365367"/>
              <a:gd name="connsiteX1" fmla="*/ 1957880 w 1957880"/>
              <a:gd name="connsiteY1" fmla="*/ 0 h 365367"/>
              <a:gd name="connsiteX2" fmla="*/ 1957880 w 1957880"/>
              <a:gd name="connsiteY2" fmla="*/ 365367 h 365367"/>
              <a:gd name="connsiteX3" fmla="*/ 0 w 1957880"/>
              <a:gd name="connsiteY3" fmla="*/ 365367 h 365367"/>
              <a:gd name="connsiteX4" fmla="*/ 0 w 1957880"/>
              <a:gd name="connsiteY4" fmla="*/ 0 h 36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880" h="365367">
                <a:moveTo>
                  <a:pt x="0" y="0"/>
                </a:moveTo>
                <a:lnTo>
                  <a:pt x="1957880" y="0"/>
                </a:lnTo>
                <a:lnTo>
                  <a:pt x="1957880" y="365367"/>
                </a:lnTo>
                <a:lnTo>
                  <a:pt x="0" y="365367"/>
                </a:lnTo>
                <a:lnTo>
                  <a:pt x="0" y="0"/>
                </a:lnTo>
                <a:close/>
              </a:path>
            </a:pathLst>
          </a:cu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sz="1000" b="1" kern="1200">
                <a:latin typeface="Roboto" pitchFamily="2" charset="0"/>
                <a:ea typeface="Roboto" pitchFamily="2" charset="0"/>
              </a:rPr>
              <a:t>TUESDAY NOV 2</a:t>
            </a:r>
          </a:p>
        </p:txBody>
      </p:sp>
      <p:sp>
        <p:nvSpPr>
          <p:cNvPr id="23" name="Freeform: Shape 22">
            <a:extLst>
              <a:ext uri="{FF2B5EF4-FFF2-40B4-BE49-F238E27FC236}">
                <a16:creationId xmlns:a16="http://schemas.microsoft.com/office/drawing/2014/main" id="{271806FF-B41D-4D59-BAB5-1E4494D2F73E}"/>
              </a:ext>
            </a:extLst>
          </p:cNvPr>
          <p:cNvSpPr/>
          <p:nvPr/>
        </p:nvSpPr>
        <p:spPr>
          <a:xfrm>
            <a:off x="283879" y="1613715"/>
            <a:ext cx="1957880" cy="958035"/>
          </a:xfrm>
          <a:custGeom>
            <a:avLst/>
            <a:gdLst>
              <a:gd name="connsiteX0" fmla="*/ 0 w 1957880"/>
              <a:gd name="connsiteY0" fmla="*/ 0 h 3242531"/>
              <a:gd name="connsiteX1" fmla="*/ 1957880 w 1957880"/>
              <a:gd name="connsiteY1" fmla="*/ 0 h 3242531"/>
              <a:gd name="connsiteX2" fmla="*/ 1957880 w 1957880"/>
              <a:gd name="connsiteY2" fmla="*/ 3242531 h 3242531"/>
              <a:gd name="connsiteX3" fmla="*/ 0 w 1957880"/>
              <a:gd name="connsiteY3" fmla="*/ 3242531 h 3242531"/>
              <a:gd name="connsiteX4" fmla="*/ 0 w 1957880"/>
              <a:gd name="connsiteY4" fmla="*/ 0 h 3242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880" h="3242531">
                <a:moveTo>
                  <a:pt x="0" y="0"/>
                </a:moveTo>
                <a:lnTo>
                  <a:pt x="1957880" y="0"/>
                </a:lnTo>
                <a:lnTo>
                  <a:pt x="1957880" y="3242531"/>
                </a:lnTo>
                <a:lnTo>
                  <a:pt x="0" y="3242531"/>
                </a:lnTo>
                <a:lnTo>
                  <a:pt x="0" y="0"/>
                </a:ln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0" lvl="1" indent="0" algn="l" defTabSz="533400">
              <a:lnSpc>
                <a:spcPct val="90000"/>
              </a:lnSpc>
              <a:spcBef>
                <a:spcPct val="0"/>
              </a:spcBef>
              <a:spcAft>
                <a:spcPct val="15000"/>
              </a:spcAft>
              <a:buFont typeface="Arial" panose="020B0604020202020204" pitchFamily="34" charset="0"/>
              <a:buNone/>
            </a:pPr>
            <a:r>
              <a:rPr lang="en-US" sz="1200" b="1" kern="1200">
                <a:solidFill>
                  <a:srgbClr val="1E3250"/>
                </a:solidFill>
                <a:latin typeface="Roboto" pitchFamily="2" charset="0"/>
                <a:ea typeface="Roboto" pitchFamily="2" charset="0"/>
              </a:rPr>
              <a:t>Launch of the Water Stewardship Acceleration Forum (</a:t>
            </a:r>
            <a:r>
              <a:rPr lang="en-US" sz="1200" b="1" kern="1200" err="1">
                <a:solidFill>
                  <a:srgbClr val="1E3250"/>
                </a:solidFill>
                <a:latin typeface="Roboto" pitchFamily="2" charset="0"/>
                <a:ea typeface="Roboto" pitchFamily="2" charset="0"/>
              </a:rPr>
              <a:t>WaSA</a:t>
            </a:r>
            <a:r>
              <a:rPr lang="en-US" sz="1200" b="1" kern="1200">
                <a:solidFill>
                  <a:srgbClr val="1E3250"/>
                </a:solidFill>
                <a:latin typeface="Roboto" pitchFamily="2" charset="0"/>
                <a:ea typeface="Roboto" pitchFamily="2" charset="0"/>
              </a:rPr>
              <a:t>)</a:t>
            </a:r>
          </a:p>
          <a:p>
            <a:pPr marL="114300" lvl="1" indent="0" algn="l" defTabSz="533400">
              <a:lnSpc>
                <a:spcPct val="90000"/>
              </a:lnSpc>
              <a:spcBef>
                <a:spcPct val="0"/>
              </a:spcBef>
              <a:spcAft>
                <a:spcPct val="15000"/>
              </a:spcAft>
              <a:buChar char="•"/>
            </a:pPr>
            <a:r>
              <a:rPr lang="en-US" sz="1200" kern="1200">
                <a:solidFill>
                  <a:srgbClr val="1E3250"/>
                </a:solidFill>
                <a:latin typeface="Roboto" pitchFamily="2" charset="0"/>
                <a:ea typeface="Roboto" pitchFamily="2" charset="0"/>
              </a:rPr>
              <a:t>16:00-17:00 GMT</a:t>
            </a:r>
            <a:endParaRPr lang="en-US" sz="1200" b="1" kern="1200">
              <a:solidFill>
                <a:srgbClr val="1E3250"/>
              </a:solidFill>
              <a:latin typeface="Roboto" pitchFamily="2" charset="0"/>
              <a:ea typeface="Roboto" pitchFamily="2" charset="0"/>
            </a:endParaRPr>
          </a:p>
        </p:txBody>
      </p:sp>
      <p:sp>
        <p:nvSpPr>
          <p:cNvPr id="24" name="Freeform: Shape 23">
            <a:extLst>
              <a:ext uri="{FF2B5EF4-FFF2-40B4-BE49-F238E27FC236}">
                <a16:creationId xmlns:a16="http://schemas.microsoft.com/office/drawing/2014/main" id="{B59CBE71-5E0D-4FC5-9F6B-2CCC8C8D3C69}"/>
              </a:ext>
            </a:extLst>
          </p:cNvPr>
          <p:cNvSpPr/>
          <p:nvPr/>
        </p:nvSpPr>
        <p:spPr>
          <a:xfrm>
            <a:off x="2546352" y="1325780"/>
            <a:ext cx="1957880" cy="287935"/>
          </a:xfrm>
          <a:custGeom>
            <a:avLst/>
            <a:gdLst>
              <a:gd name="connsiteX0" fmla="*/ 0 w 1957880"/>
              <a:gd name="connsiteY0" fmla="*/ 0 h 365367"/>
              <a:gd name="connsiteX1" fmla="*/ 1957880 w 1957880"/>
              <a:gd name="connsiteY1" fmla="*/ 0 h 365367"/>
              <a:gd name="connsiteX2" fmla="*/ 1957880 w 1957880"/>
              <a:gd name="connsiteY2" fmla="*/ 365367 h 365367"/>
              <a:gd name="connsiteX3" fmla="*/ 0 w 1957880"/>
              <a:gd name="connsiteY3" fmla="*/ 365367 h 365367"/>
              <a:gd name="connsiteX4" fmla="*/ 0 w 1957880"/>
              <a:gd name="connsiteY4" fmla="*/ 0 h 36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880" h="365367">
                <a:moveTo>
                  <a:pt x="0" y="0"/>
                </a:moveTo>
                <a:lnTo>
                  <a:pt x="1957880" y="0"/>
                </a:lnTo>
                <a:lnTo>
                  <a:pt x="1957880" y="365367"/>
                </a:lnTo>
                <a:lnTo>
                  <a:pt x="0" y="365367"/>
                </a:lnTo>
                <a:lnTo>
                  <a:pt x="0" y="0"/>
                </a:lnTo>
                <a:close/>
              </a:path>
            </a:pathLst>
          </a:cu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sz="1000" b="1" kern="1200">
                <a:latin typeface="Roboto" pitchFamily="2" charset="0"/>
                <a:ea typeface="Roboto" pitchFamily="2" charset="0"/>
              </a:rPr>
              <a:t>THURSDAY NOV 4</a:t>
            </a:r>
          </a:p>
        </p:txBody>
      </p:sp>
      <p:sp>
        <p:nvSpPr>
          <p:cNvPr id="25" name="Freeform: Shape 24">
            <a:extLst>
              <a:ext uri="{FF2B5EF4-FFF2-40B4-BE49-F238E27FC236}">
                <a16:creationId xmlns:a16="http://schemas.microsoft.com/office/drawing/2014/main" id="{9D70C1CC-7D1B-45D8-9322-4413EB9ABE30}"/>
              </a:ext>
            </a:extLst>
          </p:cNvPr>
          <p:cNvSpPr/>
          <p:nvPr/>
        </p:nvSpPr>
        <p:spPr>
          <a:xfrm>
            <a:off x="2546352" y="1613715"/>
            <a:ext cx="1957880" cy="958035"/>
          </a:xfrm>
          <a:custGeom>
            <a:avLst/>
            <a:gdLst>
              <a:gd name="connsiteX0" fmla="*/ 0 w 1957880"/>
              <a:gd name="connsiteY0" fmla="*/ 0 h 3242531"/>
              <a:gd name="connsiteX1" fmla="*/ 1957880 w 1957880"/>
              <a:gd name="connsiteY1" fmla="*/ 0 h 3242531"/>
              <a:gd name="connsiteX2" fmla="*/ 1957880 w 1957880"/>
              <a:gd name="connsiteY2" fmla="*/ 3242531 h 3242531"/>
              <a:gd name="connsiteX3" fmla="*/ 0 w 1957880"/>
              <a:gd name="connsiteY3" fmla="*/ 3242531 h 3242531"/>
              <a:gd name="connsiteX4" fmla="*/ 0 w 1957880"/>
              <a:gd name="connsiteY4" fmla="*/ 0 h 3242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880" h="3242531">
                <a:moveTo>
                  <a:pt x="0" y="0"/>
                </a:moveTo>
                <a:lnTo>
                  <a:pt x="1957880" y="0"/>
                </a:lnTo>
                <a:lnTo>
                  <a:pt x="1957880" y="3242531"/>
                </a:lnTo>
                <a:lnTo>
                  <a:pt x="0" y="3242531"/>
                </a:lnTo>
                <a:lnTo>
                  <a:pt x="0" y="0"/>
                </a:ln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0" lvl="1" indent="0" algn="l" defTabSz="533400">
              <a:lnSpc>
                <a:spcPct val="90000"/>
              </a:lnSpc>
              <a:spcBef>
                <a:spcPct val="0"/>
              </a:spcBef>
              <a:spcAft>
                <a:spcPct val="15000"/>
              </a:spcAft>
              <a:buFont typeface="Arial" panose="020B0604020202020204" pitchFamily="34" charset="0"/>
              <a:buNone/>
            </a:pPr>
            <a:r>
              <a:rPr lang="en-US" sz="1200" b="1" kern="1200">
                <a:solidFill>
                  <a:srgbClr val="1E3250"/>
                </a:solidFill>
                <a:latin typeface="Roboto" pitchFamily="2" charset="0"/>
                <a:ea typeface="Roboto" pitchFamily="2" charset="0"/>
              </a:rPr>
              <a:t>A Call to Action: Building Water and Climate Resilience through NBS</a:t>
            </a:r>
          </a:p>
          <a:p>
            <a:pPr marL="114300" lvl="1" indent="0" algn="l" defTabSz="533400">
              <a:lnSpc>
                <a:spcPct val="90000"/>
              </a:lnSpc>
              <a:spcBef>
                <a:spcPct val="0"/>
              </a:spcBef>
              <a:spcAft>
                <a:spcPct val="15000"/>
              </a:spcAft>
              <a:buChar char="•"/>
            </a:pPr>
            <a:r>
              <a:rPr lang="en-US" sz="1200">
                <a:solidFill>
                  <a:srgbClr val="1E3250"/>
                </a:solidFill>
                <a:latin typeface="Roboto"/>
                <a:ea typeface="Roboto"/>
              </a:rPr>
              <a:t>17:30-19:00</a:t>
            </a:r>
            <a:r>
              <a:rPr lang="en-US" sz="1200" kern="1200">
                <a:solidFill>
                  <a:srgbClr val="1E3250"/>
                </a:solidFill>
                <a:latin typeface="Roboto"/>
                <a:ea typeface="Roboto"/>
              </a:rPr>
              <a:t> GMT</a:t>
            </a:r>
            <a:endParaRPr lang="en-US" sz="1200" b="1" kern="1200">
              <a:solidFill>
                <a:srgbClr val="1E3250"/>
              </a:solidFill>
              <a:latin typeface="Roboto"/>
              <a:ea typeface="Roboto"/>
            </a:endParaRPr>
          </a:p>
        </p:txBody>
      </p:sp>
      <p:pic>
        <p:nvPicPr>
          <p:cNvPr id="26" name="Picture 25" descr="Logo&#10;&#10;Description automatically generated">
            <a:extLst>
              <a:ext uri="{FF2B5EF4-FFF2-40B4-BE49-F238E27FC236}">
                <a16:creationId xmlns:a16="http://schemas.microsoft.com/office/drawing/2014/main" id="{6A26630A-C825-42CD-BC67-C88A437228C3}"/>
              </a:ext>
            </a:extLst>
          </p:cNvPr>
          <p:cNvPicPr>
            <a:picLocks noChangeAspect="1"/>
          </p:cNvPicPr>
          <p:nvPr/>
        </p:nvPicPr>
        <p:blipFill>
          <a:blip r:embed="rId2"/>
          <a:stretch>
            <a:fillRect/>
          </a:stretch>
        </p:blipFill>
        <p:spPr>
          <a:xfrm>
            <a:off x="157187" y="595768"/>
            <a:ext cx="2099113" cy="823677"/>
          </a:xfrm>
          <a:prstGeom prst="rect">
            <a:avLst/>
          </a:prstGeom>
        </p:spPr>
      </p:pic>
      <p:grpSp>
        <p:nvGrpSpPr>
          <p:cNvPr id="27" name="Group 26">
            <a:extLst>
              <a:ext uri="{FF2B5EF4-FFF2-40B4-BE49-F238E27FC236}">
                <a16:creationId xmlns:a16="http://schemas.microsoft.com/office/drawing/2014/main" id="{A1382295-E397-4D71-965C-1F61554072F8}"/>
              </a:ext>
            </a:extLst>
          </p:cNvPr>
          <p:cNvGrpSpPr/>
          <p:nvPr/>
        </p:nvGrpSpPr>
        <p:grpSpPr>
          <a:xfrm>
            <a:off x="4767883" y="631598"/>
            <a:ext cx="1933756" cy="752016"/>
            <a:chOff x="2359360" y="1145251"/>
            <a:chExt cx="2118026" cy="823677"/>
          </a:xfrm>
        </p:grpSpPr>
        <p:pic>
          <p:nvPicPr>
            <p:cNvPr id="28" name="Picture 27" descr="Logo&#10;&#10;Description automatically generated">
              <a:extLst>
                <a:ext uri="{FF2B5EF4-FFF2-40B4-BE49-F238E27FC236}">
                  <a16:creationId xmlns:a16="http://schemas.microsoft.com/office/drawing/2014/main" id="{60638B49-0F23-4BA6-A099-ECE1545846B3}"/>
                </a:ext>
              </a:extLst>
            </p:cNvPr>
            <p:cNvPicPr>
              <a:picLocks noChangeAspect="1"/>
            </p:cNvPicPr>
            <p:nvPr/>
          </p:nvPicPr>
          <p:blipFill rotWithShape="1">
            <a:blip r:embed="rId2"/>
            <a:srcRect r="26465"/>
            <a:stretch/>
          </p:blipFill>
          <p:spPr>
            <a:xfrm>
              <a:off x="2359360" y="1145251"/>
              <a:ext cx="1543568" cy="823677"/>
            </a:xfrm>
            <a:prstGeom prst="rect">
              <a:avLst/>
            </a:prstGeom>
          </p:spPr>
        </p:pic>
        <p:pic>
          <p:nvPicPr>
            <p:cNvPr id="29" name="Picture 2" descr="WASH4Work">
              <a:extLst>
                <a:ext uri="{FF2B5EF4-FFF2-40B4-BE49-F238E27FC236}">
                  <a16:creationId xmlns:a16="http://schemas.microsoft.com/office/drawing/2014/main" id="{1E49D7F2-E59D-4FBA-96F3-C725BD039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0585" y="1419386"/>
              <a:ext cx="556801" cy="287935"/>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9" descr="Logo&#10;&#10;Description automatically generated">
            <a:extLst>
              <a:ext uri="{FF2B5EF4-FFF2-40B4-BE49-F238E27FC236}">
                <a16:creationId xmlns:a16="http://schemas.microsoft.com/office/drawing/2014/main" id="{ADBE6D02-ACDC-446D-8565-7D2F51671031}"/>
              </a:ext>
            </a:extLst>
          </p:cNvPr>
          <p:cNvPicPr>
            <a:picLocks noChangeAspect="1"/>
          </p:cNvPicPr>
          <p:nvPr/>
        </p:nvPicPr>
        <p:blipFill>
          <a:blip r:embed="rId2"/>
          <a:stretch>
            <a:fillRect/>
          </a:stretch>
        </p:blipFill>
        <p:spPr>
          <a:xfrm>
            <a:off x="2414166" y="595768"/>
            <a:ext cx="2099113" cy="823677"/>
          </a:xfrm>
          <a:prstGeom prst="rect">
            <a:avLst/>
          </a:prstGeom>
        </p:spPr>
      </p:pic>
      <p:sp>
        <p:nvSpPr>
          <p:cNvPr id="31" name="Freeform: Shape 30">
            <a:extLst>
              <a:ext uri="{FF2B5EF4-FFF2-40B4-BE49-F238E27FC236}">
                <a16:creationId xmlns:a16="http://schemas.microsoft.com/office/drawing/2014/main" id="{0BFFE7EA-B345-4418-A707-8C79BED322D1}"/>
              </a:ext>
            </a:extLst>
          </p:cNvPr>
          <p:cNvSpPr/>
          <p:nvPr/>
        </p:nvSpPr>
        <p:spPr>
          <a:xfrm>
            <a:off x="4772221" y="1325780"/>
            <a:ext cx="1957880" cy="287935"/>
          </a:xfrm>
          <a:custGeom>
            <a:avLst/>
            <a:gdLst>
              <a:gd name="connsiteX0" fmla="*/ 0 w 1957880"/>
              <a:gd name="connsiteY0" fmla="*/ 0 h 365367"/>
              <a:gd name="connsiteX1" fmla="*/ 1957880 w 1957880"/>
              <a:gd name="connsiteY1" fmla="*/ 0 h 365367"/>
              <a:gd name="connsiteX2" fmla="*/ 1957880 w 1957880"/>
              <a:gd name="connsiteY2" fmla="*/ 365367 h 365367"/>
              <a:gd name="connsiteX3" fmla="*/ 0 w 1957880"/>
              <a:gd name="connsiteY3" fmla="*/ 365367 h 365367"/>
              <a:gd name="connsiteX4" fmla="*/ 0 w 1957880"/>
              <a:gd name="connsiteY4" fmla="*/ 0 h 36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880" h="365367">
                <a:moveTo>
                  <a:pt x="0" y="0"/>
                </a:moveTo>
                <a:lnTo>
                  <a:pt x="1957880" y="0"/>
                </a:lnTo>
                <a:lnTo>
                  <a:pt x="1957880" y="365367"/>
                </a:lnTo>
                <a:lnTo>
                  <a:pt x="0" y="365367"/>
                </a:lnTo>
                <a:lnTo>
                  <a:pt x="0" y="0"/>
                </a:lnTo>
                <a:close/>
              </a:path>
            </a:pathLst>
          </a:cu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sz="1000" b="1" kern="1200">
                <a:latin typeface="Roboto" pitchFamily="2" charset="0"/>
                <a:ea typeface="Roboto" pitchFamily="2" charset="0"/>
              </a:rPr>
              <a:t>SATURDAY NOV 6</a:t>
            </a:r>
          </a:p>
        </p:txBody>
      </p:sp>
      <p:sp>
        <p:nvSpPr>
          <p:cNvPr id="32" name="Freeform: Shape 31">
            <a:extLst>
              <a:ext uri="{FF2B5EF4-FFF2-40B4-BE49-F238E27FC236}">
                <a16:creationId xmlns:a16="http://schemas.microsoft.com/office/drawing/2014/main" id="{83A041FA-E6AF-4E39-9ADF-B0F3058E0051}"/>
              </a:ext>
            </a:extLst>
          </p:cNvPr>
          <p:cNvSpPr/>
          <p:nvPr/>
        </p:nvSpPr>
        <p:spPr>
          <a:xfrm>
            <a:off x="4772221" y="1613715"/>
            <a:ext cx="1957880" cy="958035"/>
          </a:xfrm>
          <a:custGeom>
            <a:avLst/>
            <a:gdLst>
              <a:gd name="connsiteX0" fmla="*/ 0 w 1957880"/>
              <a:gd name="connsiteY0" fmla="*/ 0 h 3242531"/>
              <a:gd name="connsiteX1" fmla="*/ 1957880 w 1957880"/>
              <a:gd name="connsiteY1" fmla="*/ 0 h 3242531"/>
              <a:gd name="connsiteX2" fmla="*/ 1957880 w 1957880"/>
              <a:gd name="connsiteY2" fmla="*/ 3242531 h 3242531"/>
              <a:gd name="connsiteX3" fmla="*/ 0 w 1957880"/>
              <a:gd name="connsiteY3" fmla="*/ 3242531 h 3242531"/>
              <a:gd name="connsiteX4" fmla="*/ 0 w 1957880"/>
              <a:gd name="connsiteY4" fmla="*/ 0 h 3242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880" h="3242531">
                <a:moveTo>
                  <a:pt x="0" y="0"/>
                </a:moveTo>
                <a:lnTo>
                  <a:pt x="1957880" y="0"/>
                </a:lnTo>
                <a:lnTo>
                  <a:pt x="1957880" y="3242531"/>
                </a:lnTo>
                <a:lnTo>
                  <a:pt x="0" y="3242531"/>
                </a:lnTo>
                <a:lnTo>
                  <a:pt x="0" y="0"/>
                </a:ln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0" lvl="1" defTabSz="533400">
              <a:lnSpc>
                <a:spcPct val="90000"/>
              </a:lnSpc>
              <a:spcBef>
                <a:spcPct val="0"/>
              </a:spcBef>
              <a:spcAft>
                <a:spcPct val="15000"/>
              </a:spcAft>
            </a:pPr>
            <a:r>
              <a:rPr lang="en-US" sz="1200" b="1">
                <a:solidFill>
                  <a:srgbClr val="1E3250"/>
                </a:solidFill>
                <a:latin typeface="Roboto"/>
                <a:ea typeface="Roboto"/>
              </a:rPr>
              <a:t>Partnerships &amp; Finance</a:t>
            </a:r>
            <a:r>
              <a:rPr lang="en-US" sz="1200" b="1" kern="1200">
                <a:solidFill>
                  <a:srgbClr val="1E3250"/>
                </a:solidFill>
                <a:latin typeface="Roboto"/>
                <a:ea typeface="Roboto"/>
              </a:rPr>
              <a:t>: </a:t>
            </a:r>
            <a:r>
              <a:rPr lang="en-US" sz="1200" b="1">
                <a:solidFill>
                  <a:srgbClr val="1E3250"/>
                </a:solidFill>
                <a:latin typeface="Roboto"/>
                <a:ea typeface="Roboto"/>
              </a:rPr>
              <a:t>Climate Resilient WASH</a:t>
            </a:r>
            <a:endParaRPr lang="en-US" sz="1200" b="1" kern="1200">
              <a:solidFill>
                <a:srgbClr val="1E3250"/>
              </a:solidFill>
              <a:latin typeface="Roboto"/>
              <a:ea typeface="Roboto"/>
            </a:endParaRPr>
          </a:p>
          <a:p>
            <a:pPr marL="114300" lvl="1" indent="0" algn="l" defTabSz="533400">
              <a:lnSpc>
                <a:spcPct val="90000"/>
              </a:lnSpc>
              <a:spcBef>
                <a:spcPct val="0"/>
              </a:spcBef>
              <a:spcAft>
                <a:spcPct val="15000"/>
              </a:spcAft>
              <a:buChar char="•"/>
            </a:pPr>
            <a:r>
              <a:rPr lang="en-US" sz="1200">
                <a:solidFill>
                  <a:srgbClr val="1E3250"/>
                </a:solidFill>
                <a:latin typeface="Roboto"/>
                <a:ea typeface="Roboto"/>
              </a:rPr>
              <a:t>13:20-15:20</a:t>
            </a:r>
            <a:r>
              <a:rPr lang="en-US" sz="1200" kern="1200">
                <a:solidFill>
                  <a:srgbClr val="1E3250"/>
                </a:solidFill>
                <a:latin typeface="Roboto"/>
                <a:ea typeface="Roboto"/>
              </a:rPr>
              <a:t> GMT</a:t>
            </a:r>
            <a:endParaRPr lang="en-US" sz="1200" b="1" kern="1200">
              <a:solidFill>
                <a:srgbClr val="1E3250"/>
              </a:solidFill>
              <a:latin typeface="Roboto"/>
              <a:ea typeface="Roboto"/>
            </a:endParaRPr>
          </a:p>
        </p:txBody>
      </p:sp>
      <p:sp>
        <p:nvSpPr>
          <p:cNvPr id="33" name="Freeform: Shape 32">
            <a:extLst>
              <a:ext uri="{FF2B5EF4-FFF2-40B4-BE49-F238E27FC236}">
                <a16:creationId xmlns:a16="http://schemas.microsoft.com/office/drawing/2014/main" id="{D986BA74-E03B-4AAA-8A8E-AE1532355480}"/>
              </a:ext>
            </a:extLst>
          </p:cNvPr>
          <p:cNvSpPr/>
          <p:nvPr/>
        </p:nvSpPr>
        <p:spPr>
          <a:xfrm>
            <a:off x="6996663" y="1325780"/>
            <a:ext cx="1957880" cy="287935"/>
          </a:xfrm>
          <a:custGeom>
            <a:avLst/>
            <a:gdLst>
              <a:gd name="connsiteX0" fmla="*/ 0 w 1957880"/>
              <a:gd name="connsiteY0" fmla="*/ 0 h 365367"/>
              <a:gd name="connsiteX1" fmla="*/ 1957880 w 1957880"/>
              <a:gd name="connsiteY1" fmla="*/ 0 h 365367"/>
              <a:gd name="connsiteX2" fmla="*/ 1957880 w 1957880"/>
              <a:gd name="connsiteY2" fmla="*/ 365367 h 365367"/>
              <a:gd name="connsiteX3" fmla="*/ 0 w 1957880"/>
              <a:gd name="connsiteY3" fmla="*/ 365367 h 365367"/>
              <a:gd name="connsiteX4" fmla="*/ 0 w 1957880"/>
              <a:gd name="connsiteY4" fmla="*/ 0 h 36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880" h="365367">
                <a:moveTo>
                  <a:pt x="0" y="0"/>
                </a:moveTo>
                <a:lnTo>
                  <a:pt x="1957880" y="0"/>
                </a:lnTo>
                <a:lnTo>
                  <a:pt x="1957880" y="365367"/>
                </a:lnTo>
                <a:lnTo>
                  <a:pt x="0" y="365367"/>
                </a:lnTo>
                <a:lnTo>
                  <a:pt x="0" y="0"/>
                </a:lnTo>
                <a:close/>
              </a:path>
            </a:pathLst>
          </a:cu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sz="1000" b="1" kern="1200">
                <a:latin typeface="Roboto" pitchFamily="2" charset="0"/>
                <a:ea typeface="Roboto" pitchFamily="2" charset="0"/>
              </a:rPr>
              <a:t>MONDAY NOV 8</a:t>
            </a:r>
          </a:p>
        </p:txBody>
      </p:sp>
      <p:sp>
        <p:nvSpPr>
          <p:cNvPr id="34" name="Freeform: Shape 33">
            <a:extLst>
              <a:ext uri="{FF2B5EF4-FFF2-40B4-BE49-F238E27FC236}">
                <a16:creationId xmlns:a16="http://schemas.microsoft.com/office/drawing/2014/main" id="{B8E8DBCD-E3A3-47CC-9D4F-BA16BEA762C7}"/>
              </a:ext>
            </a:extLst>
          </p:cNvPr>
          <p:cNvSpPr/>
          <p:nvPr/>
        </p:nvSpPr>
        <p:spPr>
          <a:xfrm>
            <a:off x="6996663" y="1613715"/>
            <a:ext cx="1957880" cy="958035"/>
          </a:xfrm>
          <a:custGeom>
            <a:avLst/>
            <a:gdLst>
              <a:gd name="connsiteX0" fmla="*/ 0 w 1957880"/>
              <a:gd name="connsiteY0" fmla="*/ 0 h 3242531"/>
              <a:gd name="connsiteX1" fmla="*/ 1957880 w 1957880"/>
              <a:gd name="connsiteY1" fmla="*/ 0 h 3242531"/>
              <a:gd name="connsiteX2" fmla="*/ 1957880 w 1957880"/>
              <a:gd name="connsiteY2" fmla="*/ 3242531 h 3242531"/>
              <a:gd name="connsiteX3" fmla="*/ 0 w 1957880"/>
              <a:gd name="connsiteY3" fmla="*/ 3242531 h 3242531"/>
              <a:gd name="connsiteX4" fmla="*/ 0 w 1957880"/>
              <a:gd name="connsiteY4" fmla="*/ 0 h 3242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880" h="3242531">
                <a:moveTo>
                  <a:pt x="0" y="0"/>
                </a:moveTo>
                <a:lnTo>
                  <a:pt x="1957880" y="0"/>
                </a:lnTo>
                <a:lnTo>
                  <a:pt x="1957880" y="3242531"/>
                </a:lnTo>
                <a:lnTo>
                  <a:pt x="0" y="3242531"/>
                </a:lnTo>
                <a:lnTo>
                  <a:pt x="0" y="0"/>
                </a:ln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0" lvl="1" indent="0" algn="l" defTabSz="533400">
              <a:lnSpc>
                <a:spcPct val="90000"/>
              </a:lnSpc>
              <a:spcBef>
                <a:spcPct val="0"/>
              </a:spcBef>
              <a:spcAft>
                <a:spcPct val="15000"/>
              </a:spcAft>
              <a:buFont typeface="Arial" panose="020B0604020202020204" pitchFamily="34" charset="0"/>
              <a:buNone/>
            </a:pPr>
            <a:r>
              <a:rPr lang="en-US" sz="1200" b="1" kern="1200">
                <a:solidFill>
                  <a:srgbClr val="1E3250"/>
                </a:solidFill>
                <a:latin typeface="Roboto" pitchFamily="2" charset="0"/>
                <a:ea typeface="Roboto" pitchFamily="2" charset="0"/>
              </a:rPr>
              <a:t>Resilient Together: Water and Climate Adaptation Collective Action from the Private Sector</a:t>
            </a:r>
          </a:p>
          <a:p>
            <a:pPr marL="114300" lvl="1" indent="0" algn="l" defTabSz="533400">
              <a:lnSpc>
                <a:spcPct val="90000"/>
              </a:lnSpc>
              <a:spcBef>
                <a:spcPct val="0"/>
              </a:spcBef>
              <a:spcAft>
                <a:spcPct val="15000"/>
              </a:spcAft>
              <a:buChar char="•"/>
            </a:pPr>
            <a:r>
              <a:rPr lang="en-US" sz="1200" kern="1200">
                <a:solidFill>
                  <a:srgbClr val="1E3250"/>
                </a:solidFill>
                <a:latin typeface="Roboto" pitchFamily="2" charset="0"/>
                <a:ea typeface="Roboto" pitchFamily="2" charset="0"/>
              </a:rPr>
              <a:t>13:00-14:00 GMT</a:t>
            </a:r>
            <a:endParaRPr lang="en-US" sz="1200" b="1" kern="1200">
              <a:solidFill>
                <a:srgbClr val="1E3250"/>
              </a:solidFill>
              <a:latin typeface="Roboto" pitchFamily="2" charset="0"/>
              <a:ea typeface="Roboto" pitchFamily="2" charset="0"/>
            </a:endParaRPr>
          </a:p>
        </p:txBody>
      </p:sp>
      <p:pic>
        <p:nvPicPr>
          <p:cNvPr id="35" name="Picture 34" descr="Logo&#10;&#10;Description automatically generated">
            <a:extLst>
              <a:ext uri="{FF2B5EF4-FFF2-40B4-BE49-F238E27FC236}">
                <a16:creationId xmlns:a16="http://schemas.microsoft.com/office/drawing/2014/main" id="{3F59848A-5DFB-4695-A613-11FF74043AB7}"/>
              </a:ext>
            </a:extLst>
          </p:cNvPr>
          <p:cNvPicPr>
            <a:picLocks noChangeAspect="1"/>
          </p:cNvPicPr>
          <p:nvPr/>
        </p:nvPicPr>
        <p:blipFill>
          <a:blip r:embed="rId2"/>
          <a:stretch>
            <a:fillRect/>
          </a:stretch>
        </p:blipFill>
        <p:spPr>
          <a:xfrm>
            <a:off x="179250" y="2637004"/>
            <a:ext cx="2099113" cy="823677"/>
          </a:xfrm>
          <a:prstGeom prst="rect">
            <a:avLst/>
          </a:prstGeom>
        </p:spPr>
      </p:pic>
      <p:sp>
        <p:nvSpPr>
          <p:cNvPr id="36" name="Freeform: Shape 35">
            <a:extLst>
              <a:ext uri="{FF2B5EF4-FFF2-40B4-BE49-F238E27FC236}">
                <a16:creationId xmlns:a16="http://schemas.microsoft.com/office/drawing/2014/main" id="{975A21E4-1CE9-4A51-A6EB-D5DB9DD8D7A6}"/>
              </a:ext>
            </a:extLst>
          </p:cNvPr>
          <p:cNvSpPr/>
          <p:nvPr/>
        </p:nvSpPr>
        <p:spPr>
          <a:xfrm>
            <a:off x="283879" y="3352700"/>
            <a:ext cx="1957880" cy="287935"/>
          </a:xfrm>
          <a:custGeom>
            <a:avLst/>
            <a:gdLst>
              <a:gd name="connsiteX0" fmla="*/ 0 w 1957880"/>
              <a:gd name="connsiteY0" fmla="*/ 0 h 365367"/>
              <a:gd name="connsiteX1" fmla="*/ 1957880 w 1957880"/>
              <a:gd name="connsiteY1" fmla="*/ 0 h 365367"/>
              <a:gd name="connsiteX2" fmla="*/ 1957880 w 1957880"/>
              <a:gd name="connsiteY2" fmla="*/ 365367 h 365367"/>
              <a:gd name="connsiteX3" fmla="*/ 0 w 1957880"/>
              <a:gd name="connsiteY3" fmla="*/ 365367 h 365367"/>
              <a:gd name="connsiteX4" fmla="*/ 0 w 1957880"/>
              <a:gd name="connsiteY4" fmla="*/ 0 h 36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880" h="365367">
                <a:moveTo>
                  <a:pt x="0" y="0"/>
                </a:moveTo>
                <a:lnTo>
                  <a:pt x="1957880" y="0"/>
                </a:lnTo>
                <a:lnTo>
                  <a:pt x="1957880" y="365367"/>
                </a:lnTo>
                <a:lnTo>
                  <a:pt x="0" y="365367"/>
                </a:lnTo>
                <a:lnTo>
                  <a:pt x="0" y="0"/>
                </a:lnTo>
                <a:close/>
              </a:path>
            </a:pathLst>
          </a:cu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sz="1000" b="1" kern="1200">
                <a:latin typeface="Roboto" pitchFamily="2" charset="0"/>
                <a:ea typeface="Roboto" pitchFamily="2" charset="0"/>
              </a:rPr>
              <a:t>MONDAY NOV 8</a:t>
            </a:r>
          </a:p>
        </p:txBody>
      </p:sp>
      <p:sp>
        <p:nvSpPr>
          <p:cNvPr id="37" name="Freeform: Shape 36">
            <a:extLst>
              <a:ext uri="{FF2B5EF4-FFF2-40B4-BE49-F238E27FC236}">
                <a16:creationId xmlns:a16="http://schemas.microsoft.com/office/drawing/2014/main" id="{D86E6EE6-1566-4A6F-874B-B3EBD845839F}"/>
              </a:ext>
            </a:extLst>
          </p:cNvPr>
          <p:cNvSpPr/>
          <p:nvPr/>
        </p:nvSpPr>
        <p:spPr>
          <a:xfrm>
            <a:off x="283879" y="3640635"/>
            <a:ext cx="1957880" cy="958035"/>
          </a:xfrm>
          <a:custGeom>
            <a:avLst/>
            <a:gdLst>
              <a:gd name="connsiteX0" fmla="*/ 0 w 1957880"/>
              <a:gd name="connsiteY0" fmla="*/ 0 h 3242531"/>
              <a:gd name="connsiteX1" fmla="*/ 1957880 w 1957880"/>
              <a:gd name="connsiteY1" fmla="*/ 0 h 3242531"/>
              <a:gd name="connsiteX2" fmla="*/ 1957880 w 1957880"/>
              <a:gd name="connsiteY2" fmla="*/ 3242531 h 3242531"/>
              <a:gd name="connsiteX3" fmla="*/ 0 w 1957880"/>
              <a:gd name="connsiteY3" fmla="*/ 3242531 h 3242531"/>
              <a:gd name="connsiteX4" fmla="*/ 0 w 1957880"/>
              <a:gd name="connsiteY4" fmla="*/ 0 h 3242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880" h="3242531">
                <a:moveTo>
                  <a:pt x="0" y="0"/>
                </a:moveTo>
                <a:lnTo>
                  <a:pt x="1957880" y="0"/>
                </a:lnTo>
                <a:lnTo>
                  <a:pt x="1957880" y="3242531"/>
                </a:lnTo>
                <a:lnTo>
                  <a:pt x="0" y="3242531"/>
                </a:lnTo>
                <a:lnTo>
                  <a:pt x="0" y="0"/>
                </a:ln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0" lvl="1" indent="0" algn="l" defTabSz="533400">
              <a:lnSpc>
                <a:spcPct val="90000"/>
              </a:lnSpc>
              <a:spcBef>
                <a:spcPct val="0"/>
              </a:spcBef>
              <a:spcAft>
                <a:spcPct val="15000"/>
              </a:spcAft>
              <a:buFont typeface="Arial" panose="020B0604020202020204" pitchFamily="34" charset="0"/>
              <a:buNone/>
            </a:pPr>
            <a:r>
              <a:rPr lang="en-US" sz="1200" b="1">
                <a:solidFill>
                  <a:srgbClr val="1E3250"/>
                </a:solidFill>
                <a:latin typeface="Roboto" pitchFamily="2" charset="0"/>
                <a:ea typeface="Roboto" pitchFamily="2" charset="0"/>
              </a:rPr>
              <a:t>P</a:t>
            </a:r>
            <a:r>
              <a:rPr lang="en-US" sz="1200" b="1" kern="1200">
                <a:solidFill>
                  <a:srgbClr val="1E3250"/>
                </a:solidFill>
                <a:latin typeface="Roboto" pitchFamily="2" charset="0"/>
                <a:ea typeface="Roboto" pitchFamily="2" charset="0"/>
              </a:rPr>
              <a:t>reventing Shocks and Stresses from becoming Crises: The WRAF</a:t>
            </a:r>
          </a:p>
          <a:p>
            <a:pPr marL="114300" lvl="1" indent="0" algn="l" defTabSz="533400">
              <a:lnSpc>
                <a:spcPct val="90000"/>
              </a:lnSpc>
              <a:spcBef>
                <a:spcPct val="0"/>
              </a:spcBef>
              <a:spcAft>
                <a:spcPct val="15000"/>
              </a:spcAft>
              <a:buChar char="•"/>
            </a:pPr>
            <a:r>
              <a:rPr lang="en-US" sz="1200" kern="1200">
                <a:solidFill>
                  <a:srgbClr val="1E3250"/>
                </a:solidFill>
                <a:latin typeface="Roboto" pitchFamily="2" charset="0"/>
                <a:ea typeface="Roboto" pitchFamily="2" charset="0"/>
              </a:rPr>
              <a:t>17:30-18:30 GMT</a:t>
            </a:r>
            <a:endParaRPr lang="en-US" sz="1200" b="1" kern="1200">
              <a:solidFill>
                <a:srgbClr val="1E3250"/>
              </a:solidFill>
              <a:latin typeface="Roboto" pitchFamily="2" charset="0"/>
              <a:ea typeface="Roboto" pitchFamily="2" charset="0"/>
            </a:endParaRPr>
          </a:p>
        </p:txBody>
      </p:sp>
      <p:pic>
        <p:nvPicPr>
          <p:cNvPr id="38" name="Picture 37" descr="Text, qr code&#10;&#10;Description automatically generated">
            <a:extLst>
              <a:ext uri="{FF2B5EF4-FFF2-40B4-BE49-F238E27FC236}">
                <a16:creationId xmlns:a16="http://schemas.microsoft.com/office/drawing/2014/main" id="{0A2E57BC-9E45-4319-AAF6-A67B643B6C10}"/>
              </a:ext>
            </a:extLst>
          </p:cNvPr>
          <p:cNvPicPr>
            <a:picLocks noChangeAspect="1"/>
          </p:cNvPicPr>
          <p:nvPr/>
        </p:nvPicPr>
        <p:blipFill>
          <a:blip r:embed="rId4"/>
          <a:stretch>
            <a:fillRect/>
          </a:stretch>
        </p:blipFill>
        <p:spPr>
          <a:xfrm>
            <a:off x="6924819" y="692786"/>
            <a:ext cx="2099113" cy="629640"/>
          </a:xfrm>
          <a:prstGeom prst="rect">
            <a:avLst/>
          </a:prstGeom>
        </p:spPr>
      </p:pic>
      <p:sp>
        <p:nvSpPr>
          <p:cNvPr id="39" name="Freeform: Shape 38">
            <a:extLst>
              <a:ext uri="{FF2B5EF4-FFF2-40B4-BE49-F238E27FC236}">
                <a16:creationId xmlns:a16="http://schemas.microsoft.com/office/drawing/2014/main" id="{B5A26E90-2580-48BE-B1FB-E56472929B0C}"/>
              </a:ext>
            </a:extLst>
          </p:cNvPr>
          <p:cNvSpPr/>
          <p:nvPr/>
        </p:nvSpPr>
        <p:spPr>
          <a:xfrm>
            <a:off x="2546352" y="3352700"/>
            <a:ext cx="1957880" cy="287935"/>
          </a:xfrm>
          <a:custGeom>
            <a:avLst/>
            <a:gdLst>
              <a:gd name="connsiteX0" fmla="*/ 0 w 1957880"/>
              <a:gd name="connsiteY0" fmla="*/ 0 h 365367"/>
              <a:gd name="connsiteX1" fmla="*/ 1957880 w 1957880"/>
              <a:gd name="connsiteY1" fmla="*/ 0 h 365367"/>
              <a:gd name="connsiteX2" fmla="*/ 1957880 w 1957880"/>
              <a:gd name="connsiteY2" fmla="*/ 365367 h 365367"/>
              <a:gd name="connsiteX3" fmla="*/ 0 w 1957880"/>
              <a:gd name="connsiteY3" fmla="*/ 365367 h 365367"/>
              <a:gd name="connsiteX4" fmla="*/ 0 w 1957880"/>
              <a:gd name="connsiteY4" fmla="*/ 0 h 36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880" h="365367">
                <a:moveTo>
                  <a:pt x="0" y="0"/>
                </a:moveTo>
                <a:lnTo>
                  <a:pt x="1957880" y="0"/>
                </a:lnTo>
                <a:lnTo>
                  <a:pt x="1957880" y="365367"/>
                </a:lnTo>
                <a:lnTo>
                  <a:pt x="0" y="365367"/>
                </a:lnTo>
                <a:lnTo>
                  <a:pt x="0" y="0"/>
                </a:lnTo>
                <a:close/>
              </a:path>
            </a:pathLst>
          </a:cu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sz="1000" b="1" kern="1200">
                <a:latin typeface="Roboto" pitchFamily="2" charset="0"/>
                <a:ea typeface="Roboto" pitchFamily="2" charset="0"/>
              </a:rPr>
              <a:t>WEDNESDAY NOV 10</a:t>
            </a:r>
          </a:p>
        </p:txBody>
      </p:sp>
      <p:sp>
        <p:nvSpPr>
          <p:cNvPr id="40" name="Freeform: Shape 39">
            <a:extLst>
              <a:ext uri="{FF2B5EF4-FFF2-40B4-BE49-F238E27FC236}">
                <a16:creationId xmlns:a16="http://schemas.microsoft.com/office/drawing/2014/main" id="{50F6069A-600C-4D1F-8A38-52CCFF498FEA}"/>
              </a:ext>
            </a:extLst>
          </p:cNvPr>
          <p:cNvSpPr/>
          <p:nvPr/>
        </p:nvSpPr>
        <p:spPr>
          <a:xfrm>
            <a:off x="2546352" y="3640635"/>
            <a:ext cx="1957880" cy="958035"/>
          </a:xfrm>
          <a:custGeom>
            <a:avLst/>
            <a:gdLst>
              <a:gd name="connsiteX0" fmla="*/ 0 w 1957880"/>
              <a:gd name="connsiteY0" fmla="*/ 0 h 3242531"/>
              <a:gd name="connsiteX1" fmla="*/ 1957880 w 1957880"/>
              <a:gd name="connsiteY1" fmla="*/ 0 h 3242531"/>
              <a:gd name="connsiteX2" fmla="*/ 1957880 w 1957880"/>
              <a:gd name="connsiteY2" fmla="*/ 3242531 h 3242531"/>
              <a:gd name="connsiteX3" fmla="*/ 0 w 1957880"/>
              <a:gd name="connsiteY3" fmla="*/ 3242531 h 3242531"/>
              <a:gd name="connsiteX4" fmla="*/ 0 w 1957880"/>
              <a:gd name="connsiteY4" fmla="*/ 0 h 3242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880" h="3242531">
                <a:moveTo>
                  <a:pt x="0" y="0"/>
                </a:moveTo>
                <a:lnTo>
                  <a:pt x="1957880" y="0"/>
                </a:lnTo>
                <a:lnTo>
                  <a:pt x="1957880" y="3242531"/>
                </a:lnTo>
                <a:lnTo>
                  <a:pt x="0" y="3242531"/>
                </a:lnTo>
                <a:lnTo>
                  <a:pt x="0" y="0"/>
                </a:ln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0" lvl="1" indent="0" algn="l" defTabSz="533400">
              <a:lnSpc>
                <a:spcPct val="90000"/>
              </a:lnSpc>
              <a:spcBef>
                <a:spcPct val="0"/>
              </a:spcBef>
              <a:spcAft>
                <a:spcPct val="15000"/>
              </a:spcAft>
              <a:buFont typeface="Arial" panose="020B0604020202020204" pitchFamily="34" charset="0"/>
              <a:buNone/>
            </a:pPr>
            <a:r>
              <a:rPr lang="en-US" sz="1200" b="1" kern="1200">
                <a:solidFill>
                  <a:srgbClr val="1E3250"/>
                </a:solidFill>
                <a:latin typeface="Roboto" pitchFamily="2" charset="0"/>
                <a:ea typeface="Roboto" pitchFamily="2" charset="0"/>
              </a:rPr>
              <a:t>Resilient Together Retransmission @ UNGC Business Ambition for Climate Action</a:t>
            </a:r>
          </a:p>
          <a:p>
            <a:pPr marL="114300" lvl="1" indent="0" algn="l" defTabSz="533400">
              <a:lnSpc>
                <a:spcPct val="90000"/>
              </a:lnSpc>
              <a:spcBef>
                <a:spcPct val="0"/>
              </a:spcBef>
              <a:spcAft>
                <a:spcPct val="15000"/>
              </a:spcAft>
              <a:buChar char="•"/>
            </a:pPr>
            <a:r>
              <a:rPr lang="en-US" sz="1200" kern="1200">
                <a:solidFill>
                  <a:srgbClr val="1E3250"/>
                </a:solidFill>
                <a:latin typeface="Roboto" pitchFamily="2" charset="0"/>
                <a:ea typeface="Roboto" pitchFamily="2" charset="0"/>
              </a:rPr>
              <a:t>16:30 – 17:15 GMT</a:t>
            </a:r>
            <a:endParaRPr lang="en-US" sz="1200" b="1" kern="1200">
              <a:solidFill>
                <a:srgbClr val="1E3250"/>
              </a:solidFill>
              <a:latin typeface="Roboto" pitchFamily="2" charset="0"/>
              <a:ea typeface="Roboto" pitchFamily="2" charset="0"/>
            </a:endParaRPr>
          </a:p>
        </p:txBody>
      </p:sp>
      <p:pic>
        <p:nvPicPr>
          <p:cNvPr id="41" name="Picture 40" descr="Text, qr code&#10;&#10;Description automatically generated">
            <a:extLst>
              <a:ext uri="{FF2B5EF4-FFF2-40B4-BE49-F238E27FC236}">
                <a16:creationId xmlns:a16="http://schemas.microsoft.com/office/drawing/2014/main" id="{BEC35C1C-FA3A-49A6-BBD7-65603F763C70}"/>
              </a:ext>
            </a:extLst>
          </p:cNvPr>
          <p:cNvPicPr>
            <a:picLocks noChangeAspect="1"/>
          </p:cNvPicPr>
          <p:nvPr/>
        </p:nvPicPr>
        <p:blipFill>
          <a:blip r:embed="rId4"/>
          <a:stretch>
            <a:fillRect/>
          </a:stretch>
        </p:blipFill>
        <p:spPr>
          <a:xfrm>
            <a:off x="2475735" y="2734022"/>
            <a:ext cx="2099113" cy="629640"/>
          </a:xfrm>
          <a:prstGeom prst="rect">
            <a:avLst/>
          </a:prstGeom>
        </p:spPr>
      </p:pic>
      <p:sp>
        <p:nvSpPr>
          <p:cNvPr id="42" name="Freeform: Shape 41">
            <a:extLst>
              <a:ext uri="{FF2B5EF4-FFF2-40B4-BE49-F238E27FC236}">
                <a16:creationId xmlns:a16="http://schemas.microsoft.com/office/drawing/2014/main" id="{CBE444C5-5E87-42BF-AC6B-F22771C9BBA5}"/>
              </a:ext>
            </a:extLst>
          </p:cNvPr>
          <p:cNvSpPr/>
          <p:nvPr/>
        </p:nvSpPr>
        <p:spPr>
          <a:xfrm>
            <a:off x="4842837" y="3352700"/>
            <a:ext cx="1957880" cy="287935"/>
          </a:xfrm>
          <a:custGeom>
            <a:avLst/>
            <a:gdLst>
              <a:gd name="connsiteX0" fmla="*/ 0 w 1957880"/>
              <a:gd name="connsiteY0" fmla="*/ 0 h 365367"/>
              <a:gd name="connsiteX1" fmla="*/ 1957880 w 1957880"/>
              <a:gd name="connsiteY1" fmla="*/ 0 h 365367"/>
              <a:gd name="connsiteX2" fmla="*/ 1957880 w 1957880"/>
              <a:gd name="connsiteY2" fmla="*/ 365367 h 365367"/>
              <a:gd name="connsiteX3" fmla="*/ 0 w 1957880"/>
              <a:gd name="connsiteY3" fmla="*/ 365367 h 365367"/>
              <a:gd name="connsiteX4" fmla="*/ 0 w 1957880"/>
              <a:gd name="connsiteY4" fmla="*/ 0 h 36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880" h="365367">
                <a:moveTo>
                  <a:pt x="0" y="0"/>
                </a:moveTo>
                <a:lnTo>
                  <a:pt x="1957880" y="0"/>
                </a:lnTo>
                <a:lnTo>
                  <a:pt x="1957880" y="365367"/>
                </a:lnTo>
                <a:lnTo>
                  <a:pt x="0" y="365367"/>
                </a:lnTo>
                <a:lnTo>
                  <a:pt x="0" y="0"/>
                </a:lnTo>
                <a:close/>
              </a:path>
            </a:pathLst>
          </a:custGeom>
          <a:solidFill>
            <a:schemeClr val="accent3"/>
          </a:solidFill>
          <a:ln>
            <a:solidFill>
              <a:schemeClr val="accent3"/>
            </a:solidFill>
          </a:ln>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sz="1000" b="1" kern="1200">
                <a:latin typeface="Roboto" pitchFamily="2" charset="0"/>
                <a:ea typeface="Roboto" pitchFamily="2" charset="0"/>
              </a:rPr>
              <a:t>THURSDAY NOV 11</a:t>
            </a:r>
          </a:p>
        </p:txBody>
      </p:sp>
      <p:sp>
        <p:nvSpPr>
          <p:cNvPr id="43" name="Freeform: Shape 42">
            <a:extLst>
              <a:ext uri="{FF2B5EF4-FFF2-40B4-BE49-F238E27FC236}">
                <a16:creationId xmlns:a16="http://schemas.microsoft.com/office/drawing/2014/main" id="{ED398CA7-7B7A-48E0-99E6-3261FCAAB638}"/>
              </a:ext>
            </a:extLst>
          </p:cNvPr>
          <p:cNvSpPr/>
          <p:nvPr/>
        </p:nvSpPr>
        <p:spPr>
          <a:xfrm>
            <a:off x="4842837" y="3640635"/>
            <a:ext cx="1957880" cy="958035"/>
          </a:xfrm>
          <a:custGeom>
            <a:avLst/>
            <a:gdLst>
              <a:gd name="connsiteX0" fmla="*/ 0 w 1957880"/>
              <a:gd name="connsiteY0" fmla="*/ 0 h 3242531"/>
              <a:gd name="connsiteX1" fmla="*/ 1957880 w 1957880"/>
              <a:gd name="connsiteY1" fmla="*/ 0 h 3242531"/>
              <a:gd name="connsiteX2" fmla="*/ 1957880 w 1957880"/>
              <a:gd name="connsiteY2" fmla="*/ 3242531 h 3242531"/>
              <a:gd name="connsiteX3" fmla="*/ 0 w 1957880"/>
              <a:gd name="connsiteY3" fmla="*/ 3242531 h 3242531"/>
              <a:gd name="connsiteX4" fmla="*/ 0 w 1957880"/>
              <a:gd name="connsiteY4" fmla="*/ 0 h 3242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880" h="3242531">
                <a:moveTo>
                  <a:pt x="0" y="0"/>
                </a:moveTo>
                <a:lnTo>
                  <a:pt x="1957880" y="0"/>
                </a:lnTo>
                <a:lnTo>
                  <a:pt x="1957880" y="3242531"/>
                </a:lnTo>
                <a:lnTo>
                  <a:pt x="0" y="3242531"/>
                </a:lnTo>
                <a:lnTo>
                  <a:pt x="0" y="0"/>
                </a:ln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0" lvl="1" indent="0" algn="l" defTabSz="533400">
              <a:lnSpc>
                <a:spcPct val="90000"/>
              </a:lnSpc>
              <a:spcBef>
                <a:spcPct val="0"/>
              </a:spcBef>
              <a:spcAft>
                <a:spcPct val="15000"/>
              </a:spcAft>
              <a:buFont typeface="Arial" panose="020B0604020202020204" pitchFamily="34" charset="0"/>
              <a:buNone/>
            </a:pPr>
            <a:r>
              <a:rPr lang="en-US" sz="1200" b="1">
                <a:solidFill>
                  <a:srgbClr val="1E3250"/>
                </a:solidFill>
                <a:latin typeface="Roboto" pitchFamily="2" charset="0"/>
                <a:ea typeface="Roboto" pitchFamily="2" charset="0"/>
              </a:rPr>
              <a:t>WRC CEO Circle Meeting and Press Conference</a:t>
            </a:r>
            <a:endParaRPr lang="en-US" sz="1200" b="1" kern="1200">
              <a:solidFill>
                <a:srgbClr val="1E3250"/>
              </a:solidFill>
              <a:latin typeface="Roboto" pitchFamily="2" charset="0"/>
              <a:ea typeface="Roboto" pitchFamily="2" charset="0"/>
            </a:endParaRPr>
          </a:p>
          <a:p>
            <a:pPr marL="114300" lvl="1" indent="0" algn="l" defTabSz="533400">
              <a:lnSpc>
                <a:spcPct val="90000"/>
              </a:lnSpc>
              <a:spcBef>
                <a:spcPct val="0"/>
              </a:spcBef>
              <a:spcAft>
                <a:spcPct val="15000"/>
              </a:spcAft>
              <a:buChar char="•"/>
            </a:pPr>
            <a:r>
              <a:rPr lang="en-US" sz="1200" kern="1200">
                <a:solidFill>
                  <a:srgbClr val="1E3250"/>
                </a:solidFill>
                <a:latin typeface="Roboto" pitchFamily="2" charset="0"/>
                <a:ea typeface="Roboto" pitchFamily="2" charset="0"/>
              </a:rPr>
              <a:t>15:00 – 16:15 GMT</a:t>
            </a:r>
            <a:endParaRPr lang="en-US" sz="1200" b="1" kern="1200">
              <a:solidFill>
                <a:srgbClr val="1E3250"/>
              </a:solidFill>
              <a:latin typeface="Roboto" pitchFamily="2" charset="0"/>
              <a:ea typeface="Roboto" pitchFamily="2" charset="0"/>
            </a:endParaRPr>
          </a:p>
        </p:txBody>
      </p:sp>
      <p:pic>
        <p:nvPicPr>
          <p:cNvPr id="44" name="Picture 43" descr="Text, qr code&#10;&#10;Description automatically generated">
            <a:extLst>
              <a:ext uri="{FF2B5EF4-FFF2-40B4-BE49-F238E27FC236}">
                <a16:creationId xmlns:a16="http://schemas.microsoft.com/office/drawing/2014/main" id="{EFA232FE-F9B0-4167-A6AE-6EC1E203B138}"/>
              </a:ext>
            </a:extLst>
          </p:cNvPr>
          <p:cNvPicPr>
            <a:picLocks noChangeAspect="1"/>
          </p:cNvPicPr>
          <p:nvPr/>
        </p:nvPicPr>
        <p:blipFill>
          <a:blip r:embed="rId4"/>
          <a:stretch>
            <a:fillRect/>
          </a:stretch>
        </p:blipFill>
        <p:spPr>
          <a:xfrm>
            <a:off x="4772220" y="2734022"/>
            <a:ext cx="2099113" cy="629640"/>
          </a:xfrm>
          <a:prstGeom prst="rect">
            <a:avLst/>
          </a:prstGeom>
        </p:spPr>
      </p:pic>
      <p:pic>
        <p:nvPicPr>
          <p:cNvPr id="1026" name="Picture 2">
            <a:extLst>
              <a:ext uri="{FF2B5EF4-FFF2-40B4-BE49-F238E27FC236}">
                <a16:creationId xmlns:a16="http://schemas.microsoft.com/office/drawing/2014/main" id="{2001AC13-744D-4176-AA69-8CD80E659B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2985" y="3446543"/>
            <a:ext cx="1019602" cy="1019602"/>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8E056A14-29A1-4197-A939-EBC4968B8D07}"/>
              </a:ext>
            </a:extLst>
          </p:cNvPr>
          <p:cNvSpPr txBox="1"/>
          <p:nvPr/>
        </p:nvSpPr>
        <p:spPr>
          <a:xfrm>
            <a:off x="6996663" y="2932864"/>
            <a:ext cx="2113784" cy="523220"/>
          </a:xfrm>
          <a:prstGeom prst="rect">
            <a:avLst/>
          </a:prstGeom>
          <a:noFill/>
        </p:spPr>
        <p:txBody>
          <a:bodyPr wrap="none" rtlCol="0">
            <a:spAutoFit/>
          </a:bodyPr>
          <a:lstStyle/>
          <a:p>
            <a:pPr algn="ctr"/>
            <a:r>
              <a:rPr lang="en-US" sz="1400">
                <a:solidFill>
                  <a:schemeClr val="accent5"/>
                </a:solidFill>
                <a:latin typeface="+mj-lt"/>
              </a:rPr>
              <a:t>Add these events </a:t>
            </a:r>
          </a:p>
          <a:p>
            <a:pPr algn="ctr"/>
            <a:r>
              <a:rPr lang="en-US" sz="1400">
                <a:solidFill>
                  <a:schemeClr val="accent5"/>
                </a:solidFill>
                <a:latin typeface="+mj-lt"/>
              </a:rPr>
              <a:t>to your calendar here!</a:t>
            </a:r>
          </a:p>
        </p:txBody>
      </p:sp>
      <p:pic>
        <p:nvPicPr>
          <p:cNvPr id="47" name="Graphic 46" descr="Arrow: Clockwise curve with solid fill">
            <a:extLst>
              <a:ext uri="{FF2B5EF4-FFF2-40B4-BE49-F238E27FC236}">
                <a16:creationId xmlns:a16="http://schemas.microsoft.com/office/drawing/2014/main" id="{B11DE8EB-78CE-4869-8819-895C0941A6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3500000">
            <a:off x="8280083" y="3372377"/>
            <a:ext cx="715692" cy="715692"/>
          </a:xfrm>
          <a:prstGeom prst="rect">
            <a:avLst/>
          </a:prstGeom>
        </p:spPr>
      </p:pic>
    </p:spTree>
    <p:extLst>
      <p:ext uri="{BB962C8B-B14F-4D97-AF65-F5344CB8AC3E}">
        <p14:creationId xmlns:p14="http://schemas.microsoft.com/office/powerpoint/2010/main" val="2926299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6"/>
          <p:cNvSpPr>
            <a:spLocks noChangeArrowheads="1"/>
          </p:cNvSpPr>
          <p:nvPr/>
        </p:nvSpPr>
        <p:spPr bwMode="auto">
          <a:xfrm>
            <a:off x="0" y="158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a:solidFill>
                <a:prstClr val="black"/>
              </a:solidFill>
              <a:latin typeface="Arial" pitchFamily="34" charset="0"/>
              <a:cs typeface="Arial" pitchFamily="34" charset="0"/>
            </a:endParaRPr>
          </a:p>
        </p:txBody>
      </p:sp>
      <p:sp>
        <p:nvSpPr>
          <p:cNvPr id="15" name="Rectangle 21"/>
          <p:cNvSpPr>
            <a:spLocks noChangeArrowheads="1"/>
          </p:cNvSpPr>
          <p:nvPr/>
        </p:nvSpPr>
        <p:spPr bwMode="auto">
          <a:xfrm>
            <a:off x="0" y="897345"/>
            <a:ext cx="4010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en-US" altLang="en-US" sz="1200">
                <a:solidFill>
                  <a:srgbClr val="000000"/>
                </a:solidFill>
                <a:latin typeface="Arial" pitchFamily="34" charset="0"/>
                <a:ea typeface="Times New Roman" pitchFamily="18" charset="0"/>
                <a:cs typeface="Arial" pitchFamily="34" charset="0"/>
              </a:rPr>
              <a:t>     </a:t>
            </a:r>
            <a:endParaRPr lang="en-US" altLang="en-US">
              <a:solidFill>
                <a:prstClr val="black"/>
              </a:solidFill>
              <a:latin typeface="Arial" pitchFamily="34" charset="0"/>
              <a:cs typeface="Arial" pitchFamily="34" charset="0"/>
            </a:endParaRPr>
          </a:p>
        </p:txBody>
      </p:sp>
      <p:pic>
        <p:nvPicPr>
          <p:cNvPr id="10" name="Picture 9" descr="A close up of a logo&#10;&#10;Description generated with high confidence">
            <a:extLst>
              <a:ext uri="{FF2B5EF4-FFF2-40B4-BE49-F238E27FC236}">
                <a16:creationId xmlns:a16="http://schemas.microsoft.com/office/drawing/2014/main" id="{D1FA499C-1DEB-4B27-95FA-DA2DA0B63FF3}"/>
              </a:ext>
            </a:extLst>
          </p:cNvPr>
          <p:cNvPicPr>
            <a:picLocks noChangeAspect="1"/>
          </p:cNvPicPr>
          <p:nvPr/>
        </p:nvPicPr>
        <p:blipFill rotWithShape="1">
          <a:blip r:embed="rId3"/>
          <a:srcRect l="12159" t="7956" r="10678" b="9925"/>
          <a:stretch/>
        </p:blipFill>
        <p:spPr>
          <a:xfrm>
            <a:off x="69450" y="4481826"/>
            <a:ext cx="937549" cy="598658"/>
          </a:xfrm>
          <a:prstGeom prst="rect">
            <a:avLst/>
          </a:prstGeom>
        </p:spPr>
      </p:pic>
      <p:pic>
        <p:nvPicPr>
          <p:cNvPr id="11" name="Picture 10" descr="A picture containing dark, sitting&#10;&#10;Description automatically generated">
            <a:extLst>
              <a:ext uri="{FF2B5EF4-FFF2-40B4-BE49-F238E27FC236}">
                <a16:creationId xmlns:a16="http://schemas.microsoft.com/office/drawing/2014/main" id="{A7D553A0-2CCD-4358-9BE4-16D0545625B1}"/>
              </a:ext>
            </a:extLst>
          </p:cNvPr>
          <p:cNvPicPr>
            <a:picLocks noChangeAspect="1"/>
          </p:cNvPicPr>
          <p:nvPr/>
        </p:nvPicPr>
        <p:blipFill>
          <a:blip r:embed="rId4"/>
          <a:stretch>
            <a:fillRect/>
          </a:stretch>
        </p:blipFill>
        <p:spPr>
          <a:xfrm>
            <a:off x="7163020" y="4233051"/>
            <a:ext cx="1980982" cy="1096208"/>
          </a:xfrm>
          <a:prstGeom prst="rect">
            <a:avLst/>
          </a:prstGeom>
        </p:spPr>
      </p:pic>
      <p:sp>
        <p:nvSpPr>
          <p:cNvPr id="12" name="TextBox 11">
            <a:extLst>
              <a:ext uri="{FF2B5EF4-FFF2-40B4-BE49-F238E27FC236}">
                <a16:creationId xmlns:a16="http://schemas.microsoft.com/office/drawing/2014/main" id="{7D1970DE-6CEB-4028-A902-BFC799A0E971}"/>
              </a:ext>
            </a:extLst>
          </p:cNvPr>
          <p:cNvSpPr txBox="1"/>
          <p:nvPr/>
        </p:nvSpPr>
        <p:spPr>
          <a:xfrm>
            <a:off x="2300923" y="229643"/>
            <a:ext cx="6872958" cy="4708981"/>
          </a:xfrm>
          <a:prstGeom prst="rect">
            <a:avLst/>
          </a:prstGeom>
          <a:noFill/>
        </p:spPr>
        <p:txBody>
          <a:bodyPr wrap="square" rtlCol="0">
            <a:spAutoFit/>
          </a:bodyPr>
          <a:lstStyle/>
          <a:p>
            <a:endParaRPr lang="en-US"/>
          </a:p>
          <a:p>
            <a:endParaRPr lang="en-US"/>
          </a:p>
          <a:p>
            <a:r>
              <a:rPr lang="en-US" b="1"/>
              <a:t>Background:</a:t>
            </a:r>
          </a:p>
          <a:p>
            <a:pPr marL="285750" indent="-285750">
              <a:buFont typeface="Arial" panose="020B0604020202020204" pitchFamily="34" charset="0"/>
              <a:buChar char="•"/>
            </a:pPr>
            <a:r>
              <a:rPr lang="en-US"/>
              <a:t>“Fair Water Footprints” :</a:t>
            </a:r>
          </a:p>
          <a:p>
            <a:pPr lvl="1"/>
            <a:r>
              <a:rPr lang="en-US" sz="1600"/>
              <a:t> -    Zero pollution</a:t>
            </a:r>
          </a:p>
          <a:p>
            <a:pPr lvl="1"/>
            <a:r>
              <a:rPr lang="en-US" sz="1600"/>
              <a:t>-     Sustainable and equitable withdrawal and water use</a:t>
            </a:r>
          </a:p>
          <a:p>
            <a:pPr lvl="1"/>
            <a:r>
              <a:rPr lang="en-US" sz="1600"/>
              <a:t>-     Full access to safe water, sanitation and hygiene for workers</a:t>
            </a:r>
          </a:p>
          <a:p>
            <a:pPr marL="742950" lvl="1" indent="-285750">
              <a:buFontTx/>
              <a:buChar char="-"/>
            </a:pPr>
            <a:r>
              <a:rPr lang="en-US" sz="1600"/>
              <a:t>Working with and protecting nature</a:t>
            </a:r>
          </a:p>
          <a:p>
            <a:pPr marL="742950" lvl="1" indent="-285750">
              <a:buFontTx/>
              <a:buChar char="-"/>
            </a:pPr>
            <a:r>
              <a:rPr lang="en-US" sz="1600"/>
              <a:t>Planning for droughts and floods.</a:t>
            </a:r>
          </a:p>
          <a:p>
            <a:pPr lvl="1"/>
            <a:endParaRPr lang="en-US" sz="1600"/>
          </a:p>
          <a:p>
            <a:pPr lvl="1"/>
            <a:endParaRPr lang="en-US" sz="1600"/>
          </a:p>
          <a:p>
            <a:pPr marL="285750" indent="-285750">
              <a:buFontTx/>
              <a:buChar char="-"/>
            </a:pPr>
            <a:r>
              <a:rPr lang="en-US" sz="1600"/>
              <a:t>Current support: UK, Switzerland, Netherlands, Finland, Austria, Malawi, African Civil Society Network for Water and Sanitation, CDP, Water Witness, International Institute for Environment and Development, and Chatham House </a:t>
            </a:r>
          </a:p>
          <a:p>
            <a:pPr marL="285750" indent="-285750">
              <a:buFontTx/>
              <a:buChar char="-"/>
            </a:pPr>
            <a:endParaRPr lang="en-US" sz="1600"/>
          </a:p>
          <a:p>
            <a:endParaRPr lang="en-US"/>
          </a:p>
          <a:p>
            <a:pPr marL="285750" indent="-285750">
              <a:buFont typeface="Arial" panose="020B0604020202020204" pitchFamily="34" charset="0"/>
              <a:buChar char="•"/>
            </a:pPr>
            <a:endParaRPr lang="en-US"/>
          </a:p>
        </p:txBody>
      </p:sp>
      <p:pic>
        <p:nvPicPr>
          <p:cNvPr id="4" name="Picture 3">
            <a:extLst>
              <a:ext uri="{FF2B5EF4-FFF2-40B4-BE49-F238E27FC236}">
                <a16:creationId xmlns:a16="http://schemas.microsoft.com/office/drawing/2014/main" id="{BC815F74-F839-4CCD-B251-AE30F0FF88BF}"/>
              </a:ext>
            </a:extLst>
          </p:cNvPr>
          <p:cNvPicPr>
            <a:picLocks noChangeAspect="1"/>
          </p:cNvPicPr>
          <p:nvPr/>
        </p:nvPicPr>
        <p:blipFill>
          <a:blip r:embed="rId5"/>
          <a:stretch>
            <a:fillRect/>
          </a:stretch>
        </p:blipFill>
        <p:spPr>
          <a:xfrm>
            <a:off x="200536" y="1486167"/>
            <a:ext cx="1762699" cy="1563678"/>
          </a:xfrm>
          <a:prstGeom prst="rect">
            <a:avLst/>
          </a:prstGeom>
        </p:spPr>
      </p:pic>
      <p:sp>
        <p:nvSpPr>
          <p:cNvPr id="9" name="Rectangle 8">
            <a:extLst>
              <a:ext uri="{FF2B5EF4-FFF2-40B4-BE49-F238E27FC236}">
                <a16:creationId xmlns:a16="http://schemas.microsoft.com/office/drawing/2014/main" id="{9725122C-A5D9-4FFE-AEA8-408593C0CA52}"/>
              </a:ext>
            </a:extLst>
          </p:cNvPr>
          <p:cNvSpPr/>
          <p:nvPr/>
        </p:nvSpPr>
        <p:spPr>
          <a:xfrm>
            <a:off x="5" y="0"/>
            <a:ext cx="9144001" cy="1143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4" name="Title 1">
            <a:extLst>
              <a:ext uri="{FF2B5EF4-FFF2-40B4-BE49-F238E27FC236}">
                <a16:creationId xmlns:a16="http://schemas.microsoft.com/office/drawing/2014/main" id="{FAE2CF67-96B3-4CE8-B6D7-F92EA752626B}"/>
              </a:ext>
            </a:extLst>
          </p:cNvPr>
          <p:cNvSpPr txBox="1">
            <a:spLocks/>
          </p:cNvSpPr>
          <p:nvPr/>
        </p:nvSpPr>
        <p:spPr>
          <a:xfrm>
            <a:off x="184731" y="178477"/>
            <a:ext cx="8274812" cy="452735"/>
          </a:xfrm>
          <a:prstGeom prst="rect">
            <a:avLst/>
          </a:prstGeom>
        </p:spPr>
        <p:txBody>
          <a:bodyPr vert="horz" lIns="91440" tIns="45720" rIns="91440" bIns="45720" rtlCol="0" anchor="t">
            <a:noAutofit/>
          </a:bodyPr>
          <a:lstStyle>
            <a:lvl1pPr algn="l" defTabSz="342900" rtl="0" eaLnBrk="1" latinLnBrk="0" hangingPunct="1">
              <a:lnSpc>
                <a:spcPct val="90000"/>
              </a:lnSpc>
              <a:spcBef>
                <a:spcPct val="0"/>
              </a:spcBef>
              <a:buNone/>
              <a:defRPr sz="2400" b="1" i="0" kern="1200">
                <a:solidFill>
                  <a:srgbClr val="1E3250"/>
                </a:solidFill>
                <a:latin typeface="+mj-lt"/>
                <a:ea typeface="+mj-ea"/>
                <a:cs typeface="Calibri" panose="020F0502020204030204" pitchFamily="34" charset="0"/>
              </a:defRPr>
            </a:lvl1pPr>
          </a:lstStyle>
          <a:p>
            <a:r>
              <a:rPr lang="en-US"/>
              <a:t>Road to COP 26</a:t>
            </a:r>
          </a:p>
        </p:txBody>
      </p:sp>
    </p:spTree>
    <p:extLst>
      <p:ext uri="{BB962C8B-B14F-4D97-AF65-F5344CB8AC3E}">
        <p14:creationId xmlns:p14="http://schemas.microsoft.com/office/powerpoint/2010/main" val="101032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6"/>
          <p:cNvSpPr>
            <a:spLocks noChangeArrowheads="1"/>
          </p:cNvSpPr>
          <p:nvPr/>
        </p:nvSpPr>
        <p:spPr bwMode="auto">
          <a:xfrm>
            <a:off x="0" y="158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a:solidFill>
                <a:prstClr val="black"/>
              </a:solidFill>
              <a:latin typeface="Arial" pitchFamily="34" charset="0"/>
              <a:cs typeface="Arial" pitchFamily="34" charset="0"/>
            </a:endParaRPr>
          </a:p>
        </p:txBody>
      </p:sp>
      <p:sp>
        <p:nvSpPr>
          <p:cNvPr id="2" name="AutoShape 2" descr="Image result for monsanto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 name="AutoShape 4" descr="Image result for gap in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38"/>
          <p:cNvSpPr/>
          <p:nvPr/>
        </p:nvSpPr>
        <p:spPr>
          <a:xfrm>
            <a:off x="-4981" y="-11090"/>
            <a:ext cx="9144002" cy="862093"/>
          </a:xfrm>
          <a:prstGeom prst="rect">
            <a:avLst/>
          </a:prstGeom>
          <a:solidFill>
            <a:srgbClr val="1E3250"/>
          </a:solidFill>
          <a:ln>
            <a:noFill/>
          </a:ln>
        </p:spPr>
        <p:style>
          <a:lnRef idx="2">
            <a:schemeClr val="accent1">
              <a:shade val="50000"/>
            </a:schemeClr>
          </a:lnRef>
          <a:fillRef idx="1">
            <a:schemeClr val="accent1"/>
          </a:fillRef>
          <a:effectRef idx="0">
            <a:schemeClr val="accent1"/>
          </a:effectRef>
          <a:fontRef idx="minor">
            <a:schemeClr val="lt1"/>
          </a:fontRef>
        </p:style>
        <p:txBody>
          <a:bodyPr lIns="205740" tIns="34290" rIns="68580" bIns="34290" rtlCol="0" anchor="ctr"/>
          <a:lstStyle/>
          <a:p>
            <a:pPr defTabSz="685800"/>
            <a:r>
              <a:rPr lang="en-US" sz="3000" b="1">
                <a:solidFill>
                  <a:prstClr val="white"/>
                </a:solidFill>
                <a:highlight>
                  <a:srgbClr val="1E3250"/>
                </a:highlight>
                <a:latin typeface="Roboto" panose="02000000000000000000" pitchFamily="2" charset="0"/>
                <a:ea typeface="Roboto" panose="02000000000000000000" pitchFamily="2" charset="0"/>
                <a:cs typeface="Verdana" panose="020B0604030504040204" pitchFamily="34" charset="0"/>
              </a:rPr>
              <a:t>New CEO Water Mandate Endorsers </a:t>
            </a:r>
          </a:p>
        </p:txBody>
      </p:sp>
      <p:pic>
        <p:nvPicPr>
          <p:cNvPr id="3" name="Picture 4" descr="A picture containing icon&#10;&#10;Description automatically generated">
            <a:extLst>
              <a:ext uri="{FF2B5EF4-FFF2-40B4-BE49-F238E27FC236}">
                <a16:creationId xmlns:a16="http://schemas.microsoft.com/office/drawing/2014/main" id="{F33AD8F5-B527-42D4-A50E-66CCCE540717}"/>
              </a:ext>
            </a:extLst>
          </p:cNvPr>
          <p:cNvPicPr>
            <a:picLocks noChangeAspect="1"/>
          </p:cNvPicPr>
          <p:nvPr/>
        </p:nvPicPr>
        <p:blipFill>
          <a:blip r:embed="rId3"/>
          <a:stretch>
            <a:fillRect/>
          </a:stretch>
        </p:blipFill>
        <p:spPr>
          <a:xfrm>
            <a:off x="2335427" y="2023142"/>
            <a:ext cx="1035504" cy="762000"/>
          </a:xfrm>
          <a:prstGeom prst="rect">
            <a:avLst/>
          </a:prstGeom>
        </p:spPr>
      </p:pic>
      <p:pic>
        <p:nvPicPr>
          <p:cNvPr id="5" name="Picture 5" descr="Icon&#10;&#10;Description automatically generated">
            <a:extLst>
              <a:ext uri="{FF2B5EF4-FFF2-40B4-BE49-F238E27FC236}">
                <a16:creationId xmlns:a16="http://schemas.microsoft.com/office/drawing/2014/main" id="{0A48B14E-1BA2-4F07-85BC-B541FFC0DA2B}"/>
              </a:ext>
            </a:extLst>
          </p:cNvPr>
          <p:cNvPicPr>
            <a:picLocks noChangeAspect="1"/>
          </p:cNvPicPr>
          <p:nvPr/>
        </p:nvPicPr>
        <p:blipFill>
          <a:blip r:embed="rId4"/>
          <a:stretch>
            <a:fillRect/>
          </a:stretch>
        </p:blipFill>
        <p:spPr>
          <a:xfrm>
            <a:off x="1346827" y="2080293"/>
            <a:ext cx="889508" cy="634734"/>
          </a:xfrm>
          <a:prstGeom prst="rect">
            <a:avLst/>
          </a:prstGeom>
        </p:spPr>
      </p:pic>
      <p:pic>
        <p:nvPicPr>
          <p:cNvPr id="6" name="Picture 6" descr="A picture containing text&#10;&#10;Description automatically generated">
            <a:extLst>
              <a:ext uri="{FF2B5EF4-FFF2-40B4-BE49-F238E27FC236}">
                <a16:creationId xmlns:a16="http://schemas.microsoft.com/office/drawing/2014/main" id="{FBC80CAE-65E1-4789-AB54-B2D398C75ED0}"/>
              </a:ext>
            </a:extLst>
          </p:cNvPr>
          <p:cNvPicPr>
            <a:picLocks noChangeAspect="1"/>
          </p:cNvPicPr>
          <p:nvPr/>
        </p:nvPicPr>
        <p:blipFill>
          <a:blip r:embed="rId5"/>
          <a:stretch>
            <a:fillRect/>
          </a:stretch>
        </p:blipFill>
        <p:spPr>
          <a:xfrm>
            <a:off x="7031333" y="2048598"/>
            <a:ext cx="820832" cy="617444"/>
          </a:xfrm>
          <a:prstGeom prst="rect">
            <a:avLst/>
          </a:prstGeom>
        </p:spPr>
      </p:pic>
      <p:pic>
        <p:nvPicPr>
          <p:cNvPr id="7" name="Picture 7">
            <a:extLst>
              <a:ext uri="{FF2B5EF4-FFF2-40B4-BE49-F238E27FC236}">
                <a16:creationId xmlns:a16="http://schemas.microsoft.com/office/drawing/2014/main" id="{AD0BC864-BD75-4542-8620-DE793D8A61CA}"/>
              </a:ext>
            </a:extLst>
          </p:cNvPr>
          <p:cNvPicPr>
            <a:picLocks noChangeAspect="1"/>
          </p:cNvPicPr>
          <p:nvPr/>
        </p:nvPicPr>
        <p:blipFill>
          <a:blip r:embed="rId6"/>
          <a:stretch>
            <a:fillRect/>
          </a:stretch>
        </p:blipFill>
        <p:spPr>
          <a:xfrm>
            <a:off x="4732844" y="2945707"/>
            <a:ext cx="1059038" cy="753837"/>
          </a:xfrm>
          <a:prstGeom prst="rect">
            <a:avLst/>
          </a:prstGeom>
        </p:spPr>
      </p:pic>
      <p:pic>
        <p:nvPicPr>
          <p:cNvPr id="8" name="Picture 8" descr="Logo, company name&#10;&#10;Description automatically generated">
            <a:extLst>
              <a:ext uri="{FF2B5EF4-FFF2-40B4-BE49-F238E27FC236}">
                <a16:creationId xmlns:a16="http://schemas.microsoft.com/office/drawing/2014/main" id="{5A5859AB-161C-43AF-BC2E-39F13A27CCA0}"/>
              </a:ext>
            </a:extLst>
          </p:cNvPr>
          <p:cNvPicPr>
            <a:picLocks noChangeAspect="1"/>
          </p:cNvPicPr>
          <p:nvPr/>
        </p:nvPicPr>
        <p:blipFill>
          <a:blip r:embed="rId7"/>
          <a:stretch>
            <a:fillRect/>
          </a:stretch>
        </p:blipFill>
        <p:spPr>
          <a:xfrm>
            <a:off x="5792042" y="3902369"/>
            <a:ext cx="1014613" cy="743271"/>
          </a:xfrm>
          <a:prstGeom prst="rect">
            <a:avLst/>
          </a:prstGeom>
        </p:spPr>
      </p:pic>
      <p:pic>
        <p:nvPicPr>
          <p:cNvPr id="9" name="Picture 9" descr="Logo, company name&#10;&#10;Description automatically generated">
            <a:extLst>
              <a:ext uri="{FF2B5EF4-FFF2-40B4-BE49-F238E27FC236}">
                <a16:creationId xmlns:a16="http://schemas.microsoft.com/office/drawing/2014/main" id="{7DCDA706-8BC3-4C59-99D9-5DAAAAA9DFB9}"/>
              </a:ext>
            </a:extLst>
          </p:cNvPr>
          <p:cNvPicPr>
            <a:picLocks noChangeAspect="1"/>
          </p:cNvPicPr>
          <p:nvPr/>
        </p:nvPicPr>
        <p:blipFill>
          <a:blip r:embed="rId8"/>
          <a:stretch>
            <a:fillRect/>
          </a:stretch>
        </p:blipFill>
        <p:spPr>
          <a:xfrm>
            <a:off x="3449371" y="2920974"/>
            <a:ext cx="1124352" cy="811228"/>
          </a:xfrm>
          <a:prstGeom prst="rect">
            <a:avLst/>
          </a:prstGeom>
        </p:spPr>
      </p:pic>
      <p:pic>
        <p:nvPicPr>
          <p:cNvPr id="10" name="Picture 10" descr="Logo, company name&#10;&#10;Description automatically generated">
            <a:extLst>
              <a:ext uri="{FF2B5EF4-FFF2-40B4-BE49-F238E27FC236}">
                <a16:creationId xmlns:a16="http://schemas.microsoft.com/office/drawing/2014/main" id="{6B4732DF-6A93-4485-BC96-D7D2F7D9AB19}"/>
              </a:ext>
            </a:extLst>
          </p:cNvPr>
          <p:cNvPicPr>
            <a:picLocks noChangeAspect="1"/>
          </p:cNvPicPr>
          <p:nvPr/>
        </p:nvPicPr>
        <p:blipFill>
          <a:blip r:embed="rId9"/>
          <a:stretch>
            <a:fillRect/>
          </a:stretch>
        </p:blipFill>
        <p:spPr>
          <a:xfrm>
            <a:off x="5839107" y="2832846"/>
            <a:ext cx="1030943" cy="775928"/>
          </a:xfrm>
          <a:prstGeom prst="rect">
            <a:avLst/>
          </a:prstGeom>
        </p:spPr>
      </p:pic>
      <p:pic>
        <p:nvPicPr>
          <p:cNvPr id="11" name="Picture 11" descr="Logo, company name&#10;&#10;Description automatically generated">
            <a:extLst>
              <a:ext uri="{FF2B5EF4-FFF2-40B4-BE49-F238E27FC236}">
                <a16:creationId xmlns:a16="http://schemas.microsoft.com/office/drawing/2014/main" id="{5B413B86-72AD-495B-8C1B-98A6E0763552}"/>
              </a:ext>
            </a:extLst>
          </p:cNvPr>
          <p:cNvPicPr>
            <a:picLocks noChangeAspect="1"/>
          </p:cNvPicPr>
          <p:nvPr/>
        </p:nvPicPr>
        <p:blipFill>
          <a:blip r:embed="rId10"/>
          <a:stretch>
            <a:fillRect/>
          </a:stretch>
        </p:blipFill>
        <p:spPr>
          <a:xfrm>
            <a:off x="3514204" y="3862507"/>
            <a:ext cx="1134917" cy="862373"/>
          </a:xfrm>
          <a:prstGeom prst="rect">
            <a:avLst/>
          </a:prstGeom>
        </p:spPr>
      </p:pic>
      <p:pic>
        <p:nvPicPr>
          <p:cNvPr id="12" name="Picture 13" descr="Logo, company name&#10;&#10;Description automatically generated">
            <a:extLst>
              <a:ext uri="{FF2B5EF4-FFF2-40B4-BE49-F238E27FC236}">
                <a16:creationId xmlns:a16="http://schemas.microsoft.com/office/drawing/2014/main" id="{BE1A04DC-CA3D-4B19-9D98-5E865C6EC0AD}"/>
              </a:ext>
            </a:extLst>
          </p:cNvPr>
          <p:cNvPicPr>
            <a:picLocks noChangeAspect="1"/>
          </p:cNvPicPr>
          <p:nvPr/>
        </p:nvPicPr>
        <p:blipFill rotWithShape="1">
          <a:blip r:embed="rId11"/>
          <a:srcRect l="11150" t="-1447" r="10100" b="826"/>
          <a:stretch/>
        </p:blipFill>
        <p:spPr>
          <a:xfrm>
            <a:off x="2411866" y="2864899"/>
            <a:ext cx="1035008" cy="990466"/>
          </a:xfrm>
          <a:prstGeom prst="rect">
            <a:avLst/>
          </a:prstGeom>
        </p:spPr>
      </p:pic>
      <p:pic>
        <p:nvPicPr>
          <p:cNvPr id="14" name="Picture 14" descr="Logo, company name&#10;&#10;Description automatically generated">
            <a:extLst>
              <a:ext uri="{FF2B5EF4-FFF2-40B4-BE49-F238E27FC236}">
                <a16:creationId xmlns:a16="http://schemas.microsoft.com/office/drawing/2014/main" id="{96146121-17F1-4297-A0E9-72C2D863B3A0}"/>
              </a:ext>
            </a:extLst>
          </p:cNvPr>
          <p:cNvPicPr>
            <a:picLocks noChangeAspect="1"/>
          </p:cNvPicPr>
          <p:nvPr/>
        </p:nvPicPr>
        <p:blipFill>
          <a:blip r:embed="rId12"/>
          <a:stretch>
            <a:fillRect/>
          </a:stretch>
        </p:blipFill>
        <p:spPr>
          <a:xfrm>
            <a:off x="5877285" y="1991926"/>
            <a:ext cx="955064" cy="674116"/>
          </a:xfrm>
          <a:prstGeom prst="rect">
            <a:avLst/>
          </a:prstGeom>
        </p:spPr>
      </p:pic>
      <p:pic>
        <p:nvPicPr>
          <p:cNvPr id="15" name="Picture 15" descr="Logo, company name&#10;&#10;Description automatically generated">
            <a:extLst>
              <a:ext uri="{FF2B5EF4-FFF2-40B4-BE49-F238E27FC236}">
                <a16:creationId xmlns:a16="http://schemas.microsoft.com/office/drawing/2014/main" id="{7874A970-2635-44FD-BD36-96A2207A8611}"/>
              </a:ext>
            </a:extLst>
          </p:cNvPr>
          <p:cNvPicPr>
            <a:picLocks noChangeAspect="1"/>
          </p:cNvPicPr>
          <p:nvPr/>
        </p:nvPicPr>
        <p:blipFill>
          <a:blip r:embed="rId13"/>
          <a:stretch>
            <a:fillRect/>
          </a:stretch>
        </p:blipFill>
        <p:spPr>
          <a:xfrm>
            <a:off x="104415" y="2022182"/>
            <a:ext cx="1093855" cy="765604"/>
          </a:xfrm>
          <a:prstGeom prst="rect">
            <a:avLst/>
          </a:prstGeom>
        </p:spPr>
      </p:pic>
      <p:pic>
        <p:nvPicPr>
          <p:cNvPr id="16" name="Picture 16" descr="Logo, company name&#10;&#10;Description automatically generated">
            <a:extLst>
              <a:ext uri="{FF2B5EF4-FFF2-40B4-BE49-F238E27FC236}">
                <a16:creationId xmlns:a16="http://schemas.microsoft.com/office/drawing/2014/main" id="{1447D5F5-C381-42DC-82C2-B61834EB8B33}"/>
              </a:ext>
            </a:extLst>
          </p:cNvPr>
          <p:cNvPicPr>
            <a:picLocks noChangeAspect="1"/>
          </p:cNvPicPr>
          <p:nvPr/>
        </p:nvPicPr>
        <p:blipFill>
          <a:blip r:embed="rId14"/>
          <a:stretch>
            <a:fillRect/>
          </a:stretch>
        </p:blipFill>
        <p:spPr>
          <a:xfrm>
            <a:off x="142836" y="1090973"/>
            <a:ext cx="968030" cy="722621"/>
          </a:xfrm>
          <a:prstGeom prst="rect">
            <a:avLst/>
          </a:prstGeom>
        </p:spPr>
      </p:pic>
      <p:pic>
        <p:nvPicPr>
          <p:cNvPr id="17" name="Picture 17" descr="Logo, company name&#10;&#10;Description automatically generated">
            <a:extLst>
              <a:ext uri="{FF2B5EF4-FFF2-40B4-BE49-F238E27FC236}">
                <a16:creationId xmlns:a16="http://schemas.microsoft.com/office/drawing/2014/main" id="{9EB55B11-3A54-45F0-82B2-1D96C5DDCFEC}"/>
              </a:ext>
            </a:extLst>
          </p:cNvPr>
          <p:cNvPicPr>
            <a:picLocks noChangeAspect="1"/>
          </p:cNvPicPr>
          <p:nvPr/>
        </p:nvPicPr>
        <p:blipFill rotWithShape="1">
          <a:blip r:embed="rId15"/>
          <a:srcRect t="25000" b="28793"/>
          <a:stretch/>
        </p:blipFill>
        <p:spPr>
          <a:xfrm>
            <a:off x="7792772" y="4046925"/>
            <a:ext cx="1346948" cy="435979"/>
          </a:xfrm>
          <a:prstGeom prst="rect">
            <a:avLst/>
          </a:prstGeom>
        </p:spPr>
      </p:pic>
      <p:pic>
        <p:nvPicPr>
          <p:cNvPr id="18" name="Picture 18" descr="Logo, company name&#10;&#10;Description automatically generated">
            <a:extLst>
              <a:ext uri="{FF2B5EF4-FFF2-40B4-BE49-F238E27FC236}">
                <a16:creationId xmlns:a16="http://schemas.microsoft.com/office/drawing/2014/main" id="{BCC8239E-C896-4BF3-9D20-36183C96E134}"/>
              </a:ext>
            </a:extLst>
          </p:cNvPr>
          <p:cNvPicPr>
            <a:picLocks noChangeAspect="1"/>
          </p:cNvPicPr>
          <p:nvPr/>
        </p:nvPicPr>
        <p:blipFill>
          <a:blip r:embed="rId16"/>
          <a:stretch>
            <a:fillRect/>
          </a:stretch>
        </p:blipFill>
        <p:spPr>
          <a:xfrm>
            <a:off x="3477705" y="1994328"/>
            <a:ext cx="1042949" cy="754316"/>
          </a:xfrm>
          <a:prstGeom prst="rect">
            <a:avLst/>
          </a:prstGeom>
        </p:spPr>
      </p:pic>
      <p:pic>
        <p:nvPicPr>
          <p:cNvPr id="19" name="Picture 19" descr="Logo, company name&#10;&#10;Description automatically generated">
            <a:extLst>
              <a:ext uri="{FF2B5EF4-FFF2-40B4-BE49-F238E27FC236}">
                <a16:creationId xmlns:a16="http://schemas.microsoft.com/office/drawing/2014/main" id="{F2E2C61C-9609-41D7-8B43-14FA8314FB20}"/>
              </a:ext>
            </a:extLst>
          </p:cNvPr>
          <p:cNvPicPr>
            <a:picLocks noChangeAspect="1"/>
          </p:cNvPicPr>
          <p:nvPr/>
        </p:nvPicPr>
        <p:blipFill>
          <a:blip r:embed="rId17"/>
          <a:stretch>
            <a:fillRect/>
          </a:stretch>
        </p:blipFill>
        <p:spPr>
          <a:xfrm>
            <a:off x="1200870" y="1106262"/>
            <a:ext cx="1083690" cy="731664"/>
          </a:xfrm>
          <a:prstGeom prst="rect">
            <a:avLst/>
          </a:prstGeom>
        </p:spPr>
      </p:pic>
      <p:pic>
        <p:nvPicPr>
          <p:cNvPr id="20" name="Picture 20" descr="Logo, company name&#10;&#10;Description automatically generated">
            <a:extLst>
              <a:ext uri="{FF2B5EF4-FFF2-40B4-BE49-F238E27FC236}">
                <a16:creationId xmlns:a16="http://schemas.microsoft.com/office/drawing/2014/main" id="{9DECBB8E-BABC-40CE-AE19-8DC5CFFB6EAF}"/>
              </a:ext>
            </a:extLst>
          </p:cNvPr>
          <p:cNvPicPr>
            <a:picLocks noChangeAspect="1"/>
          </p:cNvPicPr>
          <p:nvPr/>
        </p:nvPicPr>
        <p:blipFill>
          <a:blip r:embed="rId18"/>
          <a:stretch>
            <a:fillRect/>
          </a:stretch>
        </p:blipFill>
        <p:spPr>
          <a:xfrm>
            <a:off x="4608219" y="3899967"/>
            <a:ext cx="1121710" cy="808825"/>
          </a:xfrm>
          <a:prstGeom prst="rect">
            <a:avLst/>
          </a:prstGeom>
        </p:spPr>
      </p:pic>
      <p:pic>
        <p:nvPicPr>
          <p:cNvPr id="21" name="Picture 21" descr="A picture containing text, clipart&#10;&#10;Description automatically generated">
            <a:extLst>
              <a:ext uri="{FF2B5EF4-FFF2-40B4-BE49-F238E27FC236}">
                <a16:creationId xmlns:a16="http://schemas.microsoft.com/office/drawing/2014/main" id="{2C3F9D7D-C644-41AE-ABD6-D6250113BAF1}"/>
              </a:ext>
            </a:extLst>
          </p:cNvPr>
          <p:cNvPicPr>
            <a:picLocks noChangeAspect="1"/>
          </p:cNvPicPr>
          <p:nvPr/>
        </p:nvPicPr>
        <p:blipFill>
          <a:blip r:embed="rId19"/>
          <a:stretch>
            <a:fillRect/>
          </a:stretch>
        </p:blipFill>
        <p:spPr>
          <a:xfrm>
            <a:off x="1342266" y="3020626"/>
            <a:ext cx="899113" cy="695726"/>
          </a:xfrm>
          <a:prstGeom prst="rect">
            <a:avLst/>
          </a:prstGeom>
        </p:spPr>
      </p:pic>
      <p:pic>
        <p:nvPicPr>
          <p:cNvPr id="22" name="Picture 22" descr="Graphical user interface, application&#10;&#10;Description automatically generated">
            <a:extLst>
              <a:ext uri="{FF2B5EF4-FFF2-40B4-BE49-F238E27FC236}">
                <a16:creationId xmlns:a16="http://schemas.microsoft.com/office/drawing/2014/main" id="{DA20D8C9-2E16-4514-87EC-7DEB02B9FE5F}"/>
              </a:ext>
            </a:extLst>
          </p:cNvPr>
          <p:cNvPicPr>
            <a:picLocks noChangeAspect="1"/>
          </p:cNvPicPr>
          <p:nvPr/>
        </p:nvPicPr>
        <p:blipFill>
          <a:blip r:embed="rId20"/>
          <a:stretch>
            <a:fillRect/>
          </a:stretch>
        </p:blipFill>
        <p:spPr>
          <a:xfrm>
            <a:off x="8011525" y="2012096"/>
            <a:ext cx="948819" cy="677716"/>
          </a:xfrm>
          <a:prstGeom prst="rect">
            <a:avLst/>
          </a:prstGeom>
        </p:spPr>
      </p:pic>
      <p:pic>
        <p:nvPicPr>
          <p:cNvPr id="23" name="Picture 23" descr="Logo&#10;&#10;Description automatically generated">
            <a:extLst>
              <a:ext uri="{FF2B5EF4-FFF2-40B4-BE49-F238E27FC236}">
                <a16:creationId xmlns:a16="http://schemas.microsoft.com/office/drawing/2014/main" id="{A788E94D-AE10-43AB-A3CA-A377FEE5A488}"/>
              </a:ext>
            </a:extLst>
          </p:cNvPr>
          <p:cNvPicPr>
            <a:picLocks noChangeAspect="1"/>
          </p:cNvPicPr>
          <p:nvPr/>
        </p:nvPicPr>
        <p:blipFill>
          <a:blip r:embed="rId21"/>
          <a:stretch>
            <a:fillRect/>
          </a:stretch>
        </p:blipFill>
        <p:spPr>
          <a:xfrm>
            <a:off x="90688" y="2955311"/>
            <a:ext cx="1137398" cy="896471"/>
          </a:xfrm>
          <a:prstGeom prst="rect">
            <a:avLst/>
          </a:prstGeom>
        </p:spPr>
      </p:pic>
      <p:pic>
        <p:nvPicPr>
          <p:cNvPr id="24" name="Picture 24">
            <a:extLst>
              <a:ext uri="{FF2B5EF4-FFF2-40B4-BE49-F238E27FC236}">
                <a16:creationId xmlns:a16="http://schemas.microsoft.com/office/drawing/2014/main" id="{DD59F5AE-09FF-4001-B1F1-F2A4CA70CC73}"/>
              </a:ext>
            </a:extLst>
          </p:cNvPr>
          <p:cNvPicPr>
            <a:picLocks noChangeAspect="1"/>
          </p:cNvPicPr>
          <p:nvPr/>
        </p:nvPicPr>
        <p:blipFill>
          <a:blip r:embed="rId22"/>
          <a:stretch>
            <a:fillRect/>
          </a:stretch>
        </p:blipFill>
        <p:spPr>
          <a:xfrm>
            <a:off x="7963020" y="1136118"/>
            <a:ext cx="1032143" cy="768964"/>
          </a:xfrm>
          <a:prstGeom prst="rect">
            <a:avLst/>
          </a:prstGeom>
        </p:spPr>
      </p:pic>
      <p:pic>
        <p:nvPicPr>
          <p:cNvPr id="25" name="Picture 25" descr="A picture containing company name&#10;&#10;Description automatically generated">
            <a:extLst>
              <a:ext uri="{FF2B5EF4-FFF2-40B4-BE49-F238E27FC236}">
                <a16:creationId xmlns:a16="http://schemas.microsoft.com/office/drawing/2014/main" id="{096A97E5-C811-4158-A38C-99795A5AAC0B}"/>
              </a:ext>
            </a:extLst>
          </p:cNvPr>
          <p:cNvPicPr>
            <a:picLocks noChangeAspect="1"/>
          </p:cNvPicPr>
          <p:nvPr/>
        </p:nvPicPr>
        <p:blipFill>
          <a:blip r:embed="rId23"/>
          <a:stretch>
            <a:fillRect/>
          </a:stretch>
        </p:blipFill>
        <p:spPr>
          <a:xfrm>
            <a:off x="1114145" y="3771980"/>
            <a:ext cx="1290757" cy="939934"/>
          </a:xfrm>
          <a:prstGeom prst="rect">
            <a:avLst/>
          </a:prstGeom>
        </p:spPr>
      </p:pic>
      <p:pic>
        <p:nvPicPr>
          <p:cNvPr id="26" name="Picture 26" descr="Logo&#10;&#10;Description automatically generated">
            <a:extLst>
              <a:ext uri="{FF2B5EF4-FFF2-40B4-BE49-F238E27FC236}">
                <a16:creationId xmlns:a16="http://schemas.microsoft.com/office/drawing/2014/main" id="{C0A84E86-533A-43F8-91B8-3D5D0FB2B0D7}"/>
              </a:ext>
            </a:extLst>
          </p:cNvPr>
          <p:cNvPicPr>
            <a:picLocks noChangeAspect="1"/>
          </p:cNvPicPr>
          <p:nvPr/>
        </p:nvPicPr>
        <p:blipFill>
          <a:blip r:embed="rId24"/>
          <a:stretch>
            <a:fillRect/>
          </a:stretch>
        </p:blipFill>
        <p:spPr>
          <a:xfrm>
            <a:off x="5815094" y="1066717"/>
            <a:ext cx="1078006" cy="805224"/>
          </a:xfrm>
          <a:prstGeom prst="rect">
            <a:avLst/>
          </a:prstGeom>
        </p:spPr>
      </p:pic>
      <p:pic>
        <p:nvPicPr>
          <p:cNvPr id="27" name="Picture 27" descr="Logo, company name&#10;&#10;Description automatically generated">
            <a:extLst>
              <a:ext uri="{FF2B5EF4-FFF2-40B4-BE49-F238E27FC236}">
                <a16:creationId xmlns:a16="http://schemas.microsoft.com/office/drawing/2014/main" id="{8FC671DC-50C4-41BC-A757-F6E52EC7D395}"/>
              </a:ext>
            </a:extLst>
          </p:cNvPr>
          <p:cNvPicPr>
            <a:picLocks noChangeAspect="1"/>
          </p:cNvPicPr>
          <p:nvPr/>
        </p:nvPicPr>
        <p:blipFill>
          <a:blip r:embed="rId25"/>
          <a:stretch>
            <a:fillRect/>
          </a:stretch>
        </p:blipFill>
        <p:spPr>
          <a:xfrm>
            <a:off x="6913431" y="2957231"/>
            <a:ext cx="938734" cy="607121"/>
          </a:xfrm>
          <a:prstGeom prst="rect">
            <a:avLst/>
          </a:prstGeom>
        </p:spPr>
      </p:pic>
      <p:pic>
        <p:nvPicPr>
          <p:cNvPr id="28" name="Picture 28" descr="Logo&#10;&#10;Description automatically generated">
            <a:extLst>
              <a:ext uri="{FF2B5EF4-FFF2-40B4-BE49-F238E27FC236}">
                <a16:creationId xmlns:a16="http://schemas.microsoft.com/office/drawing/2014/main" id="{8718B297-9444-4F71-96D1-2C0EB712CE92}"/>
              </a:ext>
            </a:extLst>
          </p:cNvPr>
          <p:cNvPicPr>
            <a:picLocks noChangeAspect="1"/>
          </p:cNvPicPr>
          <p:nvPr/>
        </p:nvPicPr>
        <p:blipFill>
          <a:blip r:embed="rId26"/>
          <a:stretch>
            <a:fillRect/>
          </a:stretch>
        </p:blipFill>
        <p:spPr>
          <a:xfrm>
            <a:off x="2337586" y="1035264"/>
            <a:ext cx="1092895" cy="858532"/>
          </a:xfrm>
          <a:prstGeom prst="rect">
            <a:avLst/>
          </a:prstGeom>
        </p:spPr>
      </p:pic>
      <p:pic>
        <p:nvPicPr>
          <p:cNvPr id="29" name="Picture 29" descr="Graphical user interface&#10;&#10;Description automatically generated">
            <a:extLst>
              <a:ext uri="{FF2B5EF4-FFF2-40B4-BE49-F238E27FC236}">
                <a16:creationId xmlns:a16="http://schemas.microsoft.com/office/drawing/2014/main" id="{F49E10DB-C795-4BEB-A708-DF4185CBA55E}"/>
              </a:ext>
            </a:extLst>
          </p:cNvPr>
          <p:cNvPicPr>
            <a:picLocks noChangeAspect="1"/>
          </p:cNvPicPr>
          <p:nvPr/>
        </p:nvPicPr>
        <p:blipFill>
          <a:blip r:embed="rId27"/>
          <a:stretch>
            <a:fillRect/>
          </a:stretch>
        </p:blipFill>
        <p:spPr>
          <a:xfrm>
            <a:off x="4664888" y="1966232"/>
            <a:ext cx="1102500" cy="815550"/>
          </a:xfrm>
          <a:prstGeom prst="rect">
            <a:avLst/>
          </a:prstGeom>
        </p:spPr>
      </p:pic>
      <p:pic>
        <p:nvPicPr>
          <p:cNvPr id="30" name="Picture 30" descr="Logo&#10;&#10;Description automatically generated">
            <a:extLst>
              <a:ext uri="{FF2B5EF4-FFF2-40B4-BE49-F238E27FC236}">
                <a16:creationId xmlns:a16="http://schemas.microsoft.com/office/drawing/2014/main" id="{86BA42B5-E917-4E31-9B92-43A0FC5404C1}"/>
              </a:ext>
            </a:extLst>
          </p:cNvPr>
          <p:cNvPicPr>
            <a:picLocks noChangeAspect="1"/>
          </p:cNvPicPr>
          <p:nvPr/>
        </p:nvPicPr>
        <p:blipFill>
          <a:blip r:embed="rId28"/>
          <a:stretch>
            <a:fillRect/>
          </a:stretch>
        </p:blipFill>
        <p:spPr>
          <a:xfrm>
            <a:off x="7910913" y="2777857"/>
            <a:ext cx="1142840" cy="811226"/>
          </a:xfrm>
          <a:prstGeom prst="rect">
            <a:avLst/>
          </a:prstGeom>
        </p:spPr>
      </p:pic>
      <p:pic>
        <p:nvPicPr>
          <p:cNvPr id="31" name="Picture 31" descr="Logo&#10;&#10;Description automatically generated">
            <a:extLst>
              <a:ext uri="{FF2B5EF4-FFF2-40B4-BE49-F238E27FC236}">
                <a16:creationId xmlns:a16="http://schemas.microsoft.com/office/drawing/2014/main" id="{096E4397-67D2-4C31-A200-115C78BF1B40}"/>
              </a:ext>
            </a:extLst>
          </p:cNvPr>
          <p:cNvPicPr>
            <a:picLocks noChangeAspect="1"/>
          </p:cNvPicPr>
          <p:nvPr/>
        </p:nvPicPr>
        <p:blipFill>
          <a:blip r:embed="rId29"/>
          <a:stretch>
            <a:fillRect/>
          </a:stretch>
        </p:blipFill>
        <p:spPr>
          <a:xfrm>
            <a:off x="3473865" y="1064078"/>
            <a:ext cx="1132516" cy="812907"/>
          </a:xfrm>
          <a:prstGeom prst="rect">
            <a:avLst/>
          </a:prstGeom>
        </p:spPr>
      </p:pic>
      <p:pic>
        <p:nvPicPr>
          <p:cNvPr id="32" name="Picture 32" descr="Logo, company name&#10;&#10;Description automatically generated">
            <a:extLst>
              <a:ext uri="{FF2B5EF4-FFF2-40B4-BE49-F238E27FC236}">
                <a16:creationId xmlns:a16="http://schemas.microsoft.com/office/drawing/2014/main" id="{0B306BD0-B1CE-45B2-A72F-08C8B117B5CC}"/>
              </a:ext>
            </a:extLst>
          </p:cNvPr>
          <p:cNvPicPr>
            <a:picLocks noChangeAspect="1"/>
          </p:cNvPicPr>
          <p:nvPr/>
        </p:nvPicPr>
        <p:blipFill>
          <a:blip r:embed="rId30"/>
          <a:stretch>
            <a:fillRect/>
          </a:stretch>
        </p:blipFill>
        <p:spPr>
          <a:xfrm>
            <a:off x="4650722" y="1102499"/>
            <a:ext cx="1140199" cy="853729"/>
          </a:xfrm>
          <a:prstGeom prst="rect">
            <a:avLst/>
          </a:prstGeom>
        </p:spPr>
      </p:pic>
      <p:pic>
        <p:nvPicPr>
          <p:cNvPr id="33" name="Picture 33" descr="A picture containing hydrozoan&#10;&#10;Description automatically generated">
            <a:extLst>
              <a:ext uri="{FF2B5EF4-FFF2-40B4-BE49-F238E27FC236}">
                <a16:creationId xmlns:a16="http://schemas.microsoft.com/office/drawing/2014/main" id="{701CEDBC-400C-4A11-A48A-1E3FC9D7FAEE}"/>
              </a:ext>
            </a:extLst>
          </p:cNvPr>
          <p:cNvPicPr>
            <a:picLocks noChangeAspect="1"/>
          </p:cNvPicPr>
          <p:nvPr/>
        </p:nvPicPr>
        <p:blipFill>
          <a:blip r:embed="rId31"/>
          <a:stretch>
            <a:fillRect/>
          </a:stretch>
        </p:blipFill>
        <p:spPr>
          <a:xfrm>
            <a:off x="6780880" y="1085449"/>
            <a:ext cx="1077287" cy="749275"/>
          </a:xfrm>
          <a:prstGeom prst="rect">
            <a:avLst/>
          </a:prstGeom>
        </p:spPr>
      </p:pic>
      <p:pic>
        <p:nvPicPr>
          <p:cNvPr id="34" name="Picture 34" descr="Logo, company name&#10;&#10;Description automatically generated">
            <a:extLst>
              <a:ext uri="{FF2B5EF4-FFF2-40B4-BE49-F238E27FC236}">
                <a16:creationId xmlns:a16="http://schemas.microsoft.com/office/drawing/2014/main" id="{88CA2F72-D9C8-4C96-9474-5EB5F34BC4B5}"/>
              </a:ext>
            </a:extLst>
          </p:cNvPr>
          <p:cNvPicPr>
            <a:picLocks noChangeAspect="1"/>
          </p:cNvPicPr>
          <p:nvPr/>
        </p:nvPicPr>
        <p:blipFill>
          <a:blip r:embed="rId32"/>
          <a:stretch>
            <a:fillRect/>
          </a:stretch>
        </p:blipFill>
        <p:spPr>
          <a:xfrm>
            <a:off x="6936243" y="3872592"/>
            <a:ext cx="978353" cy="672194"/>
          </a:xfrm>
          <a:prstGeom prst="rect">
            <a:avLst/>
          </a:prstGeom>
        </p:spPr>
      </p:pic>
      <p:pic>
        <p:nvPicPr>
          <p:cNvPr id="35" name="Picture 35" descr="Logo, company name&#10;&#10;Description automatically generated">
            <a:extLst>
              <a:ext uri="{FF2B5EF4-FFF2-40B4-BE49-F238E27FC236}">
                <a16:creationId xmlns:a16="http://schemas.microsoft.com/office/drawing/2014/main" id="{612F3D34-D767-4202-8D75-8CC713EEF973}"/>
              </a:ext>
            </a:extLst>
          </p:cNvPr>
          <p:cNvPicPr>
            <a:picLocks noChangeAspect="1"/>
          </p:cNvPicPr>
          <p:nvPr/>
        </p:nvPicPr>
        <p:blipFill rotWithShape="1">
          <a:blip r:embed="rId33"/>
          <a:srcRect l="21131" t="23105" r="17560" b="21016"/>
          <a:stretch/>
        </p:blipFill>
        <p:spPr>
          <a:xfrm>
            <a:off x="269422" y="3956675"/>
            <a:ext cx="840924" cy="773588"/>
          </a:xfrm>
          <a:prstGeom prst="rect">
            <a:avLst/>
          </a:prstGeom>
        </p:spPr>
      </p:pic>
      <p:pic>
        <p:nvPicPr>
          <p:cNvPr id="36" name="Picture 36" descr="Logo, company name&#10;&#10;Description automatically generated">
            <a:extLst>
              <a:ext uri="{FF2B5EF4-FFF2-40B4-BE49-F238E27FC236}">
                <a16:creationId xmlns:a16="http://schemas.microsoft.com/office/drawing/2014/main" id="{C51C4C8C-17EB-4DC3-B7E9-D584EFB4F35F}"/>
              </a:ext>
            </a:extLst>
          </p:cNvPr>
          <p:cNvPicPr>
            <a:picLocks noChangeAspect="1"/>
          </p:cNvPicPr>
          <p:nvPr/>
        </p:nvPicPr>
        <p:blipFill rotWithShape="1">
          <a:blip r:embed="rId34"/>
          <a:srcRect t="25306" b="27483"/>
          <a:stretch/>
        </p:blipFill>
        <p:spPr>
          <a:xfrm>
            <a:off x="2408463" y="4106867"/>
            <a:ext cx="996044" cy="486830"/>
          </a:xfrm>
          <a:prstGeom prst="rect">
            <a:avLst/>
          </a:prstGeom>
        </p:spPr>
      </p:pic>
      <p:sp>
        <p:nvSpPr>
          <p:cNvPr id="37" name="TextBox 36">
            <a:extLst>
              <a:ext uri="{FF2B5EF4-FFF2-40B4-BE49-F238E27FC236}">
                <a16:creationId xmlns:a16="http://schemas.microsoft.com/office/drawing/2014/main" id="{5F711502-4483-48B7-8D64-52F2AAE25476}"/>
              </a:ext>
            </a:extLst>
          </p:cNvPr>
          <p:cNvSpPr txBox="1"/>
          <p:nvPr/>
        </p:nvSpPr>
        <p:spPr>
          <a:xfrm>
            <a:off x="963385" y="3894363"/>
            <a:ext cx="1796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a:t>
            </a:r>
          </a:p>
        </p:txBody>
      </p:sp>
      <p:sp>
        <p:nvSpPr>
          <p:cNvPr id="40" name="TextBox 39">
            <a:extLst>
              <a:ext uri="{FF2B5EF4-FFF2-40B4-BE49-F238E27FC236}">
                <a16:creationId xmlns:a16="http://schemas.microsoft.com/office/drawing/2014/main" id="{1B9666AE-7FC4-41CF-B90B-917346E37F30}"/>
              </a:ext>
            </a:extLst>
          </p:cNvPr>
          <p:cNvSpPr txBox="1"/>
          <p:nvPr/>
        </p:nvSpPr>
        <p:spPr>
          <a:xfrm>
            <a:off x="3355521" y="3927020"/>
            <a:ext cx="1796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a:t>
            </a:r>
          </a:p>
        </p:txBody>
      </p:sp>
      <p:sp>
        <p:nvSpPr>
          <p:cNvPr id="41" name="TextBox 40">
            <a:extLst>
              <a:ext uri="{FF2B5EF4-FFF2-40B4-BE49-F238E27FC236}">
                <a16:creationId xmlns:a16="http://schemas.microsoft.com/office/drawing/2014/main" id="{4DBBDD3D-287C-4F82-A7A0-2E244C406647}"/>
              </a:ext>
            </a:extLst>
          </p:cNvPr>
          <p:cNvSpPr txBox="1"/>
          <p:nvPr/>
        </p:nvSpPr>
        <p:spPr>
          <a:xfrm>
            <a:off x="97970" y="4710791"/>
            <a:ext cx="1796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a:t>
            </a:r>
          </a:p>
        </p:txBody>
      </p:sp>
      <p:sp>
        <p:nvSpPr>
          <p:cNvPr id="42" name="TextBox 41">
            <a:extLst>
              <a:ext uri="{FF2B5EF4-FFF2-40B4-BE49-F238E27FC236}">
                <a16:creationId xmlns:a16="http://schemas.microsoft.com/office/drawing/2014/main" id="{A4DEB2EC-6F49-4295-8206-C309B6A28222}"/>
              </a:ext>
            </a:extLst>
          </p:cNvPr>
          <p:cNvSpPr txBox="1"/>
          <p:nvPr/>
        </p:nvSpPr>
        <p:spPr>
          <a:xfrm>
            <a:off x="240847" y="4804682"/>
            <a:ext cx="3012621" cy="285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Soon to announce</a:t>
            </a:r>
          </a:p>
        </p:txBody>
      </p:sp>
    </p:spTree>
    <p:extLst>
      <p:ext uri="{BB962C8B-B14F-4D97-AF65-F5344CB8AC3E}">
        <p14:creationId xmlns:p14="http://schemas.microsoft.com/office/powerpoint/2010/main" val="4745662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6"/>
          <p:cNvSpPr>
            <a:spLocks noChangeArrowheads="1"/>
          </p:cNvSpPr>
          <p:nvPr/>
        </p:nvSpPr>
        <p:spPr bwMode="auto">
          <a:xfrm>
            <a:off x="0" y="158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a:solidFill>
                <a:prstClr val="black"/>
              </a:solidFill>
              <a:latin typeface="Arial" pitchFamily="34" charset="0"/>
              <a:cs typeface="Arial" pitchFamily="34" charset="0"/>
            </a:endParaRPr>
          </a:p>
        </p:txBody>
      </p:sp>
      <p:sp>
        <p:nvSpPr>
          <p:cNvPr id="15" name="Rectangle 21"/>
          <p:cNvSpPr>
            <a:spLocks noChangeArrowheads="1"/>
          </p:cNvSpPr>
          <p:nvPr/>
        </p:nvSpPr>
        <p:spPr bwMode="auto">
          <a:xfrm>
            <a:off x="0" y="897345"/>
            <a:ext cx="4010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en-US" altLang="en-US" sz="1200">
                <a:solidFill>
                  <a:srgbClr val="000000"/>
                </a:solidFill>
                <a:latin typeface="Arial" pitchFamily="34" charset="0"/>
                <a:ea typeface="Times New Roman" pitchFamily="18" charset="0"/>
                <a:cs typeface="Arial" pitchFamily="34" charset="0"/>
              </a:rPr>
              <a:t>     </a:t>
            </a:r>
            <a:endParaRPr lang="en-US" altLang="en-US">
              <a:solidFill>
                <a:prstClr val="black"/>
              </a:solidFill>
              <a:latin typeface="Arial" pitchFamily="34" charset="0"/>
              <a:cs typeface="Arial" pitchFamily="34" charset="0"/>
            </a:endParaRPr>
          </a:p>
        </p:txBody>
      </p:sp>
      <p:pic>
        <p:nvPicPr>
          <p:cNvPr id="10" name="Picture 9" descr="A close up of a logo&#10;&#10;Description generated with high confidence">
            <a:extLst>
              <a:ext uri="{FF2B5EF4-FFF2-40B4-BE49-F238E27FC236}">
                <a16:creationId xmlns:a16="http://schemas.microsoft.com/office/drawing/2014/main" id="{D1FA499C-1DEB-4B27-95FA-DA2DA0B63FF3}"/>
              </a:ext>
            </a:extLst>
          </p:cNvPr>
          <p:cNvPicPr>
            <a:picLocks noChangeAspect="1"/>
          </p:cNvPicPr>
          <p:nvPr/>
        </p:nvPicPr>
        <p:blipFill rotWithShape="1">
          <a:blip r:embed="rId3"/>
          <a:srcRect l="12159" t="7956" r="10678" b="9925"/>
          <a:stretch/>
        </p:blipFill>
        <p:spPr>
          <a:xfrm>
            <a:off x="69450" y="4481826"/>
            <a:ext cx="937549" cy="598658"/>
          </a:xfrm>
          <a:prstGeom prst="rect">
            <a:avLst/>
          </a:prstGeom>
        </p:spPr>
      </p:pic>
      <p:pic>
        <p:nvPicPr>
          <p:cNvPr id="11" name="Picture 10" descr="A picture containing dark, sitting&#10;&#10;Description automatically generated">
            <a:extLst>
              <a:ext uri="{FF2B5EF4-FFF2-40B4-BE49-F238E27FC236}">
                <a16:creationId xmlns:a16="http://schemas.microsoft.com/office/drawing/2014/main" id="{A7D553A0-2CCD-4358-9BE4-16D0545625B1}"/>
              </a:ext>
            </a:extLst>
          </p:cNvPr>
          <p:cNvPicPr>
            <a:picLocks noChangeAspect="1"/>
          </p:cNvPicPr>
          <p:nvPr/>
        </p:nvPicPr>
        <p:blipFill>
          <a:blip r:embed="rId4"/>
          <a:stretch>
            <a:fillRect/>
          </a:stretch>
        </p:blipFill>
        <p:spPr>
          <a:xfrm>
            <a:off x="7163020" y="4233051"/>
            <a:ext cx="1980982" cy="1096208"/>
          </a:xfrm>
          <a:prstGeom prst="rect">
            <a:avLst/>
          </a:prstGeom>
        </p:spPr>
      </p:pic>
      <p:sp>
        <p:nvSpPr>
          <p:cNvPr id="12" name="TextBox 11">
            <a:extLst>
              <a:ext uri="{FF2B5EF4-FFF2-40B4-BE49-F238E27FC236}">
                <a16:creationId xmlns:a16="http://schemas.microsoft.com/office/drawing/2014/main" id="{7D1970DE-6CEB-4028-A902-BFC799A0E971}"/>
              </a:ext>
            </a:extLst>
          </p:cNvPr>
          <p:cNvSpPr txBox="1"/>
          <p:nvPr/>
        </p:nvSpPr>
        <p:spPr>
          <a:xfrm>
            <a:off x="2086311" y="342900"/>
            <a:ext cx="6872958" cy="4431983"/>
          </a:xfrm>
          <a:prstGeom prst="rect">
            <a:avLst/>
          </a:prstGeom>
          <a:noFill/>
        </p:spPr>
        <p:txBody>
          <a:bodyPr wrap="square" rtlCol="0">
            <a:spAutoFit/>
          </a:bodyPr>
          <a:lstStyle/>
          <a:p>
            <a:endParaRPr lang="en-US"/>
          </a:p>
          <a:p>
            <a:endParaRPr lang="en-US"/>
          </a:p>
          <a:p>
            <a:r>
              <a:rPr lang="en-US" b="1"/>
              <a:t>Background:</a:t>
            </a:r>
          </a:p>
          <a:p>
            <a:pPr marL="285750" indent="-285750">
              <a:buFontTx/>
              <a:buChar char="-"/>
            </a:pPr>
            <a:r>
              <a:rPr lang="en-US" sz="1600"/>
              <a:t>Commitments encompass general areas made by all </a:t>
            </a:r>
          </a:p>
          <a:p>
            <a:pPr marL="285750" indent="-285750">
              <a:buFontTx/>
              <a:buChar char="-"/>
            </a:pPr>
            <a:r>
              <a:rPr lang="en-US" sz="1600"/>
              <a:t>Constituency level commitments (government, business, civil society, partner organizations and other)</a:t>
            </a:r>
          </a:p>
          <a:p>
            <a:endParaRPr lang="en-US" sz="1600"/>
          </a:p>
          <a:p>
            <a:r>
              <a:rPr lang="en-US" sz="1600" b="1"/>
              <a:t>Requirements: </a:t>
            </a:r>
          </a:p>
          <a:p>
            <a:pPr marL="285750" indent="-285750">
              <a:buFontTx/>
              <a:buChar char="-"/>
            </a:pPr>
            <a:r>
              <a:rPr lang="en-US" sz="1600"/>
              <a:t>Action plan, KPIs, mutual accountability, and yearly meeting to report on progress </a:t>
            </a:r>
          </a:p>
          <a:p>
            <a:endParaRPr lang="en-US" sz="1600"/>
          </a:p>
          <a:p>
            <a:r>
              <a:rPr lang="en-US" sz="1600" b="1"/>
              <a:t>Next Steps:</a:t>
            </a:r>
          </a:p>
          <a:p>
            <a:pPr marL="285750" indent="-285750">
              <a:buFontTx/>
              <a:buChar char="-"/>
            </a:pPr>
            <a:r>
              <a:rPr lang="en-US" sz="1600"/>
              <a:t>Mandate will circulate document for member input</a:t>
            </a:r>
          </a:p>
          <a:p>
            <a:pPr marL="285750" indent="-285750">
              <a:buFontTx/>
              <a:buChar char="-"/>
            </a:pPr>
            <a:r>
              <a:rPr lang="en-US" sz="1600"/>
              <a:t>Please send input back by EOD November 3</a:t>
            </a:r>
            <a:r>
              <a:rPr lang="en-US" sz="1600" baseline="30000"/>
              <a:t>rd</a:t>
            </a:r>
            <a:r>
              <a:rPr lang="en-US" sz="1600"/>
              <a:t>, 2021 (if possible) </a:t>
            </a:r>
          </a:p>
          <a:p>
            <a:pPr marL="285750" indent="-285750">
              <a:buFontTx/>
              <a:buChar char="-"/>
            </a:pPr>
            <a:r>
              <a:rPr lang="en-US" sz="1600"/>
              <a:t>Announcement to be made at COP on Nov 5 </a:t>
            </a:r>
          </a:p>
          <a:p>
            <a:endParaRPr lang="en-US"/>
          </a:p>
          <a:p>
            <a:pPr marL="285750" indent="-285750">
              <a:buFont typeface="Arial" panose="020B0604020202020204" pitchFamily="34" charset="0"/>
              <a:buChar char="•"/>
            </a:pPr>
            <a:endParaRPr lang="en-US"/>
          </a:p>
        </p:txBody>
      </p:sp>
      <p:pic>
        <p:nvPicPr>
          <p:cNvPr id="4" name="Picture 3">
            <a:extLst>
              <a:ext uri="{FF2B5EF4-FFF2-40B4-BE49-F238E27FC236}">
                <a16:creationId xmlns:a16="http://schemas.microsoft.com/office/drawing/2014/main" id="{BC815F74-F839-4CCD-B251-AE30F0FF88BF}"/>
              </a:ext>
            </a:extLst>
          </p:cNvPr>
          <p:cNvPicPr>
            <a:picLocks noChangeAspect="1"/>
          </p:cNvPicPr>
          <p:nvPr/>
        </p:nvPicPr>
        <p:blipFill>
          <a:blip r:embed="rId5"/>
          <a:stretch>
            <a:fillRect/>
          </a:stretch>
        </p:blipFill>
        <p:spPr>
          <a:xfrm>
            <a:off x="200536" y="1486167"/>
            <a:ext cx="1762699" cy="1563678"/>
          </a:xfrm>
          <a:prstGeom prst="rect">
            <a:avLst/>
          </a:prstGeom>
        </p:spPr>
      </p:pic>
      <p:sp>
        <p:nvSpPr>
          <p:cNvPr id="9" name="Rectangle 8">
            <a:extLst>
              <a:ext uri="{FF2B5EF4-FFF2-40B4-BE49-F238E27FC236}">
                <a16:creationId xmlns:a16="http://schemas.microsoft.com/office/drawing/2014/main" id="{9725122C-A5D9-4FFE-AEA8-408593C0CA52}"/>
              </a:ext>
            </a:extLst>
          </p:cNvPr>
          <p:cNvSpPr/>
          <p:nvPr/>
        </p:nvSpPr>
        <p:spPr>
          <a:xfrm>
            <a:off x="5" y="0"/>
            <a:ext cx="9144001" cy="1143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4" name="Title 1">
            <a:extLst>
              <a:ext uri="{FF2B5EF4-FFF2-40B4-BE49-F238E27FC236}">
                <a16:creationId xmlns:a16="http://schemas.microsoft.com/office/drawing/2014/main" id="{FAE2CF67-96B3-4CE8-B6D7-F92EA752626B}"/>
              </a:ext>
            </a:extLst>
          </p:cNvPr>
          <p:cNvSpPr txBox="1">
            <a:spLocks/>
          </p:cNvSpPr>
          <p:nvPr/>
        </p:nvSpPr>
        <p:spPr>
          <a:xfrm>
            <a:off x="184731" y="178477"/>
            <a:ext cx="8274812" cy="452735"/>
          </a:xfrm>
          <a:prstGeom prst="rect">
            <a:avLst/>
          </a:prstGeom>
        </p:spPr>
        <p:txBody>
          <a:bodyPr vert="horz" lIns="91440" tIns="45720" rIns="91440" bIns="45720" rtlCol="0" anchor="t">
            <a:noAutofit/>
          </a:bodyPr>
          <a:lstStyle>
            <a:lvl1pPr algn="l" defTabSz="342900" rtl="0" eaLnBrk="1" latinLnBrk="0" hangingPunct="1">
              <a:lnSpc>
                <a:spcPct val="90000"/>
              </a:lnSpc>
              <a:spcBef>
                <a:spcPct val="0"/>
              </a:spcBef>
              <a:buNone/>
              <a:defRPr sz="2400" b="1" i="0" kern="1200">
                <a:solidFill>
                  <a:srgbClr val="1E3250"/>
                </a:solidFill>
                <a:latin typeface="+mj-lt"/>
                <a:ea typeface="+mj-ea"/>
                <a:cs typeface="Calibri" panose="020F0502020204030204" pitchFamily="34" charset="0"/>
              </a:defRPr>
            </a:lvl1pPr>
          </a:lstStyle>
          <a:p>
            <a:r>
              <a:rPr lang="en-US"/>
              <a:t>Road to COP 26</a:t>
            </a:r>
          </a:p>
        </p:txBody>
      </p:sp>
    </p:spTree>
    <p:extLst>
      <p:ext uri="{BB962C8B-B14F-4D97-AF65-F5344CB8AC3E}">
        <p14:creationId xmlns:p14="http://schemas.microsoft.com/office/powerpoint/2010/main" val="4252545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6048"/>
            <a:ext cx="9144002" cy="5209547"/>
          </a:xfrm>
          <a:prstGeom prst="rect">
            <a:avLst/>
          </a:prstGeom>
          <a:solidFill>
            <a:srgbClr val="1E3250"/>
          </a:solidFill>
          <a:ln>
            <a:noFill/>
          </a:ln>
        </p:spPr>
        <p:style>
          <a:lnRef idx="2">
            <a:schemeClr val="accent1">
              <a:shade val="50000"/>
            </a:schemeClr>
          </a:lnRef>
          <a:fillRef idx="1">
            <a:schemeClr val="accent1"/>
          </a:fillRef>
          <a:effectRef idx="0">
            <a:schemeClr val="accent1"/>
          </a:effectRef>
          <a:fontRef idx="minor">
            <a:schemeClr val="lt1"/>
          </a:fontRef>
        </p:style>
        <p:txBody>
          <a:bodyPr lIns="205740" tIns="34290" rIns="68580" bIns="34290" rtlCol="0" anchor="ctr"/>
          <a:lstStyle/>
          <a:p>
            <a:pPr defTabSz="685800"/>
            <a:r>
              <a:rPr lang="en-US" sz="2400" b="1">
                <a:solidFill>
                  <a:schemeClr val="bg1"/>
                </a:solidFill>
                <a:highlight>
                  <a:srgbClr val="1E3250"/>
                </a:highlight>
                <a:latin typeface="Roboto" panose="02000000000000000000" pitchFamily="2" charset="0"/>
                <a:ea typeface="Roboto" panose="02000000000000000000" pitchFamily="2" charset="0"/>
                <a:cs typeface="Verdana" panose="020B0604030504040204" pitchFamily="34" charset="0"/>
              </a:rPr>
              <a:t>Questions and Discussion</a:t>
            </a:r>
          </a:p>
        </p:txBody>
      </p:sp>
      <p:sp>
        <p:nvSpPr>
          <p:cNvPr id="13" name="Rectangle 16"/>
          <p:cNvSpPr>
            <a:spLocks noChangeArrowheads="1"/>
          </p:cNvSpPr>
          <p:nvPr/>
        </p:nvSpPr>
        <p:spPr bwMode="auto">
          <a:xfrm>
            <a:off x="0" y="158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a:solidFill>
                <a:prstClr val="black"/>
              </a:solidFill>
              <a:latin typeface="Arial" pitchFamily="34" charset="0"/>
              <a:cs typeface="Arial" pitchFamily="34" charset="0"/>
            </a:endParaRPr>
          </a:p>
        </p:txBody>
      </p:sp>
      <p:sp>
        <p:nvSpPr>
          <p:cNvPr id="15" name="Rectangle 21"/>
          <p:cNvSpPr>
            <a:spLocks noChangeArrowheads="1"/>
          </p:cNvSpPr>
          <p:nvPr/>
        </p:nvSpPr>
        <p:spPr bwMode="auto">
          <a:xfrm>
            <a:off x="0" y="897345"/>
            <a:ext cx="4010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en-US" altLang="en-US" sz="1200">
                <a:solidFill>
                  <a:srgbClr val="000000"/>
                </a:solidFill>
                <a:latin typeface="Arial" pitchFamily="34" charset="0"/>
                <a:ea typeface="Times New Roman" pitchFamily="18" charset="0"/>
                <a:cs typeface="Arial" pitchFamily="34" charset="0"/>
              </a:rPr>
              <a:t>     </a:t>
            </a:r>
            <a:endParaRPr lang="en-US" altLang="en-US">
              <a:solidFill>
                <a:prstClr val="black"/>
              </a:solidFill>
              <a:latin typeface="Arial" pitchFamily="34" charset="0"/>
              <a:cs typeface="Arial" pitchFamily="34" charset="0"/>
            </a:endParaRPr>
          </a:p>
        </p:txBody>
      </p:sp>
      <p:sp>
        <p:nvSpPr>
          <p:cNvPr id="12" name="TextBox 11">
            <a:extLst>
              <a:ext uri="{FF2B5EF4-FFF2-40B4-BE49-F238E27FC236}">
                <a16:creationId xmlns:a16="http://schemas.microsoft.com/office/drawing/2014/main" id="{7D1970DE-6CEB-4028-A902-BFC799A0E971}"/>
              </a:ext>
            </a:extLst>
          </p:cNvPr>
          <p:cNvSpPr txBox="1"/>
          <p:nvPr/>
        </p:nvSpPr>
        <p:spPr>
          <a:xfrm>
            <a:off x="184731" y="1297948"/>
            <a:ext cx="8730400" cy="646331"/>
          </a:xfrm>
          <a:prstGeom prst="rect">
            <a:avLst/>
          </a:prstGeom>
          <a:noFill/>
        </p:spPr>
        <p:txBody>
          <a:bodyPr wrap="square" rtlCol="0">
            <a:spAutoFit/>
          </a:bodyPr>
          <a:lstStyle/>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1307728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6048"/>
            <a:ext cx="9144002" cy="5209547"/>
          </a:xfrm>
          <a:prstGeom prst="rect">
            <a:avLst/>
          </a:prstGeom>
          <a:solidFill>
            <a:srgbClr val="1E3250"/>
          </a:solidFill>
          <a:ln>
            <a:noFill/>
          </a:ln>
        </p:spPr>
        <p:style>
          <a:lnRef idx="2">
            <a:schemeClr val="accent1">
              <a:shade val="50000"/>
            </a:schemeClr>
          </a:lnRef>
          <a:fillRef idx="1">
            <a:schemeClr val="accent1"/>
          </a:fillRef>
          <a:effectRef idx="0">
            <a:schemeClr val="accent1"/>
          </a:effectRef>
          <a:fontRef idx="minor">
            <a:schemeClr val="lt1"/>
          </a:fontRef>
        </p:style>
        <p:txBody>
          <a:bodyPr lIns="205740" tIns="34290" rIns="68580" bIns="34290" rtlCol="0" anchor="ctr"/>
          <a:lstStyle/>
          <a:p>
            <a:pPr defTabSz="685800"/>
            <a:r>
              <a:rPr lang="en-US" sz="2400" b="1">
                <a:solidFill>
                  <a:schemeClr val="bg1"/>
                </a:solidFill>
                <a:highlight>
                  <a:srgbClr val="1E3250"/>
                </a:highlight>
                <a:latin typeface="Roboto" panose="02000000000000000000" pitchFamily="2" charset="0"/>
                <a:ea typeface="Roboto" panose="02000000000000000000" pitchFamily="2" charset="0"/>
                <a:cs typeface="Verdana" panose="020B0604030504040204" pitchFamily="34" charset="0"/>
              </a:rPr>
              <a:t>Financial Model </a:t>
            </a:r>
          </a:p>
        </p:txBody>
      </p:sp>
      <p:sp>
        <p:nvSpPr>
          <p:cNvPr id="13" name="Rectangle 16"/>
          <p:cNvSpPr>
            <a:spLocks noChangeArrowheads="1"/>
          </p:cNvSpPr>
          <p:nvPr/>
        </p:nvSpPr>
        <p:spPr bwMode="auto">
          <a:xfrm>
            <a:off x="0" y="158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a:solidFill>
                <a:prstClr val="black"/>
              </a:solidFill>
              <a:latin typeface="Arial" pitchFamily="34" charset="0"/>
              <a:cs typeface="Arial" pitchFamily="34" charset="0"/>
            </a:endParaRPr>
          </a:p>
        </p:txBody>
      </p:sp>
      <p:sp>
        <p:nvSpPr>
          <p:cNvPr id="15" name="Rectangle 21"/>
          <p:cNvSpPr>
            <a:spLocks noChangeArrowheads="1"/>
          </p:cNvSpPr>
          <p:nvPr/>
        </p:nvSpPr>
        <p:spPr bwMode="auto">
          <a:xfrm>
            <a:off x="0" y="897345"/>
            <a:ext cx="4010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en-US" altLang="en-US" sz="1200">
                <a:solidFill>
                  <a:srgbClr val="000000"/>
                </a:solidFill>
                <a:latin typeface="Arial" pitchFamily="34" charset="0"/>
                <a:ea typeface="Times New Roman" pitchFamily="18" charset="0"/>
                <a:cs typeface="Arial" pitchFamily="34" charset="0"/>
              </a:rPr>
              <a:t>     </a:t>
            </a:r>
            <a:endParaRPr lang="en-US" altLang="en-US">
              <a:solidFill>
                <a:prstClr val="black"/>
              </a:solidFill>
              <a:latin typeface="Arial" pitchFamily="34" charset="0"/>
              <a:cs typeface="Arial" pitchFamily="34" charset="0"/>
            </a:endParaRPr>
          </a:p>
        </p:txBody>
      </p:sp>
      <p:sp>
        <p:nvSpPr>
          <p:cNvPr id="12" name="TextBox 11">
            <a:extLst>
              <a:ext uri="{FF2B5EF4-FFF2-40B4-BE49-F238E27FC236}">
                <a16:creationId xmlns:a16="http://schemas.microsoft.com/office/drawing/2014/main" id="{7D1970DE-6CEB-4028-A902-BFC799A0E971}"/>
              </a:ext>
            </a:extLst>
          </p:cNvPr>
          <p:cNvSpPr txBox="1"/>
          <p:nvPr/>
        </p:nvSpPr>
        <p:spPr>
          <a:xfrm>
            <a:off x="184731" y="1297948"/>
            <a:ext cx="8730400" cy="646331"/>
          </a:xfrm>
          <a:prstGeom prst="rect">
            <a:avLst/>
          </a:prstGeom>
          <a:noFill/>
        </p:spPr>
        <p:txBody>
          <a:bodyPr wrap="square" rtlCol="0">
            <a:spAutoFit/>
          </a:bodyPr>
          <a:lstStyle/>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3087400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6"/>
          <p:cNvSpPr>
            <a:spLocks noChangeArrowheads="1"/>
          </p:cNvSpPr>
          <p:nvPr/>
        </p:nvSpPr>
        <p:spPr bwMode="auto">
          <a:xfrm>
            <a:off x="0" y="158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5" name="Picture 4" descr="A close up of a logo&#10;&#10;Description generated with high confidence">
            <a:extLst>
              <a:ext uri="{FF2B5EF4-FFF2-40B4-BE49-F238E27FC236}">
                <a16:creationId xmlns:a16="http://schemas.microsoft.com/office/drawing/2014/main" id="{D1FA499C-1DEB-4B27-95FA-DA2DA0B63FF3}"/>
              </a:ext>
            </a:extLst>
          </p:cNvPr>
          <p:cNvPicPr>
            <a:picLocks noChangeAspect="1"/>
          </p:cNvPicPr>
          <p:nvPr/>
        </p:nvPicPr>
        <p:blipFill rotWithShape="1">
          <a:blip r:embed="rId3"/>
          <a:srcRect l="12159" t="7956" r="10678" b="9925"/>
          <a:stretch/>
        </p:blipFill>
        <p:spPr>
          <a:xfrm>
            <a:off x="69450" y="4481826"/>
            <a:ext cx="937549" cy="598658"/>
          </a:xfrm>
          <a:prstGeom prst="rect">
            <a:avLst/>
          </a:prstGeom>
        </p:spPr>
      </p:pic>
      <p:cxnSp>
        <p:nvCxnSpPr>
          <p:cNvPr id="7" name="Straight Connector 6">
            <a:extLst>
              <a:ext uri="{FF2B5EF4-FFF2-40B4-BE49-F238E27FC236}">
                <a16:creationId xmlns:a16="http://schemas.microsoft.com/office/drawing/2014/main" id="{86BC93F1-D093-4DDC-BAE2-470C2F8FE1C7}"/>
              </a:ext>
            </a:extLst>
          </p:cNvPr>
          <p:cNvCxnSpPr>
            <a:cxnSpLocks/>
          </p:cNvCxnSpPr>
          <p:nvPr/>
        </p:nvCxnSpPr>
        <p:spPr>
          <a:xfrm>
            <a:off x="127088" y="4452380"/>
            <a:ext cx="888982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13A742A-0774-4A50-AD36-08B251D73C9F}"/>
              </a:ext>
            </a:extLst>
          </p:cNvPr>
          <p:cNvSpPr>
            <a:spLocks noGrp="1"/>
          </p:cNvSpPr>
          <p:nvPr>
            <p:ph type="ctrTitle"/>
          </p:nvPr>
        </p:nvSpPr>
        <p:spPr>
          <a:xfrm>
            <a:off x="343914" y="259115"/>
            <a:ext cx="8274812" cy="452735"/>
          </a:xfrm>
        </p:spPr>
        <p:txBody>
          <a:bodyPr/>
          <a:lstStyle/>
          <a:p>
            <a:r>
              <a:rPr lang="en-US"/>
              <a:t>Financial Contribution </a:t>
            </a:r>
          </a:p>
        </p:txBody>
      </p:sp>
      <p:sp>
        <p:nvSpPr>
          <p:cNvPr id="9" name="TextBox 8">
            <a:extLst>
              <a:ext uri="{FF2B5EF4-FFF2-40B4-BE49-F238E27FC236}">
                <a16:creationId xmlns:a16="http://schemas.microsoft.com/office/drawing/2014/main" id="{E3F147D1-8064-4EB0-8000-3ABA071F2414}"/>
              </a:ext>
            </a:extLst>
          </p:cNvPr>
          <p:cNvSpPr txBox="1"/>
          <p:nvPr/>
        </p:nvSpPr>
        <p:spPr>
          <a:xfrm>
            <a:off x="223542" y="615980"/>
            <a:ext cx="9028686" cy="2308324"/>
          </a:xfrm>
          <a:prstGeom prst="rect">
            <a:avLst/>
          </a:prstGeom>
          <a:noFill/>
        </p:spPr>
        <p:txBody>
          <a:bodyPr wrap="square">
            <a:spAutoFit/>
          </a:bodyPr>
          <a:lstStyle/>
          <a:p>
            <a:pPr marL="342900" indent="-342900">
              <a:buAutoNum type="arabicParenR"/>
            </a:pPr>
            <a:r>
              <a:rPr lang="en-US" sz="1200"/>
              <a:t>All Mandate endorsers will </a:t>
            </a:r>
            <a:r>
              <a:rPr lang="en-US" sz="1200" b="1"/>
              <a:t>be expected </a:t>
            </a:r>
            <a:r>
              <a:rPr lang="en-US" sz="1200"/>
              <a:t>to make a meaningful contribution </a:t>
            </a:r>
          </a:p>
          <a:p>
            <a:pPr marL="342900" indent="-342900">
              <a:buAutoNum type="arabicParenR"/>
            </a:pPr>
            <a:endParaRPr lang="en-US" sz="1200"/>
          </a:p>
          <a:p>
            <a:pPr marL="342900" indent="-342900">
              <a:buAutoNum type="arabicParenR"/>
            </a:pPr>
            <a:r>
              <a:rPr lang="en-US" sz="1200"/>
              <a:t>Amount suggested based on revenue (general contribution)</a:t>
            </a:r>
          </a:p>
          <a:p>
            <a:endParaRPr lang="en-US"/>
          </a:p>
          <a:p>
            <a:endParaRPr lang="en-US"/>
          </a:p>
          <a:p>
            <a:endParaRPr lang="en-US"/>
          </a:p>
          <a:p>
            <a:endParaRPr lang="en-US"/>
          </a:p>
          <a:p>
            <a:endParaRPr lang="en-US"/>
          </a:p>
          <a:p>
            <a:endParaRPr lang="en-US"/>
          </a:p>
        </p:txBody>
      </p:sp>
      <p:graphicFrame>
        <p:nvGraphicFramePr>
          <p:cNvPr id="10" name="Table 9">
            <a:extLst>
              <a:ext uri="{FF2B5EF4-FFF2-40B4-BE49-F238E27FC236}">
                <a16:creationId xmlns:a16="http://schemas.microsoft.com/office/drawing/2014/main" id="{E1FA0367-8998-4ECE-8EED-39D873140366}"/>
              </a:ext>
            </a:extLst>
          </p:cNvPr>
          <p:cNvGraphicFramePr>
            <a:graphicFrameLocks noGrp="1"/>
          </p:cNvGraphicFramePr>
          <p:nvPr>
            <p:extLst>
              <p:ext uri="{D42A27DB-BD31-4B8C-83A1-F6EECF244321}">
                <p14:modId xmlns:p14="http://schemas.microsoft.com/office/powerpoint/2010/main" val="3957733869"/>
              </p:ext>
            </p:extLst>
          </p:nvPr>
        </p:nvGraphicFramePr>
        <p:xfrm>
          <a:off x="2393122" y="1294758"/>
          <a:ext cx="4176395" cy="1890335"/>
        </p:xfrm>
        <a:graphic>
          <a:graphicData uri="http://schemas.openxmlformats.org/drawingml/2006/table">
            <a:tbl>
              <a:tblPr firstRow="1" firstCol="1" bandRow="1">
                <a:tableStyleId>{5C22544A-7EE6-4342-B048-85BDC9FD1C3A}</a:tableStyleId>
              </a:tblPr>
              <a:tblGrid>
                <a:gridCol w="2288744">
                  <a:extLst>
                    <a:ext uri="{9D8B030D-6E8A-4147-A177-3AD203B41FA5}">
                      <a16:colId xmlns:a16="http://schemas.microsoft.com/office/drawing/2014/main" val="894961839"/>
                    </a:ext>
                  </a:extLst>
                </a:gridCol>
                <a:gridCol w="1887651">
                  <a:extLst>
                    <a:ext uri="{9D8B030D-6E8A-4147-A177-3AD203B41FA5}">
                      <a16:colId xmlns:a16="http://schemas.microsoft.com/office/drawing/2014/main" val="108101726"/>
                    </a:ext>
                  </a:extLst>
                </a:gridCol>
              </a:tblGrid>
              <a:tr h="0">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1100" b="1">
                          <a:effectLst/>
                        </a:rPr>
                        <a:t>Expected Annual Contribution</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085816988"/>
                  </a:ext>
                </a:extLst>
              </a:tr>
              <a:tr h="0">
                <a:tc>
                  <a:txBody>
                    <a:bodyPr/>
                    <a:lstStyle/>
                    <a:p>
                      <a:pPr marL="0" marR="0">
                        <a:lnSpc>
                          <a:spcPct val="107000"/>
                        </a:lnSpc>
                        <a:spcBef>
                          <a:spcPts val="0"/>
                        </a:spcBef>
                        <a:spcAft>
                          <a:spcPts val="800"/>
                        </a:spcAft>
                      </a:pPr>
                      <a:r>
                        <a:rPr lang="en-US" sz="1100" b="0">
                          <a:effectLst/>
                        </a:rPr>
                        <a:t>Company revenue tiers by annual gross sales/revenue</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264829908"/>
                  </a:ext>
                </a:extLst>
              </a:tr>
              <a:tr h="0">
                <a:tc>
                  <a:txBody>
                    <a:bodyPr/>
                    <a:lstStyle/>
                    <a:p>
                      <a:pPr marL="0" marR="0">
                        <a:lnSpc>
                          <a:spcPct val="107000"/>
                        </a:lnSpc>
                        <a:spcBef>
                          <a:spcPts val="0"/>
                        </a:spcBef>
                        <a:spcAft>
                          <a:spcPts val="800"/>
                        </a:spcAft>
                      </a:pPr>
                      <a:r>
                        <a:rPr lang="en-US" sz="1100" b="0">
                          <a:effectLst/>
                        </a:rPr>
                        <a:t>&gt; USD 5 billion</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1100">
                          <a:effectLst/>
                        </a:rPr>
                        <a:t>USD 20,000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14630701"/>
                  </a:ext>
                </a:extLst>
              </a:tr>
              <a:tr h="0">
                <a:tc>
                  <a:txBody>
                    <a:bodyPr/>
                    <a:lstStyle/>
                    <a:p>
                      <a:pPr marL="0" marR="0">
                        <a:lnSpc>
                          <a:spcPct val="107000"/>
                        </a:lnSpc>
                        <a:spcBef>
                          <a:spcPts val="0"/>
                        </a:spcBef>
                        <a:spcAft>
                          <a:spcPts val="800"/>
                        </a:spcAft>
                      </a:pPr>
                      <a:r>
                        <a:rPr lang="en-US" sz="1100" b="0">
                          <a:effectLst/>
                        </a:rPr>
                        <a:t>USD 1 – 5 billion</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1100">
                          <a:effectLst/>
                        </a:rPr>
                        <a:t>USD 15,000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163293339"/>
                  </a:ext>
                </a:extLst>
              </a:tr>
              <a:tr h="0">
                <a:tc>
                  <a:txBody>
                    <a:bodyPr/>
                    <a:lstStyle/>
                    <a:p>
                      <a:pPr marL="0" marR="0">
                        <a:lnSpc>
                          <a:spcPct val="107000"/>
                        </a:lnSpc>
                        <a:spcBef>
                          <a:spcPts val="0"/>
                        </a:spcBef>
                        <a:spcAft>
                          <a:spcPts val="800"/>
                        </a:spcAft>
                      </a:pPr>
                      <a:r>
                        <a:rPr lang="en-US" sz="1100" b="0">
                          <a:effectLst/>
                        </a:rPr>
                        <a:t>USD 500 million – 1 billion</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1100">
                          <a:effectLst/>
                        </a:rPr>
                        <a:t>USD 10,000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863134399"/>
                  </a:ext>
                </a:extLst>
              </a:tr>
              <a:tr h="0">
                <a:tc>
                  <a:txBody>
                    <a:bodyPr/>
                    <a:lstStyle/>
                    <a:p>
                      <a:pPr marL="0" marR="0">
                        <a:lnSpc>
                          <a:spcPct val="107000"/>
                        </a:lnSpc>
                        <a:spcBef>
                          <a:spcPts val="0"/>
                        </a:spcBef>
                        <a:spcAft>
                          <a:spcPts val="800"/>
                        </a:spcAft>
                      </a:pPr>
                      <a:r>
                        <a:rPr lang="en-US" sz="1100" b="0">
                          <a:effectLst/>
                        </a:rPr>
                        <a:t>USD 250 - 500 million</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1100">
                          <a:effectLst/>
                        </a:rPr>
                        <a:t>USD 7,500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544246732"/>
                  </a:ext>
                </a:extLst>
              </a:tr>
              <a:tr h="0">
                <a:tc>
                  <a:txBody>
                    <a:bodyPr/>
                    <a:lstStyle/>
                    <a:p>
                      <a:pPr marL="0" marR="0">
                        <a:lnSpc>
                          <a:spcPct val="107000"/>
                        </a:lnSpc>
                        <a:spcBef>
                          <a:spcPts val="0"/>
                        </a:spcBef>
                        <a:spcAft>
                          <a:spcPts val="800"/>
                        </a:spcAft>
                      </a:pPr>
                      <a:r>
                        <a:rPr lang="en-US" sz="1100" b="0">
                          <a:effectLst/>
                        </a:rPr>
                        <a:t>USD 50 – 250 million</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1100">
                          <a:effectLst/>
                        </a:rPr>
                        <a:t>USD 5,000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383107359"/>
                  </a:ext>
                </a:extLst>
              </a:tr>
              <a:tr h="0">
                <a:tc>
                  <a:txBody>
                    <a:bodyPr/>
                    <a:lstStyle/>
                    <a:p>
                      <a:pPr marL="0" marR="0">
                        <a:lnSpc>
                          <a:spcPct val="107000"/>
                        </a:lnSpc>
                        <a:spcBef>
                          <a:spcPts val="0"/>
                        </a:spcBef>
                        <a:spcAft>
                          <a:spcPts val="800"/>
                        </a:spcAft>
                      </a:pPr>
                      <a:r>
                        <a:rPr lang="en-US" sz="1100" b="0">
                          <a:effectLst/>
                        </a:rPr>
                        <a:t>USD 25 – 50 million</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1100">
                          <a:effectLst/>
                        </a:rPr>
                        <a:t>USD 2,500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128287908"/>
                  </a:ext>
                </a:extLst>
              </a:tr>
              <a:tr h="0">
                <a:tc>
                  <a:txBody>
                    <a:bodyPr/>
                    <a:lstStyle/>
                    <a:p>
                      <a:pPr marL="0" marR="0">
                        <a:lnSpc>
                          <a:spcPct val="107000"/>
                        </a:lnSpc>
                        <a:spcBef>
                          <a:spcPts val="0"/>
                        </a:spcBef>
                        <a:spcAft>
                          <a:spcPts val="800"/>
                        </a:spcAft>
                      </a:pPr>
                      <a:r>
                        <a:rPr lang="en-US" sz="1100" b="0">
                          <a:effectLst/>
                        </a:rPr>
                        <a:t>&lt; USD 25 million</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1100">
                          <a:effectLst/>
                        </a:rPr>
                        <a:t>USD 1,250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922064275"/>
                  </a:ext>
                </a:extLst>
              </a:tr>
            </a:tbl>
          </a:graphicData>
        </a:graphic>
      </p:graphicFrame>
      <p:sp>
        <p:nvSpPr>
          <p:cNvPr id="12" name="TextBox 11">
            <a:extLst>
              <a:ext uri="{FF2B5EF4-FFF2-40B4-BE49-F238E27FC236}">
                <a16:creationId xmlns:a16="http://schemas.microsoft.com/office/drawing/2014/main" id="{CE731133-D679-47B8-8AFD-EC730C1D434E}"/>
              </a:ext>
            </a:extLst>
          </p:cNvPr>
          <p:cNvSpPr txBox="1"/>
          <p:nvPr/>
        </p:nvSpPr>
        <p:spPr>
          <a:xfrm>
            <a:off x="343914" y="3205350"/>
            <a:ext cx="8524421" cy="1015663"/>
          </a:xfrm>
          <a:prstGeom prst="rect">
            <a:avLst/>
          </a:prstGeom>
          <a:noFill/>
        </p:spPr>
        <p:txBody>
          <a:bodyPr wrap="square">
            <a:spAutoFit/>
          </a:bodyPr>
          <a:lstStyle/>
          <a:p>
            <a:pPr marL="228600" indent="-228600">
              <a:buAutoNum type="arabicParenR" startAt="3"/>
            </a:pPr>
            <a:r>
              <a:rPr lang="en-US" sz="1200"/>
              <a:t>Discussion if we need to have that contribution earmarked; </a:t>
            </a:r>
            <a:r>
              <a:rPr lang="en-US" sz="1200" b="1"/>
              <a:t>opportunity for project or event sponsorship </a:t>
            </a:r>
          </a:p>
          <a:p>
            <a:pPr marL="228600" indent="-228600">
              <a:buAutoNum type="arabicParenR" startAt="3"/>
            </a:pPr>
            <a:endParaRPr lang="en-US" sz="1200"/>
          </a:p>
          <a:p>
            <a:pPr marL="228600" indent="-228600">
              <a:buAutoNum type="arabicParenR" startAt="3"/>
            </a:pPr>
            <a:r>
              <a:rPr lang="en-US" sz="1200"/>
              <a:t>WRC members are encouraged to support non-WRC aspects of the Mandate, but are not required to</a:t>
            </a:r>
          </a:p>
          <a:p>
            <a:pPr marL="228600" indent="-228600">
              <a:buAutoNum type="arabicParenR" startAt="3"/>
            </a:pPr>
            <a:endParaRPr lang="en-US" sz="1200"/>
          </a:p>
          <a:p>
            <a:pPr marL="228600" indent="-228600">
              <a:buAutoNum type="arabicParenR" startAt="3"/>
            </a:pPr>
            <a:r>
              <a:rPr lang="en-US" sz="1200"/>
              <a:t>Not compulsory </a:t>
            </a:r>
          </a:p>
        </p:txBody>
      </p:sp>
    </p:spTree>
    <p:extLst>
      <p:ext uri="{BB962C8B-B14F-4D97-AF65-F5344CB8AC3E}">
        <p14:creationId xmlns:p14="http://schemas.microsoft.com/office/powerpoint/2010/main" val="4003799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6048"/>
            <a:ext cx="9144002" cy="5209547"/>
          </a:xfrm>
          <a:prstGeom prst="rect">
            <a:avLst/>
          </a:prstGeom>
          <a:solidFill>
            <a:srgbClr val="1E3250"/>
          </a:solidFill>
          <a:ln>
            <a:noFill/>
          </a:ln>
        </p:spPr>
        <p:style>
          <a:lnRef idx="2">
            <a:schemeClr val="accent1">
              <a:shade val="50000"/>
            </a:schemeClr>
          </a:lnRef>
          <a:fillRef idx="1">
            <a:schemeClr val="accent1"/>
          </a:fillRef>
          <a:effectRef idx="0">
            <a:schemeClr val="accent1"/>
          </a:effectRef>
          <a:fontRef idx="minor">
            <a:schemeClr val="lt1"/>
          </a:fontRef>
        </p:style>
        <p:txBody>
          <a:bodyPr lIns="205740" tIns="34290" rIns="68580" bIns="34290" rtlCol="0" anchor="ctr"/>
          <a:lstStyle/>
          <a:p>
            <a:pPr defTabSz="685800"/>
            <a:r>
              <a:rPr lang="en-US" sz="2400" b="1">
                <a:solidFill>
                  <a:schemeClr val="bg1"/>
                </a:solidFill>
                <a:highlight>
                  <a:srgbClr val="1E3250"/>
                </a:highlight>
                <a:latin typeface="Roboto" panose="02000000000000000000" pitchFamily="2" charset="0"/>
                <a:ea typeface="Roboto" panose="02000000000000000000" pitchFamily="2" charset="0"/>
                <a:cs typeface="Verdana" panose="020B0604030504040204" pitchFamily="34" charset="0"/>
              </a:rPr>
              <a:t>Questions?</a:t>
            </a:r>
          </a:p>
        </p:txBody>
      </p:sp>
      <p:sp>
        <p:nvSpPr>
          <p:cNvPr id="13" name="Rectangle 16"/>
          <p:cNvSpPr>
            <a:spLocks noChangeArrowheads="1"/>
          </p:cNvSpPr>
          <p:nvPr/>
        </p:nvSpPr>
        <p:spPr bwMode="auto">
          <a:xfrm>
            <a:off x="0" y="158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a:solidFill>
                <a:prstClr val="black"/>
              </a:solidFill>
              <a:latin typeface="Arial" pitchFamily="34" charset="0"/>
              <a:cs typeface="Arial" pitchFamily="34" charset="0"/>
            </a:endParaRPr>
          </a:p>
        </p:txBody>
      </p:sp>
      <p:sp>
        <p:nvSpPr>
          <p:cNvPr id="15" name="Rectangle 21"/>
          <p:cNvSpPr>
            <a:spLocks noChangeArrowheads="1"/>
          </p:cNvSpPr>
          <p:nvPr/>
        </p:nvSpPr>
        <p:spPr bwMode="auto">
          <a:xfrm>
            <a:off x="0" y="897345"/>
            <a:ext cx="4010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en-US" altLang="en-US" sz="1200">
                <a:solidFill>
                  <a:srgbClr val="000000"/>
                </a:solidFill>
                <a:latin typeface="Arial" pitchFamily="34" charset="0"/>
                <a:ea typeface="Times New Roman" pitchFamily="18" charset="0"/>
                <a:cs typeface="Arial" pitchFamily="34" charset="0"/>
              </a:rPr>
              <a:t>     </a:t>
            </a:r>
            <a:endParaRPr lang="en-US" altLang="en-US">
              <a:solidFill>
                <a:prstClr val="black"/>
              </a:solidFill>
              <a:latin typeface="Arial" pitchFamily="34" charset="0"/>
              <a:cs typeface="Arial" pitchFamily="34" charset="0"/>
            </a:endParaRPr>
          </a:p>
        </p:txBody>
      </p:sp>
      <p:sp>
        <p:nvSpPr>
          <p:cNvPr id="12" name="TextBox 11">
            <a:extLst>
              <a:ext uri="{FF2B5EF4-FFF2-40B4-BE49-F238E27FC236}">
                <a16:creationId xmlns:a16="http://schemas.microsoft.com/office/drawing/2014/main" id="{7D1970DE-6CEB-4028-A902-BFC799A0E971}"/>
              </a:ext>
            </a:extLst>
          </p:cNvPr>
          <p:cNvSpPr txBox="1"/>
          <p:nvPr/>
        </p:nvSpPr>
        <p:spPr>
          <a:xfrm>
            <a:off x="184731" y="1297948"/>
            <a:ext cx="8730400" cy="646331"/>
          </a:xfrm>
          <a:prstGeom prst="rect">
            <a:avLst/>
          </a:prstGeom>
          <a:noFill/>
        </p:spPr>
        <p:txBody>
          <a:bodyPr wrap="square" rtlCol="0">
            <a:spAutoFit/>
          </a:bodyPr>
          <a:lstStyle/>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4202687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3011" y="444186"/>
            <a:ext cx="2693366" cy="684803"/>
          </a:xfrm>
          <a:prstGeom prst="rect">
            <a:avLst/>
          </a:prstGeom>
          <a:noFill/>
        </p:spPr>
        <p:txBody>
          <a:bodyPr wrap="none" lIns="68580" tIns="34290" rIns="68580" bIns="34290" rtlCol="0">
            <a:spAutoFit/>
          </a:bodyPr>
          <a:lstStyle/>
          <a:p>
            <a:r>
              <a:rPr lang="en-US" sz="4000" b="1">
                <a:solidFill>
                  <a:srgbClr val="1E3250"/>
                </a:solidFill>
                <a:latin typeface="Roboto" pitchFamily="2" charset="0"/>
                <a:ea typeface="Roboto" pitchFamily="2" charset="0"/>
                <a:cs typeface="Arial" panose="020B0604020202020204" pitchFamily="34" charset="0"/>
              </a:rPr>
              <a:t>Thank you!</a:t>
            </a:r>
          </a:p>
        </p:txBody>
      </p:sp>
      <p:sp>
        <p:nvSpPr>
          <p:cNvPr id="6" name="Rectangle 5"/>
          <p:cNvSpPr/>
          <p:nvPr/>
        </p:nvSpPr>
        <p:spPr>
          <a:xfrm>
            <a:off x="0" y="3322823"/>
            <a:ext cx="9143999" cy="1820677"/>
          </a:xfrm>
          <a:prstGeom prst="rect">
            <a:avLst/>
          </a:prstGeom>
          <a:solidFill>
            <a:srgbClr val="1E325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1"/>
            <a:endParaRPr lang="en-US" sz="1600" b="1">
              <a:latin typeface="Roboto" panose="02000000000000000000" pitchFamily="2" charset="0"/>
              <a:ea typeface="Roboto" panose="02000000000000000000" pitchFamily="2" charset="0"/>
              <a:cs typeface="Verdana" panose="020B0604030504040204" pitchFamily="34" charset="0"/>
            </a:endParaRPr>
          </a:p>
          <a:p>
            <a:pPr lvl="1">
              <a:spcAft>
                <a:spcPts val="900"/>
              </a:spcAft>
            </a:pPr>
            <a:r>
              <a:rPr lang="en-US" sz="2100">
                <a:latin typeface="Roboto" panose="02000000000000000000" pitchFamily="2" charset="0"/>
                <a:ea typeface="Roboto" panose="02000000000000000000" pitchFamily="2" charset="0"/>
                <a:cs typeface="Verdana" panose="020B0604030504040204" pitchFamily="34" charset="0"/>
              </a:rPr>
              <a:t>Pacific Institute / CEO Water Mandate</a:t>
            </a:r>
          </a:p>
          <a:p>
            <a:pPr lvl="1"/>
            <a:r>
              <a:rPr lang="en-US">
                <a:solidFill>
                  <a:schemeClr val="bg1">
                    <a:lumMod val="95000"/>
                  </a:schemeClr>
                </a:solidFill>
                <a:latin typeface="Roboto" panose="02000000000000000000" pitchFamily="2" charset="0"/>
                <a:ea typeface="Roboto" panose="02000000000000000000" pitchFamily="2" charset="0"/>
                <a:cs typeface="Verdana" panose="020B0604030504040204" pitchFamily="34" charset="0"/>
              </a:rPr>
              <a:t>Email address/ @</a:t>
            </a:r>
            <a:r>
              <a:rPr lang="en-US" err="1">
                <a:solidFill>
                  <a:schemeClr val="bg1">
                    <a:lumMod val="95000"/>
                  </a:schemeClr>
                </a:solidFill>
                <a:latin typeface="Roboto" panose="02000000000000000000" pitchFamily="2" charset="0"/>
                <a:ea typeface="Roboto" panose="02000000000000000000" pitchFamily="2" charset="0"/>
                <a:cs typeface="Verdana" panose="020B0604030504040204" pitchFamily="34" charset="0"/>
              </a:rPr>
              <a:t>TwitterHandle</a:t>
            </a:r>
            <a:endParaRPr lang="en-US">
              <a:solidFill>
                <a:schemeClr val="bg1">
                  <a:lumMod val="95000"/>
                </a:schemeClr>
              </a:solidFill>
              <a:latin typeface="Roboto" panose="02000000000000000000" pitchFamily="2" charset="0"/>
              <a:ea typeface="Roboto" panose="02000000000000000000" pitchFamily="2" charset="0"/>
              <a:cs typeface="Verdana" panose="020B0604030504040204" pitchFamily="34" charset="0"/>
            </a:endParaRPr>
          </a:p>
        </p:txBody>
      </p:sp>
      <p:pic>
        <p:nvPicPr>
          <p:cNvPr id="5" name="Picture 4">
            <a:extLst>
              <a:ext uri="{FF2B5EF4-FFF2-40B4-BE49-F238E27FC236}">
                <a16:creationId xmlns:a16="http://schemas.microsoft.com/office/drawing/2014/main" id="{1808F486-D358-405F-A284-5A0D816CBAC1}"/>
              </a:ext>
            </a:extLst>
          </p:cNvPr>
          <p:cNvPicPr>
            <a:picLocks noChangeAspect="1"/>
          </p:cNvPicPr>
          <p:nvPr/>
        </p:nvPicPr>
        <p:blipFill rotWithShape="1">
          <a:blip r:embed="rId2"/>
          <a:srcRect t="57048"/>
          <a:stretch/>
        </p:blipFill>
        <p:spPr>
          <a:xfrm>
            <a:off x="0" y="1632030"/>
            <a:ext cx="9144000" cy="1690793"/>
          </a:xfrm>
          <a:prstGeom prst="rect">
            <a:avLst/>
          </a:prstGeom>
        </p:spPr>
      </p:pic>
    </p:spTree>
    <p:extLst>
      <p:ext uri="{BB962C8B-B14F-4D97-AF65-F5344CB8AC3E}">
        <p14:creationId xmlns:p14="http://schemas.microsoft.com/office/powerpoint/2010/main" val="654045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C3D65F45-277F-45D7-A472-83DDE115957C}"/>
              </a:ext>
            </a:extLst>
          </p:cNvPr>
          <p:cNvGrpSpPr/>
          <p:nvPr/>
        </p:nvGrpSpPr>
        <p:grpSpPr>
          <a:xfrm>
            <a:off x="6757637" y="1765716"/>
            <a:ext cx="609600" cy="628290"/>
            <a:chOff x="6757637" y="1765716"/>
            <a:chExt cx="609600" cy="628290"/>
          </a:xfrm>
        </p:grpSpPr>
        <p:sp>
          <p:nvSpPr>
            <p:cNvPr id="17" name="Oval 16">
              <a:extLst>
                <a:ext uri="{FF2B5EF4-FFF2-40B4-BE49-F238E27FC236}">
                  <a16:creationId xmlns:a16="http://schemas.microsoft.com/office/drawing/2014/main" id="{B491B98E-1439-458D-A6EB-C13D3EE02407}"/>
                </a:ext>
              </a:extLst>
            </p:cNvPr>
            <p:cNvSpPr/>
            <p:nvPr/>
          </p:nvSpPr>
          <p:spPr>
            <a:xfrm>
              <a:off x="6757637" y="1784406"/>
              <a:ext cx="609600" cy="6096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7A320A0-D1BF-4A1C-BA99-995914C2C13A}"/>
                </a:ext>
              </a:extLst>
            </p:cNvPr>
            <p:cNvSpPr txBox="1"/>
            <p:nvPr/>
          </p:nvSpPr>
          <p:spPr>
            <a:xfrm>
              <a:off x="6908388" y="1765716"/>
              <a:ext cx="325730" cy="369332"/>
            </a:xfrm>
            <a:prstGeom prst="rect">
              <a:avLst/>
            </a:prstGeom>
            <a:noFill/>
          </p:spPr>
          <p:txBody>
            <a:bodyPr wrap="none" rtlCol="0">
              <a:spAutoFit/>
            </a:bodyPr>
            <a:lstStyle/>
            <a:p>
              <a:r>
                <a:rPr lang="en-US">
                  <a:solidFill>
                    <a:schemeClr val="bg1"/>
                  </a:solidFill>
                  <a:latin typeface="+mj-lt"/>
                </a:rPr>
                <a:t>3</a:t>
              </a:r>
            </a:p>
          </p:txBody>
        </p:sp>
      </p:grpSp>
      <p:grpSp>
        <p:nvGrpSpPr>
          <p:cNvPr id="22" name="Group 21">
            <a:extLst>
              <a:ext uri="{FF2B5EF4-FFF2-40B4-BE49-F238E27FC236}">
                <a16:creationId xmlns:a16="http://schemas.microsoft.com/office/drawing/2014/main" id="{2ED5752E-416E-4763-A313-65D01B1580E2}"/>
              </a:ext>
            </a:extLst>
          </p:cNvPr>
          <p:cNvGrpSpPr/>
          <p:nvPr/>
        </p:nvGrpSpPr>
        <p:grpSpPr>
          <a:xfrm>
            <a:off x="4263926" y="1765716"/>
            <a:ext cx="609600" cy="628290"/>
            <a:chOff x="4263926" y="1765716"/>
            <a:chExt cx="609600" cy="628290"/>
          </a:xfrm>
        </p:grpSpPr>
        <p:sp>
          <p:nvSpPr>
            <p:cNvPr id="16" name="Oval 15">
              <a:extLst>
                <a:ext uri="{FF2B5EF4-FFF2-40B4-BE49-F238E27FC236}">
                  <a16:creationId xmlns:a16="http://schemas.microsoft.com/office/drawing/2014/main" id="{88794F25-79DD-4008-AFEE-E3245971F58F}"/>
                </a:ext>
              </a:extLst>
            </p:cNvPr>
            <p:cNvSpPr/>
            <p:nvPr/>
          </p:nvSpPr>
          <p:spPr>
            <a:xfrm>
              <a:off x="4263926" y="1784406"/>
              <a:ext cx="609600" cy="6096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97FBFCF-A61A-46BB-9A6A-1D8E38C6BD48}"/>
                </a:ext>
              </a:extLst>
            </p:cNvPr>
            <p:cNvSpPr txBox="1"/>
            <p:nvPr/>
          </p:nvSpPr>
          <p:spPr>
            <a:xfrm>
              <a:off x="4414677" y="1765716"/>
              <a:ext cx="324128" cy="369332"/>
            </a:xfrm>
            <a:prstGeom prst="rect">
              <a:avLst/>
            </a:prstGeom>
            <a:noFill/>
          </p:spPr>
          <p:txBody>
            <a:bodyPr wrap="none" rtlCol="0">
              <a:spAutoFit/>
            </a:bodyPr>
            <a:lstStyle/>
            <a:p>
              <a:r>
                <a:rPr lang="en-US">
                  <a:solidFill>
                    <a:schemeClr val="bg1"/>
                  </a:solidFill>
                  <a:latin typeface="+mj-lt"/>
                </a:rPr>
                <a:t>2</a:t>
              </a:r>
            </a:p>
          </p:txBody>
        </p:sp>
      </p:grpSp>
      <p:grpSp>
        <p:nvGrpSpPr>
          <p:cNvPr id="21" name="Group 20">
            <a:extLst>
              <a:ext uri="{FF2B5EF4-FFF2-40B4-BE49-F238E27FC236}">
                <a16:creationId xmlns:a16="http://schemas.microsoft.com/office/drawing/2014/main" id="{2D483DD5-C327-42E1-A63B-2A836FBF241A}"/>
              </a:ext>
            </a:extLst>
          </p:cNvPr>
          <p:cNvGrpSpPr/>
          <p:nvPr/>
        </p:nvGrpSpPr>
        <p:grpSpPr>
          <a:xfrm>
            <a:off x="1791631" y="1765716"/>
            <a:ext cx="609600" cy="628290"/>
            <a:chOff x="1791631" y="1765716"/>
            <a:chExt cx="609600" cy="628290"/>
          </a:xfrm>
        </p:grpSpPr>
        <p:sp>
          <p:nvSpPr>
            <p:cNvPr id="12" name="Oval 11">
              <a:extLst>
                <a:ext uri="{FF2B5EF4-FFF2-40B4-BE49-F238E27FC236}">
                  <a16:creationId xmlns:a16="http://schemas.microsoft.com/office/drawing/2014/main" id="{45605F3A-F008-40F1-9105-C1E64E0C7F23}"/>
                </a:ext>
              </a:extLst>
            </p:cNvPr>
            <p:cNvSpPr/>
            <p:nvPr/>
          </p:nvSpPr>
          <p:spPr>
            <a:xfrm>
              <a:off x="1791631" y="1784406"/>
              <a:ext cx="609600" cy="60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F021356-7484-45A7-B806-C9E0C2A02C0E}"/>
                </a:ext>
              </a:extLst>
            </p:cNvPr>
            <p:cNvSpPr txBox="1"/>
            <p:nvPr/>
          </p:nvSpPr>
          <p:spPr>
            <a:xfrm>
              <a:off x="1949816" y="1765716"/>
              <a:ext cx="308098" cy="369332"/>
            </a:xfrm>
            <a:prstGeom prst="rect">
              <a:avLst/>
            </a:prstGeom>
            <a:noFill/>
          </p:spPr>
          <p:txBody>
            <a:bodyPr wrap="none" rtlCol="0">
              <a:spAutoFit/>
            </a:bodyPr>
            <a:lstStyle/>
            <a:p>
              <a:r>
                <a:rPr lang="en-US">
                  <a:solidFill>
                    <a:schemeClr val="bg1"/>
                  </a:solidFill>
                  <a:latin typeface="+mj-lt"/>
                </a:rPr>
                <a:t>1</a:t>
              </a:r>
            </a:p>
          </p:txBody>
        </p:sp>
      </p:grpSp>
      <p:sp>
        <p:nvSpPr>
          <p:cNvPr id="13" name="Rectangle 16"/>
          <p:cNvSpPr>
            <a:spLocks noChangeArrowheads="1"/>
          </p:cNvSpPr>
          <p:nvPr/>
        </p:nvSpPr>
        <p:spPr bwMode="auto">
          <a:xfrm>
            <a:off x="0" y="158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a:solidFill>
                <a:prstClr val="black"/>
              </a:solidFill>
              <a:latin typeface="Arial" pitchFamily="34" charset="0"/>
              <a:cs typeface="Arial" pitchFamily="34" charset="0"/>
            </a:endParaRPr>
          </a:p>
        </p:txBody>
      </p:sp>
      <p:sp>
        <p:nvSpPr>
          <p:cNvPr id="15" name="Rectangle 21"/>
          <p:cNvSpPr>
            <a:spLocks noChangeArrowheads="1"/>
          </p:cNvSpPr>
          <p:nvPr/>
        </p:nvSpPr>
        <p:spPr bwMode="auto">
          <a:xfrm>
            <a:off x="0" y="897345"/>
            <a:ext cx="4010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en-US" altLang="en-US" sz="1200">
                <a:solidFill>
                  <a:srgbClr val="000000"/>
                </a:solidFill>
                <a:latin typeface="Arial" pitchFamily="34" charset="0"/>
                <a:ea typeface="Times New Roman" pitchFamily="18" charset="0"/>
                <a:cs typeface="Arial" pitchFamily="34" charset="0"/>
              </a:rPr>
              <a:t>     </a:t>
            </a:r>
            <a:endParaRPr lang="en-US" altLang="en-US">
              <a:solidFill>
                <a:prstClr val="black"/>
              </a:solidFill>
              <a:latin typeface="Arial" pitchFamily="34" charset="0"/>
              <a:cs typeface="Arial" pitchFamily="34" charset="0"/>
            </a:endParaRPr>
          </a:p>
        </p:txBody>
      </p:sp>
      <p:pic>
        <p:nvPicPr>
          <p:cNvPr id="10" name="Picture 9" descr="A close up of a logo&#10;&#10;Description generated with high confidence">
            <a:extLst>
              <a:ext uri="{FF2B5EF4-FFF2-40B4-BE49-F238E27FC236}">
                <a16:creationId xmlns:a16="http://schemas.microsoft.com/office/drawing/2014/main" id="{D1FA499C-1DEB-4B27-95FA-DA2DA0B63FF3}"/>
              </a:ext>
            </a:extLst>
          </p:cNvPr>
          <p:cNvPicPr>
            <a:picLocks noChangeAspect="1"/>
          </p:cNvPicPr>
          <p:nvPr/>
        </p:nvPicPr>
        <p:blipFill rotWithShape="1">
          <a:blip r:embed="rId3"/>
          <a:srcRect l="12159" t="7956" r="10678" b="9925"/>
          <a:stretch/>
        </p:blipFill>
        <p:spPr>
          <a:xfrm>
            <a:off x="69450" y="4481826"/>
            <a:ext cx="937549" cy="598658"/>
          </a:xfrm>
          <a:prstGeom prst="rect">
            <a:avLst/>
          </a:prstGeom>
        </p:spPr>
      </p:pic>
      <p:graphicFrame>
        <p:nvGraphicFramePr>
          <p:cNvPr id="2" name="Table 6">
            <a:extLst>
              <a:ext uri="{FF2B5EF4-FFF2-40B4-BE49-F238E27FC236}">
                <a16:creationId xmlns:a16="http://schemas.microsoft.com/office/drawing/2014/main" id="{08943FC5-0B0D-4F98-82B5-7C61B3FAD03A}"/>
              </a:ext>
            </a:extLst>
          </p:cNvPr>
          <p:cNvGraphicFramePr>
            <a:graphicFrameLocks noGrp="1"/>
          </p:cNvGraphicFramePr>
          <p:nvPr>
            <p:extLst>
              <p:ext uri="{D42A27DB-BD31-4B8C-83A1-F6EECF244321}">
                <p14:modId xmlns:p14="http://schemas.microsoft.com/office/powerpoint/2010/main" val="1064392122"/>
              </p:ext>
            </p:extLst>
          </p:nvPr>
        </p:nvGraphicFramePr>
        <p:xfrm>
          <a:off x="882470" y="2025702"/>
          <a:ext cx="7372512" cy="2082951"/>
        </p:xfrm>
        <a:graphic>
          <a:graphicData uri="http://schemas.openxmlformats.org/drawingml/2006/table">
            <a:tbl>
              <a:tblPr firstRow="1" bandRow="1">
                <a:tableStyleId>{22838BEF-8BB2-4498-84A7-C5851F593DF1}</a:tableStyleId>
              </a:tblPr>
              <a:tblGrid>
                <a:gridCol w="2457504">
                  <a:extLst>
                    <a:ext uri="{9D8B030D-6E8A-4147-A177-3AD203B41FA5}">
                      <a16:colId xmlns:a16="http://schemas.microsoft.com/office/drawing/2014/main" val="1375508150"/>
                    </a:ext>
                  </a:extLst>
                </a:gridCol>
                <a:gridCol w="2457504">
                  <a:extLst>
                    <a:ext uri="{9D8B030D-6E8A-4147-A177-3AD203B41FA5}">
                      <a16:colId xmlns:a16="http://schemas.microsoft.com/office/drawing/2014/main" val="2179891709"/>
                    </a:ext>
                  </a:extLst>
                </a:gridCol>
                <a:gridCol w="2457504">
                  <a:extLst>
                    <a:ext uri="{9D8B030D-6E8A-4147-A177-3AD203B41FA5}">
                      <a16:colId xmlns:a16="http://schemas.microsoft.com/office/drawing/2014/main" val="3601217289"/>
                    </a:ext>
                  </a:extLst>
                </a:gridCol>
              </a:tblGrid>
              <a:tr h="1531286">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600">
                          <a:solidFill>
                            <a:schemeClr val="bg1"/>
                          </a:solidFill>
                        </a:rPr>
                        <a:t>Innovation and Leading Edge-Thinking</a:t>
                      </a:r>
                    </a:p>
                  </a:txBody>
                  <a:tcPr marL="110588" marR="110588" marT="55294" marB="55294">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600">
                          <a:solidFill>
                            <a:schemeClr val="bg1"/>
                          </a:solidFill>
                        </a:rPr>
                        <a:t>Scaling Responsible Practice &amp; Drive Basin Resilience</a:t>
                      </a:r>
                    </a:p>
                  </a:txBody>
                  <a:tcPr marL="110588" marR="110588" marT="55294" marB="55294">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600">
                          <a:solidFill>
                            <a:schemeClr val="bg1"/>
                          </a:solidFill>
                        </a:rPr>
                        <a:t>Raise the Profile of Water &amp; Shape the Enabling Environment</a:t>
                      </a:r>
                    </a:p>
                  </a:txBody>
                  <a:tcPr marL="110588" marR="110588" marT="55294" marB="55294">
                    <a:lnL w="76200" cap="flat" cmpd="sng" algn="ctr">
                      <a:solidFill>
                        <a:schemeClr val="bg1"/>
                      </a:solid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708567477"/>
                  </a:ext>
                </a:extLst>
              </a:tr>
              <a:tr h="551665">
                <a:tc gridSpan="3">
                  <a:txBody>
                    <a:bodyPr/>
                    <a:lstStyle/>
                    <a:p>
                      <a:pPr algn="ctr"/>
                      <a:r>
                        <a:rPr lang="en-US" sz="1800"/>
                        <a:t>Communications and Outreach</a:t>
                      </a:r>
                    </a:p>
                  </a:txBody>
                  <a:tcPr marL="110588" marR="110588" marT="55294" marB="55294"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sz="1600"/>
                    </a:p>
                  </a:txBody>
                  <a:tcPr marL="110588" marR="110588" marT="55294" marB="55294">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sz="1600"/>
                    </a:p>
                  </a:txBody>
                  <a:tcPr marL="110588" marR="110588" marT="55294" marB="55294">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30390119"/>
                  </a:ext>
                </a:extLst>
              </a:tr>
            </a:tbl>
          </a:graphicData>
        </a:graphic>
      </p:graphicFrame>
      <p:sp>
        <p:nvSpPr>
          <p:cNvPr id="9" name="Title 8">
            <a:extLst>
              <a:ext uri="{FF2B5EF4-FFF2-40B4-BE49-F238E27FC236}">
                <a16:creationId xmlns:a16="http://schemas.microsoft.com/office/drawing/2014/main" id="{D9B92622-4A0C-4155-B6A3-62A825EE20D4}"/>
              </a:ext>
            </a:extLst>
          </p:cNvPr>
          <p:cNvSpPr>
            <a:spLocks noGrp="1"/>
          </p:cNvSpPr>
          <p:nvPr>
            <p:ph type="ctrTitle"/>
          </p:nvPr>
        </p:nvSpPr>
        <p:spPr/>
        <p:txBody>
          <a:bodyPr/>
          <a:lstStyle/>
          <a:p>
            <a:r>
              <a:rPr lang="en-US"/>
              <a:t>CEO Water Mandate 2021-2023 Strategy </a:t>
            </a:r>
          </a:p>
        </p:txBody>
      </p:sp>
      <p:sp>
        <p:nvSpPr>
          <p:cNvPr id="8" name="Content Placeholder 7">
            <a:extLst>
              <a:ext uri="{FF2B5EF4-FFF2-40B4-BE49-F238E27FC236}">
                <a16:creationId xmlns:a16="http://schemas.microsoft.com/office/drawing/2014/main" id="{7139C828-544C-432E-A37A-5D3B6ADAC7C2}"/>
              </a:ext>
            </a:extLst>
          </p:cNvPr>
          <p:cNvSpPr>
            <a:spLocks noGrp="1"/>
          </p:cNvSpPr>
          <p:nvPr>
            <p:ph type="subTitle" idx="1"/>
          </p:nvPr>
        </p:nvSpPr>
        <p:spPr>
          <a:xfrm>
            <a:off x="431320" y="1034847"/>
            <a:ext cx="8274812" cy="704743"/>
          </a:xfrm>
        </p:spPr>
        <p:txBody>
          <a:bodyPr/>
          <a:lstStyle/>
          <a:p>
            <a:r>
              <a:rPr lang="en-US" sz="1800" b="1">
                <a:latin typeface="+mj-lt"/>
              </a:rPr>
              <a:t>2021-2023 Focus: </a:t>
            </a:r>
            <a:r>
              <a:rPr lang="en-US"/>
              <a:t>Scaling the adoption of water stewardship practice by companies in critical geographies and industry sectors</a:t>
            </a:r>
          </a:p>
        </p:txBody>
      </p:sp>
    </p:spTree>
    <p:extLst>
      <p:ext uri="{BB962C8B-B14F-4D97-AF65-F5344CB8AC3E}">
        <p14:creationId xmlns:p14="http://schemas.microsoft.com/office/powerpoint/2010/main" val="1675656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F2654D8-B8D2-466F-933A-01E579CC3814}"/>
              </a:ext>
            </a:extLst>
          </p:cNvPr>
          <p:cNvGrpSpPr/>
          <p:nvPr/>
        </p:nvGrpSpPr>
        <p:grpSpPr>
          <a:xfrm>
            <a:off x="7055003" y="975147"/>
            <a:ext cx="609600" cy="628290"/>
            <a:chOff x="6757637" y="1765716"/>
            <a:chExt cx="609600" cy="628290"/>
          </a:xfrm>
        </p:grpSpPr>
        <p:sp>
          <p:nvSpPr>
            <p:cNvPr id="14" name="Oval 13">
              <a:extLst>
                <a:ext uri="{FF2B5EF4-FFF2-40B4-BE49-F238E27FC236}">
                  <a16:creationId xmlns:a16="http://schemas.microsoft.com/office/drawing/2014/main" id="{F1698414-EB2C-4DD0-8E07-3511F7A4AAED}"/>
                </a:ext>
              </a:extLst>
            </p:cNvPr>
            <p:cNvSpPr/>
            <p:nvPr/>
          </p:nvSpPr>
          <p:spPr>
            <a:xfrm>
              <a:off x="6757637" y="1784406"/>
              <a:ext cx="609600" cy="6096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D57D9D9-1BE0-4EED-B2F8-C44A38D32C49}"/>
                </a:ext>
              </a:extLst>
            </p:cNvPr>
            <p:cNvSpPr txBox="1"/>
            <p:nvPr/>
          </p:nvSpPr>
          <p:spPr>
            <a:xfrm>
              <a:off x="6908388" y="1765716"/>
              <a:ext cx="325730" cy="369332"/>
            </a:xfrm>
            <a:prstGeom prst="rect">
              <a:avLst/>
            </a:prstGeom>
            <a:noFill/>
          </p:spPr>
          <p:txBody>
            <a:bodyPr wrap="none" rtlCol="0">
              <a:spAutoFit/>
            </a:bodyPr>
            <a:lstStyle/>
            <a:p>
              <a:r>
                <a:rPr lang="en-US">
                  <a:solidFill>
                    <a:schemeClr val="bg1"/>
                  </a:solidFill>
                  <a:latin typeface="+mj-lt"/>
                </a:rPr>
                <a:t>3</a:t>
              </a:r>
            </a:p>
          </p:txBody>
        </p:sp>
      </p:grpSp>
      <p:grpSp>
        <p:nvGrpSpPr>
          <p:cNvPr id="18" name="Group 17">
            <a:extLst>
              <a:ext uri="{FF2B5EF4-FFF2-40B4-BE49-F238E27FC236}">
                <a16:creationId xmlns:a16="http://schemas.microsoft.com/office/drawing/2014/main" id="{E5698C9D-9B62-487A-B62E-46B6701E52B8}"/>
              </a:ext>
            </a:extLst>
          </p:cNvPr>
          <p:cNvGrpSpPr/>
          <p:nvPr/>
        </p:nvGrpSpPr>
        <p:grpSpPr>
          <a:xfrm>
            <a:off x="4252076" y="975147"/>
            <a:ext cx="609600" cy="628290"/>
            <a:chOff x="4263926" y="1765716"/>
            <a:chExt cx="609600" cy="628290"/>
          </a:xfrm>
        </p:grpSpPr>
        <p:sp>
          <p:nvSpPr>
            <p:cNvPr id="19" name="Oval 18">
              <a:extLst>
                <a:ext uri="{FF2B5EF4-FFF2-40B4-BE49-F238E27FC236}">
                  <a16:creationId xmlns:a16="http://schemas.microsoft.com/office/drawing/2014/main" id="{EBD594EE-95DF-42F5-835F-95FAA890C496}"/>
                </a:ext>
              </a:extLst>
            </p:cNvPr>
            <p:cNvSpPr/>
            <p:nvPr/>
          </p:nvSpPr>
          <p:spPr>
            <a:xfrm>
              <a:off x="4263926" y="1784406"/>
              <a:ext cx="609600" cy="6096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BFA9E6C-4EDF-4A9B-8E75-F8FDA7DF752A}"/>
                </a:ext>
              </a:extLst>
            </p:cNvPr>
            <p:cNvSpPr txBox="1"/>
            <p:nvPr/>
          </p:nvSpPr>
          <p:spPr>
            <a:xfrm>
              <a:off x="4414677" y="1765716"/>
              <a:ext cx="324128" cy="369332"/>
            </a:xfrm>
            <a:prstGeom prst="rect">
              <a:avLst/>
            </a:prstGeom>
            <a:noFill/>
          </p:spPr>
          <p:txBody>
            <a:bodyPr wrap="none" rtlCol="0">
              <a:spAutoFit/>
            </a:bodyPr>
            <a:lstStyle/>
            <a:p>
              <a:r>
                <a:rPr lang="en-US">
                  <a:solidFill>
                    <a:schemeClr val="bg1"/>
                  </a:solidFill>
                  <a:latin typeface="+mj-lt"/>
                </a:rPr>
                <a:t>2</a:t>
              </a:r>
            </a:p>
          </p:txBody>
        </p:sp>
      </p:grpSp>
      <p:grpSp>
        <p:nvGrpSpPr>
          <p:cNvPr id="21" name="Group 20">
            <a:extLst>
              <a:ext uri="{FF2B5EF4-FFF2-40B4-BE49-F238E27FC236}">
                <a16:creationId xmlns:a16="http://schemas.microsoft.com/office/drawing/2014/main" id="{8E3BE243-AF83-44F3-BD3E-D4CBFC2C8563}"/>
              </a:ext>
            </a:extLst>
          </p:cNvPr>
          <p:cNvGrpSpPr/>
          <p:nvPr/>
        </p:nvGrpSpPr>
        <p:grpSpPr>
          <a:xfrm>
            <a:off x="1382753" y="975147"/>
            <a:ext cx="609600" cy="628290"/>
            <a:chOff x="1791631" y="1765716"/>
            <a:chExt cx="609600" cy="628290"/>
          </a:xfrm>
        </p:grpSpPr>
        <p:sp>
          <p:nvSpPr>
            <p:cNvPr id="22" name="Oval 21">
              <a:extLst>
                <a:ext uri="{FF2B5EF4-FFF2-40B4-BE49-F238E27FC236}">
                  <a16:creationId xmlns:a16="http://schemas.microsoft.com/office/drawing/2014/main" id="{B9FAF7BF-8AC8-4E50-B446-EF1AEAC28EED}"/>
                </a:ext>
              </a:extLst>
            </p:cNvPr>
            <p:cNvSpPr/>
            <p:nvPr/>
          </p:nvSpPr>
          <p:spPr>
            <a:xfrm>
              <a:off x="1791631" y="1784406"/>
              <a:ext cx="609600" cy="60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8C8DC70-2F7D-4045-A47C-72F5336B8E15}"/>
                </a:ext>
              </a:extLst>
            </p:cNvPr>
            <p:cNvSpPr txBox="1"/>
            <p:nvPr/>
          </p:nvSpPr>
          <p:spPr>
            <a:xfrm>
              <a:off x="1949816" y="1765716"/>
              <a:ext cx="308098" cy="369332"/>
            </a:xfrm>
            <a:prstGeom prst="rect">
              <a:avLst/>
            </a:prstGeom>
            <a:noFill/>
          </p:spPr>
          <p:txBody>
            <a:bodyPr wrap="none" rtlCol="0">
              <a:spAutoFit/>
            </a:bodyPr>
            <a:lstStyle/>
            <a:p>
              <a:r>
                <a:rPr lang="en-US">
                  <a:solidFill>
                    <a:schemeClr val="bg1"/>
                  </a:solidFill>
                  <a:latin typeface="+mj-lt"/>
                </a:rPr>
                <a:t>1</a:t>
              </a:r>
            </a:p>
          </p:txBody>
        </p:sp>
      </p:grpSp>
      <p:sp>
        <p:nvSpPr>
          <p:cNvPr id="13" name="Rectangle 16"/>
          <p:cNvSpPr>
            <a:spLocks noChangeArrowheads="1"/>
          </p:cNvSpPr>
          <p:nvPr/>
        </p:nvSpPr>
        <p:spPr bwMode="auto">
          <a:xfrm>
            <a:off x="0" y="158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5" name="Picture 4" descr="A close up of a logo&#10;&#10;Description generated with high confidence">
            <a:extLst>
              <a:ext uri="{FF2B5EF4-FFF2-40B4-BE49-F238E27FC236}">
                <a16:creationId xmlns:a16="http://schemas.microsoft.com/office/drawing/2014/main" id="{D1FA499C-1DEB-4B27-95FA-DA2DA0B63FF3}"/>
              </a:ext>
            </a:extLst>
          </p:cNvPr>
          <p:cNvPicPr>
            <a:picLocks noChangeAspect="1"/>
          </p:cNvPicPr>
          <p:nvPr/>
        </p:nvPicPr>
        <p:blipFill rotWithShape="1">
          <a:blip r:embed="rId3"/>
          <a:srcRect l="12159" t="7956" r="10678" b="9925"/>
          <a:stretch/>
        </p:blipFill>
        <p:spPr>
          <a:xfrm>
            <a:off x="69450" y="4481826"/>
            <a:ext cx="937549" cy="598658"/>
          </a:xfrm>
          <a:prstGeom prst="rect">
            <a:avLst/>
          </a:prstGeom>
        </p:spPr>
      </p:pic>
      <p:cxnSp>
        <p:nvCxnSpPr>
          <p:cNvPr id="7" name="Straight Connector 6">
            <a:extLst>
              <a:ext uri="{FF2B5EF4-FFF2-40B4-BE49-F238E27FC236}">
                <a16:creationId xmlns:a16="http://schemas.microsoft.com/office/drawing/2014/main" id="{86BC93F1-D093-4DDC-BAE2-470C2F8FE1C7}"/>
              </a:ext>
            </a:extLst>
          </p:cNvPr>
          <p:cNvCxnSpPr>
            <a:cxnSpLocks/>
          </p:cNvCxnSpPr>
          <p:nvPr/>
        </p:nvCxnSpPr>
        <p:spPr>
          <a:xfrm>
            <a:off x="115281" y="4421530"/>
            <a:ext cx="888982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1252047162"/>
              </p:ext>
            </p:extLst>
          </p:nvPr>
        </p:nvGraphicFramePr>
        <p:xfrm>
          <a:off x="401072" y="1289292"/>
          <a:ext cx="8311608" cy="3062509"/>
        </p:xfrm>
        <a:graphic>
          <a:graphicData uri="http://schemas.openxmlformats.org/drawingml/2006/table">
            <a:tbl>
              <a:tblPr firstRow="1" firstCol="1" bandRow="1"/>
              <a:tblGrid>
                <a:gridCol w="2770536">
                  <a:extLst>
                    <a:ext uri="{9D8B030D-6E8A-4147-A177-3AD203B41FA5}">
                      <a16:colId xmlns:a16="http://schemas.microsoft.com/office/drawing/2014/main" val="20000"/>
                    </a:ext>
                  </a:extLst>
                </a:gridCol>
                <a:gridCol w="2770536">
                  <a:extLst>
                    <a:ext uri="{9D8B030D-6E8A-4147-A177-3AD203B41FA5}">
                      <a16:colId xmlns:a16="http://schemas.microsoft.com/office/drawing/2014/main" val="1620184218"/>
                    </a:ext>
                  </a:extLst>
                </a:gridCol>
                <a:gridCol w="2770536">
                  <a:extLst>
                    <a:ext uri="{9D8B030D-6E8A-4147-A177-3AD203B41FA5}">
                      <a16:colId xmlns:a16="http://schemas.microsoft.com/office/drawing/2014/main" val="20002"/>
                    </a:ext>
                  </a:extLst>
                </a:gridCol>
              </a:tblGrid>
              <a:tr h="399954">
                <a:tc>
                  <a:txBody>
                    <a:bodyPr/>
                    <a:lstStyle/>
                    <a:p>
                      <a:pPr marL="111125" marR="0" indent="0">
                        <a:lnSpc>
                          <a:spcPct val="100000"/>
                        </a:lnSpc>
                        <a:spcBef>
                          <a:spcPts val="0"/>
                        </a:spcBef>
                        <a:spcAft>
                          <a:spcPts val="0"/>
                        </a:spcAft>
                        <a:tabLst/>
                      </a:pPr>
                      <a:r>
                        <a:rPr lang="en-US" sz="1100" b="1">
                          <a:solidFill>
                            <a:schemeClr val="bg1"/>
                          </a:solidFill>
                          <a:effectLst/>
                          <a:latin typeface="Roboto" pitchFamily="2" charset="0"/>
                          <a:ea typeface="Roboto" pitchFamily="2" charset="0"/>
                          <a:cs typeface="Times New Roman"/>
                        </a:rPr>
                        <a:t>Innovation and Leading-Edge Thinking</a:t>
                      </a:r>
                    </a:p>
                  </a:txBody>
                  <a:tcPr marL="17927" marR="17927" marT="0" marB="0" anchor="ctr">
                    <a:lnL w="762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solidFill>
                      <a:schemeClr val="tx1"/>
                    </a:solidFill>
                  </a:tcPr>
                </a:tc>
                <a:tc>
                  <a:txBody>
                    <a:bodyPr/>
                    <a:lstStyle/>
                    <a:p>
                      <a:pPr marL="111125" marR="0" indent="0">
                        <a:lnSpc>
                          <a:spcPct val="100000"/>
                        </a:lnSpc>
                        <a:spcBef>
                          <a:spcPts val="0"/>
                        </a:spcBef>
                        <a:spcAft>
                          <a:spcPts val="0"/>
                        </a:spcAft>
                      </a:pPr>
                      <a:r>
                        <a:rPr lang="en-US" sz="1100" b="1">
                          <a:solidFill>
                            <a:schemeClr val="bg1"/>
                          </a:solidFill>
                          <a:effectLst/>
                          <a:latin typeface="Roboto" pitchFamily="2" charset="0"/>
                          <a:ea typeface="Roboto" pitchFamily="2" charset="0"/>
                          <a:cs typeface="Times New Roman"/>
                        </a:rPr>
                        <a:t>Scaling Leading Practice and Drive Basin Resilience</a:t>
                      </a:r>
                    </a:p>
                  </a:txBody>
                  <a:tcPr marL="17927" marR="17927"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solidFill>
                      <a:schemeClr val="bg2"/>
                    </a:solidFill>
                  </a:tcPr>
                </a:tc>
                <a:tc>
                  <a:txBody>
                    <a:bodyPr/>
                    <a:lstStyle/>
                    <a:p>
                      <a:pPr marL="111125" marR="0" indent="0">
                        <a:lnSpc>
                          <a:spcPct val="100000"/>
                        </a:lnSpc>
                        <a:spcBef>
                          <a:spcPts val="0"/>
                        </a:spcBef>
                        <a:spcAft>
                          <a:spcPts val="0"/>
                        </a:spcAft>
                      </a:pPr>
                      <a:r>
                        <a:rPr lang="en-US" sz="1100" b="1">
                          <a:solidFill>
                            <a:schemeClr val="bg1"/>
                          </a:solidFill>
                          <a:effectLst/>
                          <a:latin typeface="Roboto" pitchFamily="2" charset="0"/>
                          <a:ea typeface="Roboto" pitchFamily="2" charset="0"/>
                          <a:cs typeface="Times New Roman"/>
                        </a:rPr>
                        <a:t>Raise the Profile of Water and Shape Enabling Environment </a:t>
                      </a:r>
                    </a:p>
                  </a:txBody>
                  <a:tcPr marL="17927" marR="17927" marT="0" marB="0" anchor="ctr">
                    <a:lnL w="76200" cap="flat" cmpd="sng" algn="ctr">
                      <a:solidFill>
                        <a:schemeClr val="bg1"/>
                      </a:solid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1159342">
                <a:tc>
                  <a:txBody>
                    <a:bodyPr/>
                    <a:lstStyle/>
                    <a:p>
                      <a:pPr marL="171450" marR="0" indent="-171450">
                        <a:lnSpc>
                          <a:spcPct val="115000"/>
                        </a:lnSpc>
                        <a:spcBef>
                          <a:spcPts val="600"/>
                        </a:spcBef>
                        <a:spcAft>
                          <a:spcPts val="0"/>
                        </a:spcAft>
                        <a:buFont typeface="Arial" panose="020B0604020202020204" pitchFamily="34" charset="0"/>
                        <a:buChar char="•"/>
                      </a:pPr>
                      <a:r>
                        <a:rPr lang="en-US" sz="1050">
                          <a:effectLst/>
                          <a:latin typeface="Roboto" panose="02000000000000000000" pitchFamily="2" charset="0"/>
                          <a:ea typeface="Roboto" panose="02000000000000000000" pitchFamily="2" charset="0"/>
                          <a:cs typeface="Times New Roman"/>
                        </a:rPr>
                        <a:t>Advance Concept of Net Positive Water Impact</a:t>
                      </a:r>
                    </a:p>
                    <a:p>
                      <a:pPr marL="171450" marR="0" indent="-171450">
                        <a:lnSpc>
                          <a:spcPct val="115000"/>
                        </a:lnSpc>
                        <a:spcBef>
                          <a:spcPts val="600"/>
                        </a:spcBef>
                        <a:spcAft>
                          <a:spcPts val="0"/>
                        </a:spcAft>
                        <a:buFont typeface="Arial" panose="020B0604020202020204" pitchFamily="34" charset="0"/>
                        <a:buChar char="•"/>
                      </a:pPr>
                      <a:r>
                        <a:rPr lang="en-US" sz="1050">
                          <a:effectLst/>
                          <a:latin typeface="Roboto" panose="02000000000000000000" pitchFamily="2" charset="0"/>
                          <a:ea typeface="Roboto" panose="02000000000000000000" pitchFamily="2" charset="0"/>
                          <a:cs typeface="Times New Roman"/>
                        </a:rPr>
                        <a:t>Multiple Benefits of Nature Based Solutions</a:t>
                      </a:r>
                    </a:p>
                    <a:p>
                      <a:pPr marL="171450" marR="0" indent="-171450">
                        <a:lnSpc>
                          <a:spcPct val="115000"/>
                        </a:lnSpc>
                        <a:spcBef>
                          <a:spcPts val="600"/>
                        </a:spcBef>
                        <a:spcAft>
                          <a:spcPts val="0"/>
                        </a:spcAft>
                        <a:buFont typeface="Arial" panose="020B0604020202020204" pitchFamily="34" charset="0"/>
                        <a:buChar char="•"/>
                      </a:pPr>
                      <a:r>
                        <a:rPr lang="en-US" sz="1050">
                          <a:effectLst/>
                          <a:latin typeface="Roboto" panose="02000000000000000000" pitchFamily="2" charset="0"/>
                          <a:ea typeface="Roboto" panose="02000000000000000000" pitchFamily="2" charset="0"/>
                          <a:cs typeface="Times New Roman"/>
                        </a:rPr>
                        <a:t>Water Resilience Assessment Framework </a:t>
                      </a:r>
                    </a:p>
                    <a:p>
                      <a:pPr marL="171450" marR="0" indent="-171450">
                        <a:lnSpc>
                          <a:spcPct val="115000"/>
                        </a:lnSpc>
                        <a:spcBef>
                          <a:spcPts val="600"/>
                        </a:spcBef>
                        <a:spcAft>
                          <a:spcPts val="0"/>
                        </a:spcAft>
                        <a:buFont typeface="Arial" panose="020B0604020202020204" pitchFamily="34" charset="0"/>
                        <a:buChar char="•"/>
                      </a:pPr>
                      <a:r>
                        <a:rPr lang="en-US" sz="1050">
                          <a:effectLst/>
                          <a:latin typeface="Roboto" panose="02000000000000000000" pitchFamily="2" charset="0"/>
                          <a:ea typeface="Roboto" panose="02000000000000000000" pitchFamily="2" charset="0"/>
                          <a:cs typeface="Times New Roman"/>
                        </a:rPr>
                        <a:t>Science Based Targets Network </a:t>
                      </a:r>
                    </a:p>
                    <a:p>
                      <a:pPr marL="171450" marR="0" indent="-171450">
                        <a:lnSpc>
                          <a:spcPct val="115000"/>
                        </a:lnSpc>
                        <a:spcBef>
                          <a:spcPts val="600"/>
                        </a:spcBef>
                        <a:spcAft>
                          <a:spcPts val="0"/>
                        </a:spcAft>
                        <a:buFont typeface="Arial" panose="020B0604020202020204" pitchFamily="34" charset="0"/>
                        <a:buChar char="•"/>
                      </a:pPr>
                      <a:r>
                        <a:rPr lang="en-US" sz="1050">
                          <a:effectLst/>
                          <a:latin typeface="Roboto" panose="02000000000000000000" pitchFamily="2" charset="0"/>
                          <a:ea typeface="Roboto" panose="02000000000000000000" pitchFamily="2" charset="0"/>
                          <a:cs typeface="Times New Roman"/>
                        </a:rPr>
                        <a:t>Thought leadership events at Stockholm World Water Week </a:t>
                      </a:r>
                    </a:p>
                  </a:txBody>
                  <a:tcPr>
                    <a:lnL w="762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pPr marL="171450" marR="0" indent="-171450">
                        <a:lnSpc>
                          <a:spcPct val="115000"/>
                        </a:lnSpc>
                        <a:spcBef>
                          <a:spcPts val="600"/>
                        </a:spcBef>
                        <a:spcAft>
                          <a:spcPts val="0"/>
                        </a:spcAft>
                        <a:buFont typeface="Arial" panose="020B0604020202020204" pitchFamily="34" charset="0"/>
                        <a:buChar char="•"/>
                      </a:pPr>
                      <a:r>
                        <a:rPr lang="en-US" sz="1000">
                          <a:effectLst/>
                          <a:latin typeface="Roboto" panose="02000000000000000000" pitchFamily="2" charset="0"/>
                          <a:ea typeface="Roboto" panose="02000000000000000000" pitchFamily="2" charset="0"/>
                          <a:cs typeface="Times New Roman"/>
                        </a:rPr>
                        <a:t>Recruitment of new members for both the Mandate and Water Resilience Coalition from key geographies and industry sectors</a:t>
                      </a:r>
                    </a:p>
                    <a:p>
                      <a:pPr marL="171450" marR="0" indent="-171450">
                        <a:lnSpc>
                          <a:spcPct val="115000"/>
                        </a:lnSpc>
                        <a:spcBef>
                          <a:spcPts val="600"/>
                        </a:spcBef>
                        <a:spcAft>
                          <a:spcPts val="0"/>
                        </a:spcAft>
                        <a:buFont typeface="Arial" panose="020B0604020202020204" pitchFamily="34" charset="0"/>
                        <a:buChar char="•"/>
                      </a:pPr>
                      <a:r>
                        <a:rPr lang="en-US" sz="1000">
                          <a:effectLst/>
                          <a:latin typeface="Roboto" panose="02000000000000000000" pitchFamily="2" charset="0"/>
                          <a:ea typeface="Roboto" panose="02000000000000000000" pitchFamily="2" charset="0"/>
                          <a:cs typeface="Times New Roman"/>
                        </a:rPr>
                        <a:t>Promote support and implementation of new guidance (peer learning webinars, socializing member tools, WASH4Work implementation)</a:t>
                      </a:r>
                    </a:p>
                    <a:p>
                      <a:pPr marL="171450" marR="0" indent="-171450">
                        <a:lnSpc>
                          <a:spcPct val="115000"/>
                        </a:lnSpc>
                        <a:spcBef>
                          <a:spcPts val="600"/>
                        </a:spcBef>
                        <a:spcAft>
                          <a:spcPts val="0"/>
                        </a:spcAft>
                        <a:buFont typeface="Arial" panose="020B0604020202020204" pitchFamily="34" charset="0"/>
                        <a:buChar char="•"/>
                      </a:pPr>
                      <a:r>
                        <a:rPr lang="en-US" sz="1000">
                          <a:effectLst/>
                          <a:latin typeface="Roboto" panose="02000000000000000000" pitchFamily="2" charset="0"/>
                          <a:ea typeface="Roboto" panose="02000000000000000000" pitchFamily="2" charset="0"/>
                          <a:cs typeface="Times New Roman"/>
                        </a:rPr>
                        <a:t>Support for the California Water Action Collaborative</a:t>
                      </a:r>
                    </a:p>
                    <a:p>
                      <a:pPr marL="171450" marR="0" indent="-171450">
                        <a:lnSpc>
                          <a:spcPct val="115000"/>
                        </a:lnSpc>
                        <a:spcBef>
                          <a:spcPts val="600"/>
                        </a:spcBef>
                        <a:spcAft>
                          <a:spcPts val="0"/>
                        </a:spcAft>
                        <a:buFont typeface="Arial" panose="020B0604020202020204" pitchFamily="34" charset="0"/>
                        <a:buChar char="•"/>
                      </a:pPr>
                      <a:r>
                        <a:rPr lang="en-US" sz="1000">
                          <a:effectLst/>
                          <a:latin typeface="Roboto" panose="02000000000000000000" pitchFamily="2" charset="0"/>
                          <a:ea typeface="Roboto" panose="02000000000000000000" pitchFamily="2" charset="0"/>
                          <a:cs typeface="Times New Roman"/>
                        </a:rPr>
                        <a:t>Facilitate multi-stakeholder collaborations in basins</a:t>
                      </a:r>
                    </a:p>
                    <a:p>
                      <a:pPr marL="171450" marR="0" indent="-171450">
                        <a:lnSpc>
                          <a:spcPct val="115000"/>
                        </a:lnSpc>
                        <a:spcBef>
                          <a:spcPts val="600"/>
                        </a:spcBef>
                        <a:spcAft>
                          <a:spcPts val="0"/>
                        </a:spcAft>
                        <a:buFont typeface="Arial" panose="020B0604020202020204" pitchFamily="34" charset="0"/>
                        <a:buChar char="•"/>
                      </a:pPr>
                      <a:r>
                        <a:rPr lang="en-US" sz="1000">
                          <a:effectLst/>
                          <a:latin typeface="Roboto" panose="02000000000000000000" pitchFamily="2" charset="0"/>
                          <a:ea typeface="Roboto" panose="02000000000000000000" pitchFamily="2" charset="0"/>
                          <a:cs typeface="Times New Roman"/>
                        </a:rPr>
                        <a:t>Water Action Hub development and build out </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171450" marR="0" lvl="0" indent="-171450">
                        <a:lnSpc>
                          <a:spcPct val="115000"/>
                        </a:lnSpc>
                        <a:spcBef>
                          <a:spcPts val="600"/>
                        </a:spcBef>
                        <a:spcAft>
                          <a:spcPts val="0"/>
                        </a:spcAft>
                        <a:buFont typeface="Arial" panose="020B0604020202020204" pitchFamily="34" charset="0"/>
                        <a:buChar char="•"/>
                      </a:pPr>
                      <a:r>
                        <a:rPr lang="en-US" sz="1000">
                          <a:effectLst/>
                          <a:latin typeface="Roboto" panose="02000000000000000000" pitchFamily="2" charset="0"/>
                          <a:ea typeface="Roboto" panose="02000000000000000000" pitchFamily="2" charset="0"/>
                          <a:cs typeface="Times New Roman"/>
                        </a:rPr>
                        <a:t>Establish and activate CEO Circle of the Water Resilience Coalition</a:t>
                      </a:r>
                    </a:p>
                    <a:p>
                      <a:pPr marL="171450" marR="0" lvl="0" indent="-171450">
                        <a:lnSpc>
                          <a:spcPct val="115000"/>
                        </a:lnSpc>
                        <a:spcBef>
                          <a:spcPts val="600"/>
                        </a:spcBef>
                        <a:spcAft>
                          <a:spcPts val="0"/>
                        </a:spcAft>
                        <a:buFont typeface="Arial" panose="020B0604020202020204" pitchFamily="34" charset="0"/>
                        <a:buChar char="•"/>
                      </a:pPr>
                      <a:r>
                        <a:rPr lang="en-US" sz="1000">
                          <a:effectLst/>
                          <a:latin typeface="Roboto" panose="02000000000000000000" pitchFamily="2" charset="0"/>
                          <a:ea typeface="Roboto" panose="02000000000000000000" pitchFamily="2" charset="0"/>
                          <a:cs typeface="Times New Roman"/>
                        </a:rPr>
                        <a:t>Engagement in key international events (UNGC Leaders Summit, General Assembly, and COP 26)</a:t>
                      </a:r>
                    </a:p>
                    <a:p>
                      <a:pPr marL="171450" marR="0" lvl="0" indent="-171450">
                        <a:lnSpc>
                          <a:spcPct val="115000"/>
                        </a:lnSpc>
                        <a:spcBef>
                          <a:spcPts val="600"/>
                        </a:spcBef>
                        <a:spcAft>
                          <a:spcPts val="0"/>
                        </a:spcAft>
                        <a:buFont typeface="Arial" panose="020B0604020202020204" pitchFamily="34" charset="0"/>
                        <a:buChar char="•"/>
                      </a:pPr>
                      <a:r>
                        <a:rPr lang="en-US" sz="1000">
                          <a:effectLst/>
                          <a:latin typeface="Roboto" panose="02000000000000000000" pitchFamily="2" charset="0"/>
                          <a:ea typeface="Roboto" panose="02000000000000000000" pitchFamily="2" charset="0"/>
                          <a:cs typeface="Times New Roman"/>
                        </a:rPr>
                        <a:t>Engage in industry sector events and provide input into an external standard</a:t>
                      </a:r>
                    </a:p>
                    <a:p>
                      <a:pPr marL="171450" marR="0" lvl="0" indent="-171450">
                        <a:lnSpc>
                          <a:spcPct val="115000"/>
                        </a:lnSpc>
                        <a:spcBef>
                          <a:spcPts val="600"/>
                        </a:spcBef>
                        <a:spcAft>
                          <a:spcPts val="0"/>
                        </a:spcAft>
                        <a:buFont typeface="Arial" panose="020B0604020202020204" pitchFamily="34" charset="0"/>
                        <a:buChar char="•"/>
                      </a:pPr>
                      <a:r>
                        <a:rPr lang="en-US" sz="1000">
                          <a:effectLst/>
                          <a:latin typeface="Roboto" panose="02000000000000000000" pitchFamily="2" charset="0"/>
                          <a:ea typeface="Roboto" panose="02000000000000000000" pitchFamily="2" charset="0"/>
                          <a:cs typeface="Times New Roman"/>
                        </a:rPr>
                        <a:t>Work with WRI on public water management database</a:t>
                      </a:r>
                    </a:p>
                  </a:txBody>
                  <a:tcPr>
                    <a:lnL w="76200" cap="flat" cmpd="sng" algn="ctr">
                      <a:solidFill>
                        <a:schemeClr val="bg1"/>
                      </a:solid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bl>
          </a:graphicData>
        </a:graphic>
      </p:graphicFrame>
      <p:sp>
        <p:nvSpPr>
          <p:cNvPr id="2" name="Title 1">
            <a:extLst>
              <a:ext uri="{FF2B5EF4-FFF2-40B4-BE49-F238E27FC236}">
                <a16:creationId xmlns:a16="http://schemas.microsoft.com/office/drawing/2014/main" id="{513A742A-0774-4A50-AD36-08B251D73C9F}"/>
              </a:ext>
            </a:extLst>
          </p:cNvPr>
          <p:cNvSpPr>
            <a:spLocks noGrp="1"/>
          </p:cNvSpPr>
          <p:nvPr>
            <p:ph type="ctrTitle"/>
          </p:nvPr>
        </p:nvSpPr>
        <p:spPr/>
        <p:txBody>
          <a:bodyPr/>
          <a:lstStyle/>
          <a:p>
            <a:r>
              <a:rPr lang="en-US"/>
              <a:t>Overview of Work Program – Priorities in 2021 </a:t>
            </a:r>
          </a:p>
        </p:txBody>
      </p:sp>
    </p:spTree>
    <p:extLst>
      <p:ext uri="{BB962C8B-B14F-4D97-AF65-F5344CB8AC3E}">
        <p14:creationId xmlns:p14="http://schemas.microsoft.com/office/powerpoint/2010/main" val="3012063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2" name="Picture 1911">
            <a:extLst>
              <a:ext uri="{FF2B5EF4-FFF2-40B4-BE49-F238E27FC236}">
                <a16:creationId xmlns:a16="http://schemas.microsoft.com/office/drawing/2014/main" id="{E2DC74A6-B08D-48C0-85E2-2DE503CC859A}"/>
              </a:ext>
            </a:extLst>
          </p:cNvPr>
          <p:cNvPicPr>
            <a:picLocks noChangeAspect="1"/>
          </p:cNvPicPr>
          <p:nvPr/>
        </p:nvPicPr>
        <p:blipFill rotWithShape="1">
          <a:blip r:embed="rId3"/>
          <a:srcRect l="15594" t="10257" r="23389" b="42571"/>
          <a:stretch/>
        </p:blipFill>
        <p:spPr>
          <a:xfrm>
            <a:off x="3735068" y="1822880"/>
            <a:ext cx="2811535" cy="1222619"/>
          </a:xfrm>
          <a:prstGeom prst="rect">
            <a:avLst/>
          </a:prstGeom>
          <a:ln>
            <a:solidFill>
              <a:schemeClr val="bg2"/>
            </a:solidFill>
          </a:ln>
        </p:spPr>
      </p:pic>
      <p:sp>
        <p:nvSpPr>
          <p:cNvPr id="13" name="Rectangle 16"/>
          <p:cNvSpPr>
            <a:spLocks noChangeArrowheads="1"/>
          </p:cNvSpPr>
          <p:nvPr/>
        </p:nvSpPr>
        <p:spPr bwMode="auto">
          <a:xfrm>
            <a:off x="0" y="158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5" name="Picture 4" descr="A close up of a logo&#10;&#10;Description generated with high confidence">
            <a:extLst>
              <a:ext uri="{FF2B5EF4-FFF2-40B4-BE49-F238E27FC236}">
                <a16:creationId xmlns:a16="http://schemas.microsoft.com/office/drawing/2014/main" id="{D1FA499C-1DEB-4B27-95FA-DA2DA0B63FF3}"/>
              </a:ext>
            </a:extLst>
          </p:cNvPr>
          <p:cNvPicPr>
            <a:picLocks noChangeAspect="1"/>
          </p:cNvPicPr>
          <p:nvPr/>
        </p:nvPicPr>
        <p:blipFill rotWithShape="1">
          <a:blip r:embed="rId4"/>
          <a:srcRect l="12159" t="7956" r="10678" b="9925"/>
          <a:stretch/>
        </p:blipFill>
        <p:spPr>
          <a:xfrm>
            <a:off x="69450" y="4481826"/>
            <a:ext cx="937549" cy="598658"/>
          </a:xfrm>
          <a:prstGeom prst="rect">
            <a:avLst/>
          </a:prstGeom>
        </p:spPr>
      </p:pic>
      <p:cxnSp>
        <p:nvCxnSpPr>
          <p:cNvPr id="7" name="Straight Connector 6">
            <a:extLst>
              <a:ext uri="{FF2B5EF4-FFF2-40B4-BE49-F238E27FC236}">
                <a16:creationId xmlns:a16="http://schemas.microsoft.com/office/drawing/2014/main" id="{86BC93F1-D093-4DDC-BAE2-470C2F8FE1C7}"/>
              </a:ext>
            </a:extLst>
          </p:cNvPr>
          <p:cNvCxnSpPr>
            <a:cxnSpLocks/>
          </p:cNvCxnSpPr>
          <p:nvPr/>
        </p:nvCxnSpPr>
        <p:spPr>
          <a:xfrm>
            <a:off x="172737" y="4512659"/>
            <a:ext cx="888982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13A742A-0774-4A50-AD36-08B251D73C9F}"/>
              </a:ext>
            </a:extLst>
          </p:cNvPr>
          <p:cNvSpPr>
            <a:spLocks noGrp="1"/>
          </p:cNvSpPr>
          <p:nvPr>
            <p:ph type="ctrTitle"/>
          </p:nvPr>
        </p:nvSpPr>
        <p:spPr>
          <a:xfrm>
            <a:off x="72655" y="171410"/>
            <a:ext cx="8274812" cy="452735"/>
          </a:xfrm>
        </p:spPr>
        <p:txBody>
          <a:bodyPr/>
          <a:lstStyle/>
          <a:p>
            <a:r>
              <a:rPr lang="en-US"/>
              <a:t>Snapshot of Achievements in 2021</a:t>
            </a:r>
          </a:p>
        </p:txBody>
      </p:sp>
      <p:pic>
        <p:nvPicPr>
          <p:cNvPr id="4" name="Picture 3">
            <a:extLst>
              <a:ext uri="{FF2B5EF4-FFF2-40B4-BE49-F238E27FC236}">
                <a16:creationId xmlns:a16="http://schemas.microsoft.com/office/drawing/2014/main" id="{03F858EE-2B77-47CE-8DB0-EFDB1DDEB39D}"/>
              </a:ext>
            </a:extLst>
          </p:cNvPr>
          <p:cNvPicPr>
            <a:picLocks noChangeAspect="1"/>
          </p:cNvPicPr>
          <p:nvPr/>
        </p:nvPicPr>
        <p:blipFill rotWithShape="1">
          <a:blip r:embed="rId5"/>
          <a:srcRect l="25847" t="14036" r="31864"/>
          <a:stretch/>
        </p:blipFill>
        <p:spPr>
          <a:xfrm>
            <a:off x="184731" y="1084583"/>
            <a:ext cx="1797579" cy="2055445"/>
          </a:xfrm>
          <a:prstGeom prst="rect">
            <a:avLst/>
          </a:prstGeom>
          <a:ln>
            <a:solidFill>
              <a:schemeClr val="tx2"/>
            </a:solidFill>
          </a:ln>
        </p:spPr>
      </p:pic>
      <p:pic>
        <p:nvPicPr>
          <p:cNvPr id="9" name="Picture 8">
            <a:extLst>
              <a:ext uri="{FF2B5EF4-FFF2-40B4-BE49-F238E27FC236}">
                <a16:creationId xmlns:a16="http://schemas.microsoft.com/office/drawing/2014/main" id="{F1E76E5D-FC5A-4B71-AC43-BBD9C22C755B}"/>
              </a:ext>
            </a:extLst>
          </p:cNvPr>
          <p:cNvPicPr>
            <a:picLocks noChangeAspect="1"/>
          </p:cNvPicPr>
          <p:nvPr/>
        </p:nvPicPr>
        <p:blipFill rotWithShape="1">
          <a:blip r:embed="rId6"/>
          <a:srcRect l="1519" t="10257" r="6610" b="3076"/>
          <a:stretch/>
        </p:blipFill>
        <p:spPr>
          <a:xfrm>
            <a:off x="431319" y="3031194"/>
            <a:ext cx="2532861" cy="1344028"/>
          </a:xfrm>
          <a:prstGeom prst="rect">
            <a:avLst/>
          </a:prstGeom>
        </p:spPr>
      </p:pic>
      <p:pic>
        <p:nvPicPr>
          <p:cNvPr id="11" name="Picture 10">
            <a:extLst>
              <a:ext uri="{FF2B5EF4-FFF2-40B4-BE49-F238E27FC236}">
                <a16:creationId xmlns:a16="http://schemas.microsoft.com/office/drawing/2014/main" id="{D6320D08-2B25-4308-8D69-A7F8800FB001}"/>
              </a:ext>
            </a:extLst>
          </p:cNvPr>
          <p:cNvPicPr>
            <a:picLocks noChangeAspect="1"/>
          </p:cNvPicPr>
          <p:nvPr/>
        </p:nvPicPr>
        <p:blipFill rotWithShape="1">
          <a:blip r:embed="rId7"/>
          <a:srcRect l="26187" t="14037" r="31609" b="1226"/>
          <a:stretch/>
        </p:blipFill>
        <p:spPr>
          <a:xfrm>
            <a:off x="1397987" y="1448939"/>
            <a:ext cx="1856881" cy="2097196"/>
          </a:xfrm>
          <a:prstGeom prst="rect">
            <a:avLst/>
          </a:prstGeom>
          <a:ln>
            <a:solidFill>
              <a:schemeClr val="tx2"/>
            </a:solidFill>
          </a:ln>
        </p:spPr>
      </p:pic>
      <p:grpSp>
        <p:nvGrpSpPr>
          <p:cNvPr id="15" name="Group 14">
            <a:extLst>
              <a:ext uri="{FF2B5EF4-FFF2-40B4-BE49-F238E27FC236}">
                <a16:creationId xmlns:a16="http://schemas.microsoft.com/office/drawing/2014/main" id="{F6629CD6-2B83-4B17-BB7D-98A129F2D577}"/>
              </a:ext>
            </a:extLst>
          </p:cNvPr>
          <p:cNvGrpSpPr/>
          <p:nvPr/>
        </p:nvGrpSpPr>
        <p:grpSpPr>
          <a:xfrm>
            <a:off x="3912892" y="2992317"/>
            <a:ext cx="3325519" cy="2544190"/>
            <a:chOff x="6730963" y="1509376"/>
            <a:chExt cx="5218786" cy="4092127"/>
          </a:xfrm>
        </p:grpSpPr>
        <p:grpSp>
          <p:nvGrpSpPr>
            <p:cNvPr id="962" name="Group">
              <a:extLst>
                <a:ext uri="{FF2B5EF4-FFF2-40B4-BE49-F238E27FC236}">
                  <a16:creationId xmlns:a16="http://schemas.microsoft.com/office/drawing/2014/main" id="{AC0CADEC-1A1E-4AEF-A378-E6458B5CDF27}"/>
                </a:ext>
              </a:extLst>
            </p:cNvPr>
            <p:cNvGrpSpPr/>
            <p:nvPr/>
          </p:nvGrpSpPr>
          <p:grpSpPr>
            <a:xfrm>
              <a:off x="6730963" y="1509376"/>
              <a:ext cx="5076236" cy="2230824"/>
              <a:chOff x="-1" y="-1"/>
              <a:chExt cx="5076236" cy="2230823"/>
            </a:xfrm>
          </p:grpSpPr>
          <p:grpSp>
            <p:nvGrpSpPr>
              <p:cNvPr id="963" name="Group">
                <a:extLst>
                  <a:ext uri="{FF2B5EF4-FFF2-40B4-BE49-F238E27FC236}">
                    <a16:creationId xmlns:a16="http://schemas.microsoft.com/office/drawing/2014/main" id="{D69A7943-5F20-4FE8-9CF2-27F5B9AF3642}"/>
                  </a:ext>
                </a:extLst>
              </p:cNvPr>
              <p:cNvGrpSpPr/>
              <p:nvPr/>
            </p:nvGrpSpPr>
            <p:grpSpPr>
              <a:xfrm>
                <a:off x="2792371" y="311526"/>
                <a:ext cx="2283864" cy="1476780"/>
                <a:chOff x="0" y="-1"/>
                <a:chExt cx="2283862" cy="1476778"/>
              </a:xfrm>
            </p:grpSpPr>
            <p:sp>
              <p:nvSpPr>
                <p:cNvPr id="1858" name="Shape">
                  <a:extLst>
                    <a:ext uri="{FF2B5EF4-FFF2-40B4-BE49-F238E27FC236}">
                      <a16:creationId xmlns:a16="http://schemas.microsoft.com/office/drawing/2014/main" id="{8CE144CA-814A-4399-9D97-E62C88E1D583}"/>
                    </a:ext>
                  </a:extLst>
                </p:cNvPr>
                <p:cNvSpPr/>
                <p:nvPr/>
              </p:nvSpPr>
              <p:spPr>
                <a:xfrm>
                  <a:off x="603234" y="587017"/>
                  <a:ext cx="946229" cy="545002"/>
                </a:xfrm>
                <a:custGeom>
                  <a:avLst/>
                  <a:gdLst/>
                  <a:ahLst/>
                  <a:cxnLst>
                    <a:cxn ang="0">
                      <a:pos x="wd2" y="hd2"/>
                    </a:cxn>
                    <a:cxn ang="5400000">
                      <a:pos x="wd2" y="hd2"/>
                    </a:cxn>
                    <a:cxn ang="10800000">
                      <a:pos x="wd2" y="hd2"/>
                    </a:cxn>
                    <a:cxn ang="16200000">
                      <a:pos x="wd2" y="hd2"/>
                    </a:cxn>
                  </a:cxnLst>
                  <a:rect l="0" t="0" r="r" b="b"/>
                  <a:pathLst>
                    <a:path w="21600" h="21600" extrusionOk="0">
                      <a:moveTo>
                        <a:pt x="14839" y="3525"/>
                      </a:moveTo>
                      <a:cubicBezTo>
                        <a:pt x="14839" y="3823"/>
                        <a:pt x="14839" y="3823"/>
                        <a:pt x="14839" y="3823"/>
                      </a:cubicBezTo>
                      <a:cubicBezTo>
                        <a:pt x="14775" y="3873"/>
                        <a:pt x="14775" y="3873"/>
                        <a:pt x="14775" y="3873"/>
                      </a:cubicBezTo>
                      <a:cubicBezTo>
                        <a:pt x="14775" y="3873"/>
                        <a:pt x="14743" y="3873"/>
                        <a:pt x="14743" y="3922"/>
                      </a:cubicBezTo>
                      <a:cubicBezTo>
                        <a:pt x="14743" y="3922"/>
                        <a:pt x="14743" y="3922"/>
                        <a:pt x="14775" y="3972"/>
                      </a:cubicBezTo>
                      <a:cubicBezTo>
                        <a:pt x="14807" y="4071"/>
                        <a:pt x="14839" y="4071"/>
                        <a:pt x="14839" y="4071"/>
                      </a:cubicBezTo>
                      <a:cubicBezTo>
                        <a:pt x="14872" y="4071"/>
                        <a:pt x="14872" y="4071"/>
                        <a:pt x="14904" y="4022"/>
                      </a:cubicBezTo>
                      <a:cubicBezTo>
                        <a:pt x="14936" y="4022"/>
                        <a:pt x="15000" y="3972"/>
                        <a:pt x="15097" y="3972"/>
                      </a:cubicBezTo>
                      <a:cubicBezTo>
                        <a:pt x="15194" y="3972"/>
                        <a:pt x="15290" y="4071"/>
                        <a:pt x="15354" y="4071"/>
                      </a:cubicBezTo>
                      <a:cubicBezTo>
                        <a:pt x="15354" y="4121"/>
                        <a:pt x="15387" y="4121"/>
                        <a:pt x="15387" y="4121"/>
                      </a:cubicBezTo>
                      <a:cubicBezTo>
                        <a:pt x="15419" y="3972"/>
                        <a:pt x="15548" y="3873"/>
                        <a:pt x="15644" y="3873"/>
                      </a:cubicBezTo>
                      <a:cubicBezTo>
                        <a:pt x="15709" y="3873"/>
                        <a:pt x="15805" y="3922"/>
                        <a:pt x="15837" y="4022"/>
                      </a:cubicBezTo>
                      <a:cubicBezTo>
                        <a:pt x="15870" y="4121"/>
                        <a:pt x="15966" y="4220"/>
                        <a:pt x="16030" y="4270"/>
                      </a:cubicBezTo>
                      <a:cubicBezTo>
                        <a:pt x="16191" y="4518"/>
                        <a:pt x="16352" y="4717"/>
                        <a:pt x="16320" y="4866"/>
                      </a:cubicBezTo>
                      <a:cubicBezTo>
                        <a:pt x="16320" y="4965"/>
                        <a:pt x="16288" y="5064"/>
                        <a:pt x="16095" y="5064"/>
                      </a:cubicBezTo>
                      <a:cubicBezTo>
                        <a:pt x="16030" y="5064"/>
                        <a:pt x="15966" y="5064"/>
                        <a:pt x="15870" y="5015"/>
                      </a:cubicBezTo>
                      <a:cubicBezTo>
                        <a:pt x="15805" y="4965"/>
                        <a:pt x="15741" y="5015"/>
                        <a:pt x="15644" y="5064"/>
                      </a:cubicBezTo>
                      <a:cubicBezTo>
                        <a:pt x="15580" y="5114"/>
                        <a:pt x="15483" y="5164"/>
                        <a:pt x="15419" y="5164"/>
                      </a:cubicBezTo>
                      <a:cubicBezTo>
                        <a:pt x="15322" y="5164"/>
                        <a:pt x="15161" y="5213"/>
                        <a:pt x="15033" y="5412"/>
                      </a:cubicBezTo>
                      <a:cubicBezTo>
                        <a:pt x="14968" y="5511"/>
                        <a:pt x="14968" y="5561"/>
                        <a:pt x="14936" y="5611"/>
                      </a:cubicBezTo>
                      <a:cubicBezTo>
                        <a:pt x="14872" y="5759"/>
                        <a:pt x="14839" y="5908"/>
                        <a:pt x="14646" y="5908"/>
                      </a:cubicBezTo>
                      <a:cubicBezTo>
                        <a:pt x="14614" y="5908"/>
                        <a:pt x="14582" y="5908"/>
                        <a:pt x="14550" y="5958"/>
                      </a:cubicBezTo>
                      <a:cubicBezTo>
                        <a:pt x="14421" y="5958"/>
                        <a:pt x="14324" y="5958"/>
                        <a:pt x="14163" y="6157"/>
                      </a:cubicBezTo>
                      <a:cubicBezTo>
                        <a:pt x="14035" y="6256"/>
                        <a:pt x="13906" y="6355"/>
                        <a:pt x="13777" y="6355"/>
                      </a:cubicBezTo>
                      <a:cubicBezTo>
                        <a:pt x="13648" y="6355"/>
                        <a:pt x="13520" y="6256"/>
                        <a:pt x="13487" y="6256"/>
                      </a:cubicBezTo>
                      <a:cubicBezTo>
                        <a:pt x="13487" y="6206"/>
                        <a:pt x="13423" y="6206"/>
                        <a:pt x="13391" y="6206"/>
                      </a:cubicBezTo>
                      <a:cubicBezTo>
                        <a:pt x="13326" y="6206"/>
                        <a:pt x="13262" y="6256"/>
                        <a:pt x="13230" y="6355"/>
                      </a:cubicBezTo>
                      <a:cubicBezTo>
                        <a:pt x="13198" y="6405"/>
                        <a:pt x="13230" y="6455"/>
                        <a:pt x="13262" y="6554"/>
                      </a:cubicBezTo>
                      <a:cubicBezTo>
                        <a:pt x="13294" y="6653"/>
                        <a:pt x="13359" y="6802"/>
                        <a:pt x="13326" y="6951"/>
                      </a:cubicBezTo>
                      <a:cubicBezTo>
                        <a:pt x="13326" y="7150"/>
                        <a:pt x="13230" y="7249"/>
                        <a:pt x="13133" y="7299"/>
                      </a:cubicBezTo>
                      <a:cubicBezTo>
                        <a:pt x="13037" y="7348"/>
                        <a:pt x="12940" y="7398"/>
                        <a:pt x="12876" y="7547"/>
                      </a:cubicBezTo>
                      <a:cubicBezTo>
                        <a:pt x="12683" y="7895"/>
                        <a:pt x="12329" y="8044"/>
                        <a:pt x="12168" y="7994"/>
                      </a:cubicBezTo>
                      <a:cubicBezTo>
                        <a:pt x="12135" y="7994"/>
                        <a:pt x="12103" y="7994"/>
                        <a:pt x="12071" y="7994"/>
                      </a:cubicBezTo>
                      <a:cubicBezTo>
                        <a:pt x="12007" y="7944"/>
                        <a:pt x="11878" y="7944"/>
                        <a:pt x="11749" y="7944"/>
                      </a:cubicBezTo>
                      <a:cubicBezTo>
                        <a:pt x="11588" y="7944"/>
                        <a:pt x="11492" y="7944"/>
                        <a:pt x="11395" y="8044"/>
                      </a:cubicBezTo>
                      <a:cubicBezTo>
                        <a:pt x="11266" y="8143"/>
                        <a:pt x="11138" y="8242"/>
                        <a:pt x="11041" y="8342"/>
                      </a:cubicBezTo>
                      <a:cubicBezTo>
                        <a:pt x="11041" y="8342"/>
                        <a:pt x="11009" y="8391"/>
                        <a:pt x="10977" y="8391"/>
                      </a:cubicBezTo>
                      <a:cubicBezTo>
                        <a:pt x="10977" y="8441"/>
                        <a:pt x="10944" y="8441"/>
                        <a:pt x="10912" y="8441"/>
                      </a:cubicBezTo>
                      <a:cubicBezTo>
                        <a:pt x="10912" y="8441"/>
                        <a:pt x="10912" y="8491"/>
                        <a:pt x="10912" y="8491"/>
                      </a:cubicBezTo>
                      <a:cubicBezTo>
                        <a:pt x="10880" y="8491"/>
                        <a:pt x="10880" y="8491"/>
                        <a:pt x="10880" y="8491"/>
                      </a:cubicBezTo>
                      <a:cubicBezTo>
                        <a:pt x="10848" y="8540"/>
                        <a:pt x="10848" y="8540"/>
                        <a:pt x="10816" y="8540"/>
                      </a:cubicBezTo>
                      <a:cubicBezTo>
                        <a:pt x="10816" y="8540"/>
                        <a:pt x="10816" y="8540"/>
                        <a:pt x="10783" y="8540"/>
                      </a:cubicBezTo>
                      <a:cubicBezTo>
                        <a:pt x="10783" y="8540"/>
                        <a:pt x="10751" y="8540"/>
                        <a:pt x="10751" y="8540"/>
                      </a:cubicBezTo>
                      <a:cubicBezTo>
                        <a:pt x="10751" y="8540"/>
                        <a:pt x="10751" y="8540"/>
                        <a:pt x="10751" y="8540"/>
                      </a:cubicBezTo>
                      <a:cubicBezTo>
                        <a:pt x="10719" y="8540"/>
                        <a:pt x="10719" y="8540"/>
                        <a:pt x="10719" y="8540"/>
                      </a:cubicBezTo>
                      <a:cubicBezTo>
                        <a:pt x="10655" y="8540"/>
                        <a:pt x="10590" y="8491"/>
                        <a:pt x="10558" y="8391"/>
                      </a:cubicBezTo>
                      <a:cubicBezTo>
                        <a:pt x="10526" y="8342"/>
                        <a:pt x="10526" y="8342"/>
                        <a:pt x="10461" y="8342"/>
                      </a:cubicBezTo>
                      <a:cubicBezTo>
                        <a:pt x="10268" y="8391"/>
                        <a:pt x="10172" y="8292"/>
                        <a:pt x="10043" y="8193"/>
                      </a:cubicBezTo>
                      <a:cubicBezTo>
                        <a:pt x="10011" y="8143"/>
                        <a:pt x="9979" y="8143"/>
                        <a:pt x="9946" y="8143"/>
                      </a:cubicBezTo>
                      <a:cubicBezTo>
                        <a:pt x="9850" y="8143"/>
                        <a:pt x="9785" y="8193"/>
                        <a:pt x="9625" y="8044"/>
                      </a:cubicBezTo>
                      <a:cubicBezTo>
                        <a:pt x="9496" y="7895"/>
                        <a:pt x="9303" y="7845"/>
                        <a:pt x="9142" y="7845"/>
                      </a:cubicBezTo>
                      <a:cubicBezTo>
                        <a:pt x="9109" y="7845"/>
                        <a:pt x="9045" y="7845"/>
                        <a:pt x="9013" y="7845"/>
                      </a:cubicBezTo>
                      <a:cubicBezTo>
                        <a:pt x="8949" y="7795"/>
                        <a:pt x="8755" y="7795"/>
                        <a:pt x="8594" y="7795"/>
                      </a:cubicBezTo>
                      <a:cubicBezTo>
                        <a:pt x="8433" y="7795"/>
                        <a:pt x="8240" y="7795"/>
                        <a:pt x="8144" y="7795"/>
                      </a:cubicBezTo>
                      <a:cubicBezTo>
                        <a:pt x="8079" y="7795"/>
                        <a:pt x="8015" y="7795"/>
                        <a:pt x="7918" y="7795"/>
                      </a:cubicBezTo>
                      <a:cubicBezTo>
                        <a:pt x="7886" y="7795"/>
                        <a:pt x="7854" y="7795"/>
                        <a:pt x="7822" y="7795"/>
                      </a:cubicBezTo>
                      <a:cubicBezTo>
                        <a:pt x="7822" y="7795"/>
                        <a:pt x="7822" y="7795"/>
                        <a:pt x="7822" y="7795"/>
                      </a:cubicBezTo>
                      <a:cubicBezTo>
                        <a:pt x="7822" y="7795"/>
                        <a:pt x="7822" y="7795"/>
                        <a:pt x="7822" y="7795"/>
                      </a:cubicBezTo>
                      <a:cubicBezTo>
                        <a:pt x="7822" y="7795"/>
                        <a:pt x="7790" y="7795"/>
                        <a:pt x="7790" y="7795"/>
                      </a:cubicBezTo>
                      <a:cubicBezTo>
                        <a:pt x="7790" y="7795"/>
                        <a:pt x="7790" y="7795"/>
                        <a:pt x="7790" y="7795"/>
                      </a:cubicBezTo>
                      <a:cubicBezTo>
                        <a:pt x="7790" y="7795"/>
                        <a:pt x="7790" y="7795"/>
                        <a:pt x="7757" y="7795"/>
                      </a:cubicBezTo>
                      <a:cubicBezTo>
                        <a:pt x="7757" y="7795"/>
                        <a:pt x="7757" y="7795"/>
                        <a:pt x="7757" y="7795"/>
                      </a:cubicBezTo>
                      <a:cubicBezTo>
                        <a:pt x="7757" y="7795"/>
                        <a:pt x="7757" y="7795"/>
                        <a:pt x="7757" y="7795"/>
                      </a:cubicBezTo>
                      <a:cubicBezTo>
                        <a:pt x="7725" y="7795"/>
                        <a:pt x="7725" y="7795"/>
                        <a:pt x="7725" y="7795"/>
                      </a:cubicBezTo>
                      <a:cubicBezTo>
                        <a:pt x="7725" y="7795"/>
                        <a:pt x="7725" y="7795"/>
                        <a:pt x="7725" y="7795"/>
                      </a:cubicBezTo>
                      <a:cubicBezTo>
                        <a:pt x="7693" y="7795"/>
                        <a:pt x="7693" y="7795"/>
                        <a:pt x="7693" y="7795"/>
                      </a:cubicBezTo>
                      <a:cubicBezTo>
                        <a:pt x="7693" y="7746"/>
                        <a:pt x="7693" y="7746"/>
                        <a:pt x="7693" y="7746"/>
                      </a:cubicBezTo>
                      <a:cubicBezTo>
                        <a:pt x="7693" y="7746"/>
                        <a:pt x="7661" y="7746"/>
                        <a:pt x="7661" y="7746"/>
                      </a:cubicBezTo>
                      <a:cubicBezTo>
                        <a:pt x="7661" y="7746"/>
                        <a:pt x="7661" y="7746"/>
                        <a:pt x="7661" y="7746"/>
                      </a:cubicBezTo>
                      <a:cubicBezTo>
                        <a:pt x="7661" y="7746"/>
                        <a:pt x="7661" y="7746"/>
                        <a:pt x="7629" y="7696"/>
                      </a:cubicBezTo>
                      <a:cubicBezTo>
                        <a:pt x="7629" y="7696"/>
                        <a:pt x="7629" y="7696"/>
                        <a:pt x="7629" y="7696"/>
                      </a:cubicBezTo>
                      <a:cubicBezTo>
                        <a:pt x="7629" y="7696"/>
                        <a:pt x="7629" y="7646"/>
                        <a:pt x="7629" y="7646"/>
                      </a:cubicBezTo>
                      <a:cubicBezTo>
                        <a:pt x="7629" y="7597"/>
                        <a:pt x="7597" y="7547"/>
                        <a:pt x="7564" y="7497"/>
                      </a:cubicBezTo>
                      <a:cubicBezTo>
                        <a:pt x="7500" y="7398"/>
                        <a:pt x="7436" y="7299"/>
                        <a:pt x="7403" y="7051"/>
                      </a:cubicBezTo>
                      <a:cubicBezTo>
                        <a:pt x="7371" y="6753"/>
                        <a:pt x="7275" y="6703"/>
                        <a:pt x="7178" y="6653"/>
                      </a:cubicBezTo>
                      <a:cubicBezTo>
                        <a:pt x="7114" y="6653"/>
                        <a:pt x="7049" y="6554"/>
                        <a:pt x="7017" y="6504"/>
                      </a:cubicBezTo>
                      <a:cubicBezTo>
                        <a:pt x="6985" y="6455"/>
                        <a:pt x="6985" y="6455"/>
                        <a:pt x="6953" y="6405"/>
                      </a:cubicBezTo>
                      <a:cubicBezTo>
                        <a:pt x="6921" y="6405"/>
                        <a:pt x="6888" y="6355"/>
                        <a:pt x="6856" y="6306"/>
                      </a:cubicBezTo>
                      <a:cubicBezTo>
                        <a:pt x="6824" y="6256"/>
                        <a:pt x="6760" y="6157"/>
                        <a:pt x="6695" y="6157"/>
                      </a:cubicBezTo>
                      <a:cubicBezTo>
                        <a:pt x="6663" y="6157"/>
                        <a:pt x="6663" y="6157"/>
                        <a:pt x="6631" y="6157"/>
                      </a:cubicBezTo>
                      <a:cubicBezTo>
                        <a:pt x="6438" y="6157"/>
                        <a:pt x="5923" y="6057"/>
                        <a:pt x="5826" y="5809"/>
                      </a:cubicBezTo>
                      <a:cubicBezTo>
                        <a:pt x="5762" y="5660"/>
                        <a:pt x="5794" y="5511"/>
                        <a:pt x="5858" y="5462"/>
                      </a:cubicBezTo>
                      <a:cubicBezTo>
                        <a:pt x="5858" y="5412"/>
                        <a:pt x="5890" y="5362"/>
                        <a:pt x="5890" y="5313"/>
                      </a:cubicBezTo>
                      <a:cubicBezTo>
                        <a:pt x="5890" y="5213"/>
                        <a:pt x="5890" y="5114"/>
                        <a:pt x="5923" y="5015"/>
                      </a:cubicBezTo>
                      <a:cubicBezTo>
                        <a:pt x="5923" y="4965"/>
                        <a:pt x="5955" y="4866"/>
                        <a:pt x="5923" y="4816"/>
                      </a:cubicBezTo>
                      <a:cubicBezTo>
                        <a:pt x="5858" y="4766"/>
                        <a:pt x="5729" y="4518"/>
                        <a:pt x="5729" y="4320"/>
                      </a:cubicBezTo>
                      <a:cubicBezTo>
                        <a:pt x="5697" y="4220"/>
                        <a:pt x="5569" y="4022"/>
                        <a:pt x="5472" y="4022"/>
                      </a:cubicBezTo>
                      <a:cubicBezTo>
                        <a:pt x="5311" y="4022"/>
                        <a:pt x="5214" y="3873"/>
                        <a:pt x="5118" y="3724"/>
                      </a:cubicBezTo>
                      <a:cubicBezTo>
                        <a:pt x="5086" y="3674"/>
                        <a:pt x="5053" y="3674"/>
                        <a:pt x="5021" y="3674"/>
                      </a:cubicBezTo>
                      <a:cubicBezTo>
                        <a:pt x="5021" y="3624"/>
                        <a:pt x="5021" y="3624"/>
                        <a:pt x="4989" y="3624"/>
                      </a:cubicBezTo>
                      <a:cubicBezTo>
                        <a:pt x="4989" y="3624"/>
                        <a:pt x="4989" y="3624"/>
                        <a:pt x="4989" y="3624"/>
                      </a:cubicBezTo>
                      <a:cubicBezTo>
                        <a:pt x="4989" y="3624"/>
                        <a:pt x="4989" y="3575"/>
                        <a:pt x="4957" y="3575"/>
                      </a:cubicBezTo>
                      <a:cubicBezTo>
                        <a:pt x="4957" y="3575"/>
                        <a:pt x="4957" y="3575"/>
                        <a:pt x="4957" y="3575"/>
                      </a:cubicBezTo>
                      <a:cubicBezTo>
                        <a:pt x="4957" y="3575"/>
                        <a:pt x="4957" y="3575"/>
                        <a:pt x="4925" y="3525"/>
                      </a:cubicBezTo>
                      <a:cubicBezTo>
                        <a:pt x="4925" y="3525"/>
                        <a:pt x="4925" y="3525"/>
                        <a:pt x="4925" y="3525"/>
                      </a:cubicBezTo>
                      <a:cubicBezTo>
                        <a:pt x="4925" y="3525"/>
                        <a:pt x="4925" y="3525"/>
                        <a:pt x="4892" y="3475"/>
                      </a:cubicBezTo>
                      <a:cubicBezTo>
                        <a:pt x="4892" y="3475"/>
                        <a:pt x="4892" y="3475"/>
                        <a:pt x="4892" y="3475"/>
                      </a:cubicBezTo>
                      <a:cubicBezTo>
                        <a:pt x="4892" y="3475"/>
                        <a:pt x="4892" y="3426"/>
                        <a:pt x="4892" y="3426"/>
                      </a:cubicBezTo>
                      <a:cubicBezTo>
                        <a:pt x="4892" y="3426"/>
                        <a:pt x="4860" y="3426"/>
                        <a:pt x="4860" y="3426"/>
                      </a:cubicBezTo>
                      <a:cubicBezTo>
                        <a:pt x="4860" y="3376"/>
                        <a:pt x="4860" y="3376"/>
                        <a:pt x="4860" y="3376"/>
                      </a:cubicBezTo>
                      <a:cubicBezTo>
                        <a:pt x="4860" y="3326"/>
                        <a:pt x="4860" y="3326"/>
                        <a:pt x="4860" y="3326"/>
                      </a:cubicBezTo>
                      <a:cubicBezTo>
                        <a:pt x="4860" y="3326"/>
                        <a:pt x="4828" y="3277"/>
                        <a:pt x="4828" y="3277"/>
                      </a:cubicBezTo>
                      <a:cubicBezTo>
                        <a:pt x="4828" y="3277"/>
                        <a:pt x="4828" y="3227"/>
                        <a:pt x="4828" y="3227"/>
                      </a:cubicBezTo>
                      <a:cubicBezTo>
                        <a:pt x="4828" y="3227"/>
                        <a:pt x="4828" y="3177"/>
                        <a:pt x="4828" y="3177"/>
                      </a:cubicBezTo>
                      <a:cubicBezTo>
                        <a:pt x="4828" y="3177"/>
                        <a:pt x="4828" y="3177"/>
                        <a:pt x="4828" y="3177"/>
                      </a:cubicBezTo>
                      <a:cubicBezTo>
                        <a:pt x="4796" y="3177"/>
                        <a:pt x="4796" y="3177"/>
                        <a:pt x="4796" y="3177"/>
                      </a:cubicBezTo>
                      <a:cubicBezTo>
                        <a:pt x="4796" y="3177"/>
                        <a:pt x="4796" y="3177"/>
                        <a:pt x="4796" y="3177"/>
                      </a:cubicBezTo>
                      <a:cubicBezTo>
                        <a:pt x="4764" y="3128"/>
                        <a:pt x="4764" y="3128"/>
                        <a:pt x="4732" y="3128"/>
                      </a:cubicBezTo>
                      <a:cubicBezTo>
                        <a:pt x="4732" y="3128"/>
                        <a:pt x="4732" y="3128"/>
                        <a:pt x="4732" y="3128"/>
                      </a:cubicBezTo>
                      <a:cubicBezTo>
                        <a:pt x="4699" y="3128"/>
                        <a:pt x="4699" y="3128"/>
                        <a:pt x="4667" y="3128"/>
                      </a:cubicBezTo>
                      <a:cubicBezTo>
                        <a:pt x="4667" y="3128"/>
                        <a:pt x="4667" y="3128"/>
                        <a:pt x="4667" y="3128"/>
                      </a:cubicBezTo>
                      <a:cubicBezTo>
                        <a:pt x="4635" y="3128"/>
                        <a:pt x="4635" y="3177"/>
                        <a:pt x="4635" y="3177"/>
                      </a:cubicBezTo>
                      <a:cubicBezTo>
                        <a:pt x="4603" y="3227"/>
                        <a:pt x="4571" y="3277"/>
                        <a:pt x="4571" y="3326"/>
                      </a:cubicBezTo>
                      <a:cubicBezTo>
                        <a:pt x="4571" y="3525"/>
                        <a:pt x="4506" y="3724"/>
                        <a:pt x="4345" y="3724"/>
                      </a:cubicBezTo>
                      <a:cubicBezTo>
                        <a:pt x="4281" y="3724"/>
                        <a:pt x="4184" y="3823"/>
                        <a:pt x="4184" y="4071"/>
                      </a:cubicBezTo>
                      <a:cubicBezTo>
                        <a:pt x="4184" y="4171"/>
                        <a:pt x="4216" y="4220"/>
                        <a:pt x="4216" y="4270"/>
                      </a:cubicBezTo>
                      <a:cubicBezTo>
                        <a:pt x="4249" y="4369"/>
                        <a:pt x="4281" y="4419"/>
                        <a:pt x="4216" y="4568"/>
                      </a:cubicBezTo>
                      <a:cubicBezTo>
                        <a:pt x="4152" y="4667"/>
                        <a:pt x="3991" y="4816"/>
                        <a:pt x="3862" y="4816"/>
                      </a:cubicBezTo>
                      <a:cubicBezTo>
                        <a:pt x="3862" y="4816"/>
                        <a:pt x="3830" y="4816"/>
                        <a:pt x="3798" y="4766"/>
                      </a:cubicBezTo>
                      <a:cubicBezTo>
                        <a:pt x="3766" y="4766"/>
                        <a:pt x="3701" y="4766"/>
                        <a:pt x="3637" y="4766"/>
                      </a:cubicBezTo>
                      <a:cubicBezTo>
                        <a:pt x="3573" y="4766"/>
                        <a:pt x="3540" y="4766"/>
                        <a:pt x="3476" y="4717"/>
                      </a:cubicBezTo>
                      <a:cubicBezTo>
                        <a:pt x="3444" y="4717"/>
                        <a:pt x="3380" y="4667"/>
                        <a:pt x="3347" y="4667"/>
                      </a:cubicBezTo>
                      <a:cubicBezTo>
                        <a:pt x="3347" y="4667"/>
                        <a:pt x="3315" y="4617"/>
                        <a:pt x="3315" y="4617"/>
                      </a:cubicBezTo>
                      <a:cubicBezTo>
                        <a:pt x="3315" y="4617"/>
                        <a:pt x="3315" y="4667"/>
                        <a:pt x="3315" y="4667"/>
                      </a:cubicBezTo>
                      <a:cubicBezTo>
                        <a:pt x="3283" y="4766"/>
                        <a:pt x="3251" y="4915"/>
                        <a:pt x="3219" y="5114"/>
                      </a:cubicBezTo>
                      <a:cubicBezTo>
                        <a:pt x="3154" y="5263"/>
                        <a:pt x="3090" y="5561"/>
                        <a:pt x="3090" y="5660"/>
                      </a:cubicBezTo>
                      <a:cubicBezTo>
                        <a:pt x="3122" y="5759"/>
                        <a:pt x="3186" y="5859"/>
                        <a:pt x="3154" y="5958"/>
                      </a:cubicBezTo>
                      <a:cubicBezTo>
                        <a:pt x="3154" y="6008"/>
                        <a:pt x="3122" y="6057"/>
                        <a:pt x="3025" y="6057"/>
                      </a:cubicBezTo>
                      <a:cubicBezTo>
                        <a:pt x="2864" y="6057"/>
                        <a:pt x="2768" y="6057"/>
                        <a:pt x="2736" y="5958"/>
                      </a:cubicBezTo>
                      <a:cubicBezTo>
                        <a:pt x="2704" y="5958"/>
                        <a:pt x="2671" y="6008"/>
                        <a:pt x="2639" y="6008"/>
                      </a:cubicBezTo>
                      <a:cubicBezTo>
                        <a:pt x="2575" y="6057"/>
                        <a:pt x="2510" y="6107"/>
                        <a:pt x="2446" y="6107"/>
                      </a:cubicBezTo>
                      <a:cubicBezTo>
                        <a:pt x="2414" y="6107"/>
                        <a:pt x="2317" y="6107"/>
                        <a:pt x="2285" y="6157"/>
                      </a:cubicBezTo>
                      <a:cubicBezTo>
                        <a:pt x="2349" y="6256"/>
                        <a:pt x="2349" y="6455"/>
                        <a:pt x="2349" y="6703"/>
                      </a:cubicBezTo>
                      <a:cubicBezTo>
                        <a:pt x="2349" y="6703"/>
                        <a:pt x="2414" y="6802"/>
                        <a:pt x="2414" y="6902"/>
                      </a:cubicBezTo>
                      <a:cubicBezTo>
                        <a:pt x="2478" y="7100"/>
                        <a:pt x="2543" y="7249"/>
                        <a:pt x="2510" y="7348"/>
                      </a:cubicBezTo>
                      <a:cubicBezTo>
                        <a:pt x="2478" y="7398"/>
                        <a:pt x="2446" y="7448"/>
                        <a:pt x="2414" y="7547"/>
                      </a:cubicBezTo>
                      <a:cubicBezTo>
                        <a:pt x="2349" y="7597"/>
                        <a:pt x="2317" y="7696"/>
                        <a:pt x="2317" y="7746"/>
                      </a:cubicBezTo>
                      <a:cubicBezTo>
                        <a:pt x="2317" y="7795"/>
                        <a:pt x="2317" y="7795"/>
                        <a:pt x="2317" y="7845"/>
                      </a:cubicBezTo>
                      <a:cubicBezTo>
                        <a:pt x="2317" y="7895"/>
                        <a:pt x="2317" y="7895"/>
                        <a:pt x="2317" y="7895"/>
                      </a:cubicBezTo>
                      <a:cubicBezTo>
                        <a:pt x="2317" y="7895"/>
                        <a:pt x="2317" y="7895"/>
                        <a:pt x="2317" y="7895"/>
                      </a:cubicBezTo>
                      <a:cubicBezTo>
                        <a:pt x="2317" y="7944"/>
                        <a:pt x="2317" y="7944"/>
                        <a:pt x="2317" y="7944"/>
                      </a:cubicBezTo>
                      <a:cubicBezTo>
                        <a:pt x="2317" y="7944"/>
                        <a:pt x="2317" y="7944"/>
                        <a:pt x="2317" y="7944"/>
                      </a:cubicBezTo>
                      <a:cubicBezTo>
                        <a:pt x="2317" y="8143"/>
                        <a:pt x="2317" y="8143"/>
                        <a:pt x="2317" y="8143"/>
                      </a:cubicBezTo>
                      <a:cubicBezTo>
                        <a:pt x="2285" y="8143"/>
                        <a:pt x="2285" y="8143"/>
                        <a:pt x="2285" y="8143"/>
                      </a:cubicBezTo>
                      <a:cubicBezTo>
                        <a:pt x="2285" y="8143"/>
                        <a:pt x="2253" y="8143"/>
                        <a:pt x="2253" y="8193"/>
                      </a:cubicBezTo>
                      <a:cubicBezTo>
                        <a:pt x="2253" y="8193"/>
                        <a:pt x="2253" y="8193"/>
                        <a:pt x="2253" y="8193"/>
                      </a:cubicBezTo>
                      <a:cubicBezTo>
                        <a:pt x="2253" y="8193"/>
                        <a:pt x="2253" y="8193"/>
                        <a:pt x="2253" y="8193"/>
                      </a:cubicBezTo>
                      <a:cubicBezTo>
                        <a:pt x="2221" y="8193"/>
                        <a:pt x="2221" y="8193"/>
                        <a:pt x="2221" y="8193"/>
                      </a:cubicBezTo>
                      <a:cubicBezTo>
                        <a:pt x="2156" y="8242"/>
                        <a:pt x="2028" y="8342"/>
                        <a:pt x="1931" y="8391"/>
                      </a:cubicBezTo>
                      <a:cubicBezTo>
                        <a:pt x="1899" y="8441"/>
                        <a:pt x="1867" y="8491"/>
                        <a:pt x="1802" y="8491"/>
                      </a:cubicBezTo>
                      <a:cubicBezTo>
                        <a:pt x="1738" y="8540"/>
                        <a:pt x="1706" y="8540"/>
                        <a:pt x="1673" y="8639"/>
                      </a:cubicBezTo>
                      <a:cubicBezTo>
                        <a:pt x="1673" y="8689"/>
                        <a:pt x="1641" y="8739"/>
                        <a:pt x="1577" y="8838"/>
                      </a:cubicBezTo>
                      <a:cubicBezTo>
                        <a:pt x="1577" y="8838"/>
                        <a:pt x="1577" y="8838"/>
                        <a:pt x="1577" y="8838"/>
                      </a:cubicBezTo>
                      <a:cubicBezTo>
                        <a:pt x="1577" y="8838"/>
                        <a:pt x="1545" y="8838"/>
                        <a:pt x="1545" y="8838"/>
                      </a:cubicBezTo>
                      <a:cubicBezTo>
                        <a:pt x="1545" y="8838"/>
                        <a:pt x="1545" y="8838"/>
                        <a:pt x="1545" y="8888"/>
                      </a:cubicBezTo>
                      <a:cubicBezTo>
                        <a:pt x="1512" y="8888"/>
                        <a:pt x="1512" y="8888"/>
                        <a:pt x="1512" y="8888"/>
                      </a:cubicBezTo>
                      <a:cubicBezTo>
                        <a:pt x="1512" y="8888"/>
                        <a:pt x="1480" y="8888"/>
                        <a:pt x="1480" y="8888"/>
                      </a:cubicBezTo>
                      <a:cubicBezTo>
                        <a:pt x="1480" y="8888"/>
                        <a:pt x="1480" y="8888"/>
                        <a:pt x="1448" y="8937"/>
                      </a:cubicBezTo>
                      <a:cubicBezTo>
                        <a:pt x="1448" y="8937"/>
                        <a:pt x="1448" y="8937"/>
                        <a:pt x="1416" y="8937"/>
                      </a:cubicBezTo>
                      <a:cubicBezTo>
                        <a:pt x="1416" y="8937"/>
                        <a:pt x="1416" y="8937"/>
                        <a:pt x="1384" y="8937"/>
                      </a:cubicBezTo>
                      <a:cubicBezTo>
                        <a:pt x="1384" y="8937"/>
                        <a:pt x="1384" y="8937"/>
                        <a:pt x="1384" y="8937"/>
                      </a:cubicBezTo>
                      <a:cubicBezTo>
                        <a:pt x="1352" y="8937"/>
                        <a:pt x="1352" y="8937"/>
                        <a:pt x="1319" y="8937"/>
                      </a:cubicBezTo>
                      <a:cubicBezTo>
                        <a:pt x="1287" y="8937"/>
                        <a:pt x="1287" y="8937"/>
                        <a:pt x="1287" y="8937"/>
                      </a:cubicBezTo>
                      <a:cubicBezTo>
                        <a:pt x="1255" y="8888"/>
                        <a:pt x="1223" y="8888"/>
                        <a:pt x="1191" y="8888"/>
                      </a:cubicBezTo>
                      <a:cubicBezTo>
                        <a:pt x="1158" y="8888"/>
                        <a:pt x="1126" y="8888"/>
                        <a:pt x="1062" y="9037"/>
                      </a:cubicBezTo>
                      <a:cubicBezTo>
                        <a:pt x="965" y="9186"/>
                        <a:pt x="933" y="9186"/>
                        <a:pt x="869" y="9235"/>
                      </a:cubicBezTo>
                      <a:cubicBezTo>
                        <a:pt x="869" y="9235"/>
                        <a:pt x="836" y="9235"/>
                        <a:pt x="836" y="9285"/>
                      </a:cubicBezTo>
                      <a:cubicBezTo>
                        <a:pt x="804" y="9285"/>
                        <a:pt x="772" y="9335"/>
                        <a:pt x="740" y="9335"/>
                      </a:cubicBezTo>
                      <a:cubicBezTo>
                        <a:pt x="676" y="9335"/>
                        <a:pt x="611" y="9285"/>
                        <a:pt x="579" y="9235"/>
                      </a:cubicBezTo>
                      <a:cubicBezTo>
                        <a:pt x="579" y="9186"/>
                        <a:pt x="547" y="9186"/>
                        <a:pt x="547" y="9186"/>
                      </a:cubicBezTo>
                      <a:cubicBezTo>
                        <a:pt x="515" y="9186"/>
                        <a:pt x="482" y="9186"/>
                        <a:pt x="482" y="9235"/>
                      </a:cubicBezTo>
                      <a:cubicBezTo>
                        <a:pt x="418" y="9235"/>
                        <a:pt x="386" y="9285"/>
                        <a:pt x="354" y="9285"/>
                      </a:cubicBezTo>
                      <a:cubicBezTo>
                        <a:pt x="321" y="9285"/>
                        <a:pt x="289" y="9335"/>
                        <a:pt x="289" y="9335"/>
                      </a:cubicBezTo>
                      <a:cubicBezTo>
                        <a:pt x="257" y="9384"/>
                        <a:pt x="225" y="9484"/>
                        <a:pt x="160" y="9484"/>
                      </a:cubicBezTo>
                      <a:cubicBezTo>
                        <a:pt x="128" y="9484"/>
                        <a:pt x="96" y="9484"/>
                        <a:pt x="96" y="9533"/>
                      </a:cubicBezTo>
                      <a:cubicBezTo>
                        <a:pt x="64" y="9533"/>
                        <a:pt x="64" y="9533"/>
                        <a:pt x="32" y="9533"/>
                      </a:cubicBezTo>
                      <a:cubicBezTo>
                        <a:pt x="32" y="9533"/>
                        <a:pt x="32" y="9533"/>
                        <a:pt x="32" y="9533"/>
                      </a:cubicBezTo>
                      <a:cubicBezTo>
                        <a:pt x="32" y="9583"/>
                        <a:pt x="32" y="9633"/>
                        <a:pt x="32" y="9682"/>
                      </a:cubicBezTo>
                      <a:cubicBezTo>
                        <a:pt x="32" y="9682"/>
                        <a:pt x="32" y="9682"/>
                        <a:pt x="32" y="9732"/>
                      </a:cubicBezTo>
                      <a:cubicBezTo>
                        <a:pt x="32" y="9732"/>
                        <a:pt x="0" y="9782"/>
                        <a:pt x="0" y="9831"/>
                      </a:cubicBezTo>
                      <a:cubicBezTo>
                        <a:pt x="0" y="9831"/>
                        <a:pt x="0" y="9831"/>
                        <a:pt x="0" y="9831"/>
                      </a:cubicBezTo>
                      <a:cubicBezTo>
                        <a:pt x="32" y="10228"/>
                        <a:pt x="32" y="10228"/>
                        <a:pt x="32" y="10228"/>
                      </a:cubicBezTo>
                      <a:cubicBezTo>
                        <a:pt x="160" y="10278"/>
                        <a:pt x="321" y="10427"/>
                        <a:pt x="386" y="10576"/>
                      </a:cubicBezTo>
                      <a:cubicBezTo>
                        <a:pt x="386" y="10576"/>
                        <a:pt x="386" y="10626"/>
                        <a:pt x="386" y="10626"/>
                      </a:cubicBezTo>
                      <a:cubicBezTo>
                        <a:pt x="418" y="10675"/>
                        <a:pt x="418" y="10675"/>
                        <a:pt x="418" y="10725"/>
                      </a:cubicBezTo>
                      <a:cubicBezTo>
                        <a:pt x="418" y="10725"/>
                        <a:pt x="418" y="10725"/>
                        <a:pt x="418" y="10725"/>
                      </a:cubicBezTo>
                      <a:cubicBezTo>
                        <a:pt x="418" y="10725"/>
                        <a:pt x="418" y="10776"/>
                        <a:pt x="418" y="10776"/>
                      </a:cubicBezTo>
                      <a:cubicBezTo>
                        <a:pt x="418" y="10974"/>
                        <a:pt x="450" y="11223"/>
                        <a:pt x="450" y="11322"/>
                      </a:cubicBezTo>
                      <a:cubicBezTo>
                        <a:pt x="482" y="11372"/>
                        <a:pt x="482" y="11372"/>
                        <a:pt x="482" y="11372"/>
                      </a:cubicBezTo>
                      <a:cubicBezTo>
                        <a:pt x="482" y="11372"/>
                        <a:pt x="482" y="11372"/>
                        <a:pt x="482" y="11372"/>
                      </a:cubicBezTo>
                      <a:cubicBezTo>
                        <a:pt x="515" y="11421"/>
                        <a:pt x="547" y="11471"/>
                        <a:pt x="579" y="11520"/>
                      </a:cubicBezTo>
                      <a:cubicBezTo>
                        <a:pt x="740" y="11669"/>
                        <a:pt x="804" y="11719"/>
                        <a:pt x="804" y="11818"/>
                      </a:cubicBezTo>
                      <a:cubicBezTo>
                        <a:pt x="804" y="11868"/>
                        <a:pt x="804" y="12067"/>
                        <a:pt x="933" y="12166"/>
                      </a:cubicBezTo>
                      <a:cubicBezTo>
                        <a:pt x="965" y="12166"/>
                        <a:pt x="1030" y="12216"/>
                        <a:pt x="1062" y="12216"/>
                      </a:cubicBezTo>
                      <a:cubicBezTo>
                        <a:pt x="1062" y="12265"/>
                        <a:pt x="1062" y="12265"/>
                        <a:pt x="1094" y="12265"/>
                      </a:cubicBezTo>
                      <a:cubicBezTo>
                        <a:pt x="1094" y="12265"/>
                        <a:pt x="1126" y="12315"/>
                        <a:pt x="1158" y="12315"/>
                      </a:cubicBezTo>
                      <a:cubicBezTo>
                        <a:pt x="1158" y="12315"/>
                        <a:pt x="1158" y="12315"/>
                        <a:pt x="1158" y="12315"/>
                      </a:cubicBezTo>
                      <a:cubicBezTo>
                        <a:pt x="1384" y="12315"/>
                        <a:pt x="1384" y="12315"/>
                        <a:pt x="1384" y="12315"/>
                      </a:cubicBezTo>
                      <a:cubicBezTo>
                        <a:pt x="1384" y="12315"/>
                        <a:pt x="1384" y="12315"/>
                        <a:pt x="1384" y="12315"/>
                      </a:cubicBezTo>
                      <a:cubicBezTo>
                        <a:pt x="1384" y="12315"/>
                        <a:pt x="1384" y="12315"/>
                        <a:pt x="1384" y="12315"/>
                      </a:cubicBezTo>
                      <a:cubicBezTo>
                        <a:pt x="1384" y="12315"/>
                        <a:pt x="1384" y="12315"/>
                        <a:pt x="1384" y="12315"/>
                      </a:cubicBezTo>
                      <a:cubicBezTo>
                        <a:pt x="1384" y="12315"/>
                        <a:pt x="1384" y="12315"/>
                        <a:pt x="1384" y="12315"/>
                      </a:cubicBezTo>
                      <a:cubicBezTo>
                        <a:pt x="1384" y="12315"/>
                        <a:pt x="1416" y="12365"/>
                        <a:pt x="1416" y="12365"/>
                      </a:cubicBezTo>
                      <a:cubicBezTo>
                        <a:pt x="1416" y="12365"/>
                        <a:pt x="1448" y="12365"/>
                        <a:pt x="1448" y="12315"/>
                      </a:cubicBezTo>
                      <a:cubicBezTo>
                        <a:pt x="1448" y="12315"/>
                        <a:pt x="1448" y="12315"/>
                        <a:pt x="1448" y="12315"/>
                      </a:cubicBezTo>
                      <a:cubicBezTo>
                        <a:pt x="1480" y="12265"/>
                        <a:pt x="1480" y="12265"/>
                        <a:pt x="1480" y="12265"/>
                      </a:cubicBezTo>
                      <a:cubicBezTo>
                        <a:pt x="1512" y="12265"/>
                        <a:pt x="1512" y="12265"/>
                        <a:pt x="1512" y="12216"/>
                      </a:cubicBezTo>
                      <a:cubicBezTo>
                        <a:pt x="1512" y="12216"/>
                        <a:pt x="1545" y="12216"/>
                        <a:pt x="1577" y="12166"/>
                      </a:cubicBezTo>
                      <a:cubicBezTo>
                        <a:pt x="1577" y="12166"/>
                        <a:pt x="1577" y="12166"/>
                        <a:pt x="1577" y="12166"/>
                      </a:cubicBezTo>
                      <a:cubicBezTo>
                        <a:pt x="1609" y="12166"/>
                        <a:pt x="1609" y="12166"/>
                        <a:pt x="1641" y="12116"/>
                      </a:cubicBezTo>
                      <a:cubicBezTo>
                        <a:pt x="1641" y="12116"/>
                        <a:pt x="1641" y="12116"/>
                        <a:pt x="1641" y="12116"/>
                      </a:cubicBezTo>
                      <a:cubicBezTo>
                        <a:pt x="1673" y="12116"/>
                        <a:pt x="1673" y="12116"/>
                        <a:pt x="1706" y="12067"/>
                      </a:cubicBezTo>
                      <a:cubicBezTo>
                        <a:pt x="1706" y="12067"/>
                        <a:pt x="1706" y="12067"/>
                        <a:pt x="1706" y="12067"/>
                      </a:cubicBezTo>
                      <a:cubicBezTo>
                        <a:pt x="1738" y="12067"/>
                        <a:pt x="1738" y="12067"/>
                        <a:pt x="1770" y="12067"/>
                      </a:cubicBezTo>
                      <a:cubicBezTo>
                        <a:pt x="1770" y="12067"/>
                        <a:pt x="1770" y="12067"/>
                        <a:pt x="1770" y="12067"/>
                      </a:cubicBezTo>
                      <a:cubicBezTo>
                        <a:pt x="1802" y="12067"/>
                        <a:pt x="1834" y="12067"/>
                        <a:pt x="1834" y="12067"/>
                      </a:cubicBezTo>
                      <a:cubicBezTo>
                        <a:pt x="1867" y="12067"/>
                        <a:pt x="1867" y="12067"/>
                        <a:pt x="1867" y="12067"/>
                      </a:cubicBezTo>
                      <a:cubicBezTo>
                        <a:pt x="1995" y="12067"/>
                        <a:pt x="2221" y="12315"/>
                        <a:pt x="2285" y="12514"/>
                      </a:cubicBezTo>
                      <a:cubicBezTo>
                        <a:pt x="2317" y="12613"/>
                        <a:pt x="2349" y="12663"/>
                        <a:pt x="2317" y="12712"/>
                      </a:cubicBezTo>
                      <a:cubicBezTo>
                        <a:pt x="2285" y="12861"/>
                        <a:pt x="2060" y="13407"/>
                        <a:pt x="1931" y="13457"/>
                      </a:cubicBezTo>
                      <a:cubicBezTo>
                        <a:pt x="1899" y="13457"/>
                        <a:pt x="1867" y="13457"/>
                        <a:pt x="1867" y="13457"/>
                      </a:cubicBezTo>
                      <a:cubicBezTo>
                        <a:pt x="1834" y="13457"/>
                        <a:pt x="1834" y="13457"/>
                        <a:pt x="1834" y="13457"/>
                      </a:cubicBezTo>
                      <a:cubicBezTo>
                        <a:pt x="1834" y="13457"/>
                        <a:pt x="1802" y="13457"/>
                        <a:pt x="1802" y="13457"/>
                      </a:cubicBezTo>
                      <a:cubicBezTo>
                        <a:pt x="1802" y="13507"/>
                        <a:pt x="1802" y="13556"/>
                        <a:pt x="1802" y="13556"/>
                      </a:cubicBezTo>
                      <a:cubicBezTo>
                        <a:pt x="1802" y="13606"/>
                        <a:pt x="1834" y="13705"/>
                        <a:pt x="1867" y="13755"/>
                      </a:cubicBezTo>
                      <a:cubicBezTo>
                        <a:pt x="1899" y="13854"/>
                        <a:pt x="1963" y="13904"/>
                        <a:pt x="1995" y="14003"/>
                      </a:cubicBezTo>
                      <a:cubicBezTo>
                        <a:pt x="2028" y="14103"/>
                        <a:pt x="2028" y="14202"/>
                        <a:pt x="1995" y="14252"/>
                      </a:cubicBezTo>
                      <a:cubicBezTo>
                        <a:pt x="1931" y="14400"/>
                        <a:pt x="1770" y="14450"/>
                        <a:pt x="1673" y="14351"/>
                      </a:cubicBezTo>
                      <a:cubicBezTo>
                        <a:pt x="1673" y="14351"/>
                        <a:pt x="1673" y="14351"/>
                        <a:pt x="1673" y="14351"/>
                      </a:cubicBezTo>
                      <a:cubicBezTo>
                        <a:pt x="1673" y="14351"/>
                        <a:pt x="1673" y="14400"/>
                        <a:pt x="1673" y="14450"/>
                      </a:cubicBezTo>
                      <a:cubicBezTo>
                        <a:pt x="1706" y="14500"/>
                        <a:pt x="1706" y="14599"/>
                        <a:pt x="1738" y="14698"/>
                      </a:cubicBezTo>
                      <a:cubicBezTo>
                        <a:pt x="1738" y="14748"/>
                        <a:pt x="1738" y="14847"/>
                        <a:pt x="1770" y="14847"/>
                      </a:cubicBezTo>
                      <a:cubicBezTo>
                        <a:pt x="1834" y="14847"/>
                        <a:pt x="1899" y="14947"/>
                        <a:pt x="1931" y="15046"/>
                      </a:cubicBezTo>
                      <a:cubicBezTo>
                        <a:pt x="1963" y="15096"/>
                        <a:pt x="2028" y="15195"/>
                        <a:pt x="2060" y="15195"/>
                      </a:cubicBezTo>
                      <a:cubicBezTo>
                        <a:pt x="2188" y="15195"/>
                        <a:pt x="2285" y="15394"/>
                        <a:pt x="2317" y="15493"/>
                      </a:cubicBezTo>
                      <a:cubicBezTo>
                        <a:pt x="2349" y="15493"/>
                        <a:pt x="2349" y="15543"/>
                        <a:pt x="2349" y="15543"/>
                      </a:cubicBezTo>
                      <a:cubicBezTo>
                        <a:pt x="2349" y="15543"/>
                        <a:pt x="2382" y="15543"/>
                        <a:pt x="2382" y="15543"/>
                      </a:cubicBezTo>
                      <a:cubicBezTo>
                        <a:pt x="2382" y="15592"/>
                        <a:pt x="2414" y="15592"/>
                        <a:pt x="2414" y="15592"/>
                      </a:cubicBezTo>
                      <a:cubicBezTo>
                        <a:pt x="2414" y="15592"/>
                        <a:pt x="2414" y="15592"/>
                        <a:pt x="2414" y="15592"/>
                      </a:cubicBezTo>
                      <a:cubicBezTo>
                        <a:pt x="2414" y="15642"/>
                        <a:pt x="2446" y="15642"/>
                        <a:pt x="2446" y="15642"/>
                      </a:cubicBezTo>
                      <a:cubicBezTo>
                        <a:pt x="2446" y="15642"/>
                        <a:pt x="2446" y="15692"/>
                        <a:pt x="2446" y="15692"/>
                      </a:cubicBezTo>
                      <a:cubicBezTo>
                        <a:pt x="2478" y="15692"/>
                        <a:pt x="2478" y="15692"/>
                        <a:pt x="2478" y="15741"/>
                      </a:cubicBezTo>
                      <a:cubicBezTo>
                        <a:pt x="2478" y="15741"/>
                        <a:pt x="2478" y="15741"/>
                        <a:pt x="2478" y="15741"/>
                      </a:cubicBezTo>
                      <a:cubicBezTo>
                        <a:pt x="2478" y="15741"/>
                        <a:pt x="2478" y="15741"/>
                        <a:pt x="2478" y="15741"/>
                      </a:cubicBezTo>
                      <a:cubicBezTo>
                        <a:pt x="2478" y="15741"/>
                        <a:pt x="2478" y="15741"/>
                        <a:pt x="2478" y="15741"/>
                      </a:cubicBezTo>
                      <a:cubicBezTo>
                        <a:pt x="2510" y="15741"/>
                        <a:pt x="2510" y="15741"/>
                        <a:pt x="2510" y="15741"/>
                      </a:cubicBezTo>
                      <a:cubicBezTo>
                        <a:pt x="2543" y="15741"/>
                        <a:pt x="2543" y="15741"/>
                        <a:pt x="2543" y="15741"/>
                      </a:cubicBezTo>
                      <a:cubicBezTo>
                        <a:pt x="2543" y="15741"/>
                        <a:pt x="2543" y="15741"/>
                        <a:pt x="2543" y="15741"/>
                      </a:cubicBezTo>
                      <a:cubicBezTo>
                        <a:pt x="2575" y="15692"/>
                        <a:pt x="2575" y="15692"/>
                        <a:pt x="2575" y="15692"/>
                      </a:cubicBezTo>
                      <a:cubicBezTo>
                        <a:pt x="2575" y="15692"/>
                        <a:pt x="2575" y="15692"/>
                        <a:pt x="2575" y="15692"/>
                      </a:cubicBezTo>
                      <a:cubicBezTo>
                        <a:pt x="2607" y="15642"/>
                        <a:pt x="2639" y="15592"/>
                        <a:pt x="2736" y="15592"/>
                      </a:cubicBezTo>
                      <a:cubicBezTo>
                        <a:pt x="2800" y="15592"/>
                        <a:pt x="2897" y="15642"/>
                        <a:pt x="2993" y="15741"/>
                      </a:cubicBezTo>
                      <a:cubicBezTo>
                        <a:pt x="3025" y="15840"/>
                        <a:pt x="3219" y="16039"/>
                        <a:pt x="3380" y="16188"/>
                      </a:cubicBezTo>
                      <a:cubicBezTo>
                        <a:pt x="3508" y="16337"/>
                        <a:pt x="3637" y="16486"/>
                        <a:pt x="3701" y="16585"/>
                      </a:cubicBezTo>
                      <a:cubicBezTo>
                        <a:pt x="3862" y="16784"/>
                        <a:pt x="4249" y="16983"/>
                        <a:pt x="4377" y="16983"/>
                      </a:cubicBezTo>
                      <a:cubicBezTo>
                        <a:pt x="4377" y="16983"/>
                        <a:pt x="4377" y="16983"/>
                        <a:pt x="4377" y="16983"/>
                      </a:cubicBezTo>
                      <a:cubicBezTo>
                        <a:pt x="4442" y="16983"/>
                        <a:pt x="4506" y="17032"/>
                        <a:pt x="4571" y="17032"/>
                      </a:cubicBezTo>
                      <a:cubicBezTo>
                        <a:pt x="4667" y="17082"/>
                        <a:pt x="4732" y="17132"/>
                        <a:pt x="4828" y="17132"/>
                      </a:cubicBezTo>
                      <a:cubicBezTo>
                        <a:pt x="4860" y="17132"/>
                        <a:pt x="4860" y="17132"/>
                        <a:pt x="4860" y="17132"/>
                      </a:cubicBezTo>
                      <a:cubicBezTo>
                        <a:pt x="4892" y="17132"/>
                        <a:pt x="4892" y="17132"/>
                        <a:pt x="4925" y="17132"/>
                      </a:cubicBezTo>
                      <a:cubicBezTo>
                        <a:pt x="4925" y="17132"/>
                        <a:pt x="4925" y="17082"/>
                        <a:pt x="4957" y="17082"/>
                      </a:cubicBezTo>
                      <a:cubicBezTo>
                        <a:pt x="4957" y="17082"/>
                        <a:pt x="4989" y="17082"/>
                        <a:pt x="4989" y="17032"/>
                      </a:cubicBezTo>
                      <a:cubicBezTo>
                        <a:pt x="5021" y="16983"/>
                        <a:pt x="5053" y="16933"/>
                        <a:pt x="5086" y="16933"/>
                      </a:cubicBezTo>
                      <a:cubicBezTo>
                        <a:pt x="5118" y="16933"/>
                        <a:pt x="5150" y="16983"/>
                        <a:pt x="5182" y="17032"/>
                      </a:cubicBezTo>
                      <a:cubicBezTo>
                        <a:pt x="5182" y="17032"/>
                        <a:pt x="5182" y="17082"/>
                        <a:pt x="5214" y="17082"/>
                      </a:cubicBezTo>
                      <a:cubicBezTo>
                        <a:pt x="5214" y="17082"/>
                        <a:pt x="5214" y="17132"/>
                        <a:pt x="5214" y="17132"/>
                      </a:cubicBezTo>
                      <a:cubicBezTo>
                        <a:pt x="5214" y="17132"/>
                        <a:pt x="5214" y="17181"/>
                        <a:pt x="5214" y="17181"/>
                      </a:cubicBezTo>
                      <a:cubicBezTo>
                        <a:pt x="5214" y="17181"/>
                        <a:pt x="5214" y="17181"/>
                        <a:pt x="5214" y="17181"/>
                      </a:cubicBezTo>
                      <a:cubicBezTo>
                        <a:pt x="5247" y="17231"/>
                        <a:pt x="5247" y="17231"/>
                        <a:pt x="5247" y="17280"/>
                      </a:cubicBezTo>
                      <a:cubicBezTo>
                        <a:pt x="5247" y="17280"/>
                        <a:pt x="5247" y="17280"/>
                        <a:pt x="5247" y="17280"/>
                      </a:cubicBezTo>
                      <a:cubicBezTo>
                        <a:pt x="5247" y="17231"/>
                        <a:pt x="5279" y="17181"/>
                        <a:pt x="5279" y="17181"/>
                      </a:cubicBezTo>
                      <a:cubicBezTo>
                        <a:pt x="5279" y="17181"/>
                        <a:pt x="5279" y="17181"/>
                        <a:pt x="5279" y="17181"/>
                      </a:cubicBezTo>
                      <a:cubicBezTo>
                        <a:pt x="5311" y="17132"/>
                        <a:pt x="5311" y="17132"/>
                        <a:pt x="5343" y="17082"/>
                      </a:cubicBezTo>
                      <a:cubicBezTo>
                        <a:pt x="5343" y="17082"/>
                        <a:pt x="5343" y="17082"/>
                        <a:pt x="5343" y="17082"/>
                      </a:cubicBezTo>
                      <a:cubicBezTo>
                        <a:pt x="5343" y="17082"/>
                        <a:pt x="5375" y="17032"/>
                        <a:pt x="5375" y="17032"/>
                      </a:cubicBezTo>
                      <a:cubicBezTo>
                        <a:pt x="5375" y="17032"/>
                        <a:pt x="5375" y="17032"/>
                        <a:pt x="5375" y="17032"/>
                      </a:cubicBezTo>
                      <a:cubicBezTo>
                        <a:pt x="5408" y="17032"/>
                        <a:pt x="5408" y="17032"/>
                        <a:pt x="5440" y="17032"/>
                      </a:cubicBezTo>
                      <a:cubicBezTo>
                        <a:pt x="5440" y="16983"/>
                        <a:pt x="5472" y="16983"/>
                        <a:pt x="5472" y="16983"/>
                      </a:cubicBezTo>
                      <a:cubicBezTo>
                        <a:pt x="5569" y="16834"/>
                        <a:pt x="5665" y="16883"/>
                        <a:pt x="5858" y="17032"/>
                      </a:cubicBezTo>
                      <a:cubicBezTo>
                        <a:pt x="5890" y="17032"/>
                        <a:pt x="5923" y="17032"/>
                        <a:pt x="5955" y="17032"/>
                      </a:cubicBezTo>
                      <a:cubicBezTo>
                        <a:pt x="5987" y="17032"/>
                        <a:pt x="6019" y="17032"/>
                        <a:pt x="6019" y="17032"/>
                      </a:cubicBezTo>
                      <a:cubicBezTo>
                        <a:pt x="6051" y="17032"/>
                        <a:pt x="6084" y="17032"/>
                        <a:pt x="6084" y="17032"/>
                      </a:cubicBezTo>
                      <a:cubicBezTo>
                        <a:pt x="6084" y="17032"/>
                        <a:pt x="6116" y="17032"/>
                        <a:pt x="6116" y="17032"/>
                      </a:cubicBezTo>
                      <a:cubicBezTo>
                        <a:pt x="6116" y="17032"/>
                        <a:pt x="6148" y="17082"/>
                        <a:pt x="6148" y="17082"/>
                      </a:cubicBezTo>
                      <a:cubicBezTo>
                        <a:pt x="6148" y="17082"/>
                        <a:pt x="6180" y="17082"/>
                        <a:pt x="6180" y="17082"/>
                      </a:cubicBezTo>
                      <a:cubicBezTo>
                        <a:pt x="6180" y="17082"/>
                        <a:pt x="6212" y="17132"/>
                        <a:pt x="6212" y="17132"/>
                      </a:cubicBezTo>
                      <a:cubicBezTo>
                        <a:pt x="6212" y="17132"/>
                        <a:pt x="6212" y="17132"/>
                        <a:pt x="6245" y="17132"/>
                      </a:cubicBezTo>
                      <a:cubicBezTo>
                        <a:pt x="6245" y="17181"/>
                        <a:pt x="6245" y="17181"/>
                        <a:pt x="6245" y="17181"/>
                      </a:cubicBezTo>
                      <a:cubicBezTo>
                        <a:pt x="6277" y="17181"/>
                        <a:pt x="6277" y="17181"/>
                        <a:pt x="6277" y="17181"/>
                      </a:cubicBezTo>
                      <a:cubicBezTo>
                        <a:pt x="6309" y="17132"/>
                        <a:pt x="6309" y="17132"/>
                        <a:pt x="6309" y="17132"/>
                      </a:cubicBezTo>
                      <a:cubicBezTo>
                        <a:pt x="6309" y="17132"/>
                        <a:pt x="6309" y="17132"/>
                        <a:pt x="6309" y="17132"/>
                      </a:cubicBezTo>
                      <a:cubicBezTo>
                        <a:pt x="6341" y="17132"/>
                        <a:pt x="6373" y="17132"/>
                        <a:pt x="6373" y="17132"/>
                      </a:cubicBezTo>
                      <a:cubicBezTo>
                        <a:pt x="6373" y="17132"/>
                        <a:pt x="6405" y="17032"/>
                        <a:pt x="6438" y="17032"/>
                      </a:cubicBezTo>
                      <a:cubicBezTo>
                        <a:pt x="6438" y="16983"/>
                        <a:pt x="6470" y="16933"/>
                        <a:pt x="6502" y="16933"/>
                      </a:cubicBezTo>
                      <a:cubicBezTo>
                        <a:pt x="6502" y="16883"/>
                        <a:pt x="6534" y="16834"/>
                        <a:pt x="6534" y="16834"/>
                      </a:cubicBezTo>
                      <a:cubicBezTo>
                        <a:pt x="6566" y="16734"/>
                        <a:pt x="6599" y="16635"/>
                        <a:pt x="6695" y="16685"/>
                      </a:cubicBezTo>
                      <a:cubicBezTo>
                        <a:pt x="6695" y="16685"/>
                        <a:pt x="6695" y="16635"/>
                        <a:pt x="6695" y="16635"/>
                      </a:cubicBezTo>
                      <a:cubicBezTo>
                        <a:pt x="6727" y="16635"/>
                        <a:pt x="6760" y="16635"/>
                        <a:pt x="6760" y="16585"/>
                      </a:cubicBezTo>
                      <a:cubicBezTo>
                        <a:pt x="6792" y="16536"/>
                        <a:pt x="6856" y="16486"/>
                        <a:pt x="6921" y="16436"/>
                      </a:cubicBezTo>
                      <a:cubicBezTo>
                        <a:pt x="6921" y="16387"/>
                        <a:pt x="6953" y="16387"/>
                        <a:pt x="6953" y="16387"/>
                      </a:cubicBezTo>
                      <a:cubicBezTo>
                        <a:pt x="7081" y="16287"/>
                        <a:pt x="7210" y="16287"/>
                        <a:pt x="7307" y="16337"/>
                      </a:cubicBezTo>
                      <a:cubicBezTo>
                        <a:pt x="7339" y="16337"/>
                        <a:pt x="7371" y="16337"/>
                        <a:pt x="7403" y="16337"/>
                      </a:cubicBezTo>
                      <a:cubicBezTo>
                        <a:pt x="7468" y="16287"/>
                        <a:pt x="7532" y="16238"/>
                        <a:pt x="7564" y="16238"/>
                      </a:cubicBezTo>
                      <a:cubicBezTo>
                        <a:pt x="7629" y="16238"/>
                        <a:pt x="7693" y="16287"/>
                        <a:pt x="7693" y="16387"/>
                      </a:cubicBezTo>
                      <a:cubicBezTo>
                        <a:pt x="7693" y="16387"/>
                        <a:pt x="7725" y="16486"/>
                        <a:pt x="7725" y="16536"/>
                      </a:cubicBezTo>
                      <a:cubicBezTo>
                        <a:pt x="7757" y="16585"/>
                        <a:pt x="7790" y="16635"/>
                        <a:pt x="7822" y="16734"/>
                      </a:cubicBezTo>
                      <a:cubicBezTo>
                        <a:pt x="7822" y="16734"/>
                        <a:pt x="7822" y="16734"/>
                        <a:pt x="7822" y="16734"/>
                      </a:cubicBezTo>
                      <a:cubicBezTo>
                        <a:pt x="7854" y="16784"/>
                        <a:pt x="7854" y="16784"/>
                        <a:pt x="7854" y="16784"/>
                      </a:cubicBezTo>
                      <a:cubicBezTo>
                        <a:pt x="7854" y="16784"/>
                        <a:pt x="7854" y="16784"/>
                        <a:pt x="7886" y="16784"/>
                      </a:cubicBezTo>
                      <a:cubicBezTo>
                        <a:pt x="7886" y="16784"/>
                        <a:pt x="7886" y="16784"/>
                        <a:pt x="7886" y="16784"/>
                      </a:cubicBezTo>
                      <a:cubicBezTo>
                        <a:pt x="7886" y="16784"/>
                        <a:pt x="7918" y="16784"/>
                        <a:pt x="7918" y="16834"/>
                      </a:cubicBezTo>
                      <a:cubicBezTo>
                        <a:pt x="7918" y="16834"/>
                        <a:pt x="7918" y="16834"/>
                        <a:pt x="7951" y="16834"/>
                      </a:cubicBezTo>
                      <a:cubicBezTo>
                        <a:pt x="7951" y="16834"/>
                        <a:pt x="7951" y="16834"/>
                        <a:pt x="7951" y="16834"/>
                      </a:cubicBezTo>
                      <a:cubicBezTo>
                        <a:pt x="7951" y="16834"/>
                        <a:pt x="7951" y="16834"/>
                        <a:pt x="7951" y="16834"/>
                      </a:cubicBezTo>
                      <a:cubicBezTo>
                        <a:pt x="7983" y="16834"/>
                        <a:pt x="7983" y="16784"/>
                        <a:pt x="7983" y="16784"/>
                      </a:cubicBezTo>
                      <a:cubicBezTo>
                        <a:pt x="8015" y="16784"/>
                        <a:pt x="8079" y="16734"/>
                        <a:pt x="8112" y="16734"/>
                      </a:cubicBezTo>
                      <a:cubicBezTo>
                        <a:pt x="8208" y="16734"/>
                        <a:pt x="8337" y="16883"/>
                        <a:pt x="8337" y="17032"/>
                      </a:cubicBezTo>
                      <a:cubicBezTo>
                        <a:pt x="8337" y="17231"/>
                        <a:pt x="8337" y="17231"/>
                        <a:pt x="8369" y="17231"/>
                      </a:cubicBezTo>
                      <a:cubicBezTo>
                        <a:pt x="8466" y="17231"/>
                        <a:pt x="8562" y="17280"/>
                        <a:pt x="8562" y="17628"/>
                      </a:cubicBezTo>
                      <a:cubicBezTo>
                        <a:pt x="8562" y="17678"/>
                        <a:pt x="8562" y="17727"/>
                        <a:pt x="8562" y="17827"/>
                      </a:cubicBezTo>
                      <a:cubicBezTo>
                        <a:pt x="8562" y="18025"/>
                        <a:pt x="8594" y="18274"/>
                        <a:pt x="8466" y="18522"/>
                      </a:cubicBezTo>
                      <a:cubicBezTo>
                        <a:pt x="8305" y="18770"/>
                        <a:pt x="8176" y="19118"/>
                        <a:pt x="8176" y="19217"/>
                      </a:cubicBezTo>
                      <a:cubicBezTo>
                        <a:pt x="8176" y="19267"/>
                        <a:pt x="8176" y="19316"/>
                        <a:pt x="8176" y="19366"/>
                      </a:cubicBezTo>
                      <a:cubicBezTo>
                        <a:pt x="8208" y="19366"/>
                        <a:pt x="8273" y="19366"/>
                        <a:pt x="8305" y="19366"/>
                      </a:cubicBezTo>
                      <a:cubicBezTo>
                        <a:pt x="8369" y="19366"/>
                        <a:pt x="8530" y="19416"/>
                        <a:pt x="8562" y="19515"/>
                      </a:cubicBezTo>
                      <a:cubicBezTo>
                        <a:pt x="8562" y="19565"/>
                        <a:pt x="8562" y="19614"/>
                        <a:pt x="8562" y="19664"/>
                      </a:cubicBezTo>
                      <a:cubicBezTo>
                        <a:pt x="8562" y="19664"/>
                        <a:pt x="8562" y="19813"/>
                        <a:pt x="8594" y="19912"/>
                      </a:cubicBezTo>
                      <a:cubicBezTo>
                        <a:pt x="8594" y="19962"/>
                        <a:pt x="8627" y="19962"/>
                        <a:pt x="8627" y="19962"/>
                      </a:cubicBezTo>
                      <a:cubicBezTo>
                        <a:pt x="8691" y="19962"/>
                        <a:pt x="8755" y="20012"/>
                        <a:pt x="8788" y="20111"/>
                      </a:cubicBezTo>
                      <a:cubicBezTo>
                        <a:pt x="8820" y="20160"/>
                        <a:pt x="8852" y="20210"/>
                        <a:pt x="8820" y="20359"/>
                      </a:cubicBezTo>
                      <a:cubicBezTo>
                        <a:pt x="8820" y="20359"/>
                        <a:pt x="8820" y="20359"/>
                        <a:pt x="8820" y="20359"/>
                      </a:cubicBezTo>
                      <a:cubicBezTo>
                        <a:pt x="8788" y="20409"/>
                        <a:pt x="8788" y="20409"/>
                        <a:pt x="8788" y="20409"/>
                      </a:cubicBezTo>
                      <a:cubicBezTo>
                        <a:pt x="8788" y="20458"/>
                        <a:pt x="8755" y="20558"/>
                        <a:pt x="8755" y="20558"/>
                      </a:cubicBezTo>
                      <a:cubicBezTo>
                        <a:pt x="8852" y="20558"/>
                        <a:pt x="8949" y="20607"/>
                        <a:pt x="8981" y="20657"/>
                      </a:cubicBezTo>
                      <a:cubicBezTo>
                        <a:pt x="9013" y="20707"/>
                        <a:pt x="9013" y="20756"/>
                        <a:pt x="9013" y="20856"/>
                      </a:cubicBezTo>
                      <a:cubicBezTo>
                        <a:pt x="9013" y="20856"/>
                        <a:pt x="9013" y="20905"/>
                        <a:pt x="9013" y="20905"/>
                      </a:cubicBezTo>
                      <a:cubicBezTo>
                        <a:pt x="9045" y="20955"/>
                        <a:pt x="9077" y="20955"/>
                        <a:pt x="9077" y="20955"/>
                      </a:cubicBezTo>
                      <a:cubicBezTo>
                        <a:pt x="9109" y="20955"/>
                        <a:pt x="9142" y="20955"/>
                        <a:pt x="9142" y="20905"/>
                      </a:cubicBezTo>
                      <a:cubicBezTo>
                        <a:pt x="9174" y="20905"/>
                        <a:pt x="9206" y="20905"/>
                        <a:pt x="9206" y="20905"/>
                      </a:cubicBezTo>
                      <a:cubicBezTo>
                        <a:pt x="9238" y="20856"/>
                        <a:pt x="9270" y="20856"/>
                        <a:pt x="9303" y="20856"/>
                      </a:cubicBezTo>
                      <a:cubicBezTo>
                        <a:pt x="9335" y="20856"/>
                        <a:pt x="9335" y="20856"/>
                        <a:pt x="9335" y="20856"/>
                      </a:cubicBezTo>
                      <a:cubicBezTo>
                        <a:pt x="9335" y="20856"/>
                        <a:pt x="9335" y="20856"/>
                        <a:pt x="9367" y="20856"/>
                      </a:cubicBezTo>
                      <a:cubicBezTo>
                        <a:pt x="9367" y="20856"/>
                        <a:pt x="9367" y="20856"/>
                        <a:pt x="9367" y="20856"/>
                      </a:cubicBezTo>
                      <a:cubicBezTo>
                        <a:pt x="9367" y="20856"/>
                        <a:pt x="9367" y="20856"/>
                        <a:pt x="9367" y="20856"/>
                      </a:cubicBezTo>
                      <a:cubicBezTo>
                        <a:pt x="9431" y="20905"/>
                        <a:pt x="9431" y="20955"/>
                        <a:pt x="9464" y="21005"/>
                      </a:cubicBezTo>
                      <a:cubicBezTo>
                        <a:pt x="9496" y="21054"/>
                        <a:pt x="9496" y="21104"/>
                        <a:pt x="9528" y="21104"/>
                      </a:cubicBezTo>
                      <a:cubicBezTo>
                        <a:pt x="9528" y="21054"/>
                        <a:pt x="9496" y="20905"/>
                        <a:pt x="9496" y="20856"/>
                      </a:cubicBezTo>
                      <a:cubicBezTo>
                        <a:pt x="9431" y="20756"/>
                        <a:pt x="9464" y="20607"/>
                        <a:pt x="9496" y="20508"/>
                      </a:cubicBezTo>
                      <a:cubicBezTo>
                        <a:pt x="9496" y="20409"/>
                        <a:pt x="9560" y="20409"/>
                        <a:pt x="9592" y="20409"/>
                      </a:cubicBezTo>
                      <a:cubicBezTo>
                        <a:pt x="9592" y="20409"/>
                        <a:pt x="9625" y="20409"/>
                        <a:pt x="9625" y="20409"/>
                      </a:cubicBezTo>
                      <a:cubicBezTo>
                        <a:pt x="9657" y="20409"/>
                        <a:pt x="9689" y="20409"/>
                        <a:pt x="9689" y="20409"/>
                      </a:cubicBezTo>
                      <a:cubicBezTo>
                        <a:pt x="9689" y="20409"/>
                        <a:pt x="9689" y="20409"/>
                        <a:pt x="9721" y="20409"/>
                      </a:cubicBezTo>
                      <a:cubicBezTo>
                        <a:pt x="9721" y="20359"/>
                        <a:pt x="9721" y="20359"/>
                        <a:pt x="9753" y="20359"/>
                      </a:cubicBezTo>
                      <a:cubicBezTo>
                        <a:pt x="9753" y="20359"/>
                        <a:pt x="9753" y="20359"/>
                        <a:pt x="9753" y="20359"/>
                      </a:cubicBezTo>
                      <a:cubicBezTo>
                        <a:pt x="9753" y="20359"/>
                        <a:pt x="9785" y="20309"/>
                        <a:pt x="9785" y="20309"/>
                      </a:cubicBezTo>
                      <a:cubicBezTo>
                        <a:pt x="9785" y="20309"/>
                        <a:pt x="9785" y="20309"/>
                        <a:pt x="9785" y="20309"/>
                      </a:cubicBezTo>
                      <a:cubicBezTo>
                        <a:pt x="9785" y="20309"/>
                        <a:pt x="9785" y="20260"/>
                        <a:pt x="9818" y="20260"/>
                      </a:cubicBezTo>
                      <a:cubicBezTo>
                        <a:pt x="9818" y="20260"/>
                        <a:pt x="9818" y="20260"/>
                        <a:pt x="9850" y="20210"/>
                      </a:cubicBezTo>
                      <a:cubicBezTo>
                        <a:pt x="9850" y="20210"/>
                        <a:pt x="9882" y="20210"/>
                        <a:pt x="9882" y="20210"/>
                      </a:cubicBezTo>
                      <a:cubicBezTo>
                        <a:pt x="9914" y="20210"/>
                        <a:pt x="9979" y="20260"/>
                        <a:pt x="9979" y="20260"/>
                      </a:cubicBezTo>
                      <a:cubicBezTo>
                        <a:pt x="10011" y="20260"/>
                        <a:pt x="10043" y="20260"/>
                        <a:pt x="10043" y="20260"/>
                      </a:cubicBezTo>
                      <a:cubicBezTo>
                        <a:pt x="10075" y="20210"/>
                        <a:pt x="10107" y="20160"/>
                        <a:pt x="10172" y="20160"/>
                      </a:cubicBezTo>
                      <a:cubicBezTo>
                        <a:pt x="10204" y="20160"/>
                        <a:pt x="10236" y="20210"/>
                        <a:pt x="10268" y="20210"/>
                      </a:cubicBezTo>
                      <a:cubicBezTo>
                        <a:pt x="10301" y="20260"/>
                        <a:pt x="10365" y="20260"/>
                        <a:pt x="10397" y="20210"/>
                      </a:cubicBezTo>
                      <a:cubicBezTo>
                        <a:pt x="10461" y="20160"/>
                        <a:pt x="10558" y="20160"/>
                        <a:pt x="10590" y="20210"/>
                      </a:cubicBezTo>
                      <a:cubicBezTo>
                        <a:pt x="10590" y="20210"/>
                        <a:pt x="10590" y="20210"/>
                        <a:pt x="10622" y="20210"/>
                      </a:cubicBezTo>
                      <a:cubicBezTo>
                        <a:pt x="10622" y="20210"/>
                        <a:pt x="10622" y="20210"/>
                        <a:pt x="10622" y="20210"/>
                      </a:cubicBezTo>
                      <a:cubicBezTo>
                        <a:pt x="10655" y="20061"/>
                        <a:pt x="10848" y="19863"/>
                        <a:pt x="10944" y="19863"/>
                      </a:cubicBezTo>
                      <a:cubicBezTo>
                        <a:pt x="10977" y="19863"/>
                        <a:pt x="10977" y="19863"/>
                        <a:pt x="11009" y="19912"/>
                      </a:cubicBezTo>
                      <a:cubicBezTo>
                        <a:pt x="11009" y="19912"/>
                        <a:pt x="11009" y="19912"/>
                        <a:pt x="11041" y="19962"/>
                      </a:cubicBezTo>
                      <a:cubicBezTo>
                        <a:pt x="11073" y="20012"/>
                        <a:pt x="11105" y="20061"/>
                        <a:pt x="11266" y="20111"/>
                      </a:cubicBezTo>
                      <a:cubicBezTo>
                        <a:pt x="11331" y="20111"/>
                        <a:pt x="11395" y="20160"/>
                        <a:pt x="11427" y="20260"/>
                      </a:cubicBezTo>
                      <a:cubicBezTo>
                        <a:pt x="11459" y="20309"/>
                        <a:pt x="11459" y="20409"/>
                        <a:pt x="11427" y="20458"/>
                      </a:cubicBezTo>
                      <a:cubicBezTo>
                        <a:pt x="11427" y="20508"/>
                        <a:pt x="11427" y="20508"/>
                        <a:pt x="11427" y="20558"/>
                      </a:cubicBezTo>
                      <a:cubicBezTo>
                        <a:pt x="11427" y="20607"/>
                        <a:pt x="11653" y="20856"/>
                        <a:pt x="11717" y="20856"/>
                      </a:cubicBezTo>
                      <a:cubicBezTo>
                        <a:pt x="11749" y="20856"/>
                        <a:pt x="11749" y="20856"/>
                        <a:pt x="11749" y="20905"/>
                      </a:cubicBezTo>
                      <a:cubicBezTo>
                        <a:pt x="11749" y="20905"/>
                        <a:pt x="11749" y="20905"/>
                        <a:pt x="11781" y="20905"/>
                      </a:cubicBezTo>
                      <a:cubicBezTo>
                        <a:pt x="11781" y="20905"/>
                        <a:pt x="11781" y="20905"/>
                        <a:pt x="11814" y="20955"/>
                      </a:cubicBezTo>
                      <a:cubicBezTo>
                        <a:pt x="11814" y="20955"/>
                        <a:pt x="11814" y="20955"/>
                        <a:pt x="11814" y="20955"/>
                      </a:cubicBezTo>
                      <a:cubicBezTo>
                        <a:pt x="11814" y="20955"/>
                        <a:pt x="11846" y="20955"/>
                        <a:pt x="11878" y="20955"/>
                      </a:cubicBezTo>
                      <a:cubicBezTo>
                        <a:pt x="11910" y="20955"/>
                        <a:pt x="11910" y="20955"/>
                        <a:pt x="11910" y="20955"/>
                      </a:cubicBezTo>
                      <a:cubicBezTo>
                        <a:pt x="11942" y="20955"/>
                        <a:pt x="11942" y="20905"/>
                        <a:pt x="11942" y="20905"/>
                      </a:cubicBezTo>
                      <a:cubicBezTo>
                        <a:pt x="11974" y="20806"/>
                        <a:pt x="12039" y="20756"/>
                        <a:pt x="12103" y="20756"/>
                      </a:cubicBezTo>
                      <a:cubicBezTo>
                        <a:pt x="12168" y="20756"/>
                        <a:pt x="12232" y="20806"/>
                        <a:pt x="12264" y="20905"/>
                      </a:cubicBezTo>
                      <a:cubicBezTo>
                        <a:pt x="12264" y="20955"/>
                        <a:pt x="12296" y="20955"/>
                        <a:pt x="12296" y="20955"/>
                      </a:cubicBezTo>
                      <a:cubicBezTo>
                        <a:pt x="12296" y="20955"/>
                        <a:pt x="12329" y="20955"/>
                        <a:pt x="12361" y="20905"/>
                      </a:cubicBezTo>
                      <a:cubicBezTo>
                        <a:pt x="12393" y="20856"/>
                        <a:pt x="12425" y="20856"/>
                        <a:pt x="12457" y="20856"/>
                      </a:cubicBezTo>
                      <a:cubicBezTo>
                        <a:pt x="12522" y="20856"/>
                        <a:pt x="12586" y="20905"/>
                        <a:pt x="12586" y="21005"/>
                      </a:cubicBezTo>
                      <a:cubicBezTo>
                        <a:pt x="12618" y="21054"/>
                        <a:pt x="12618" y="21203"/>
                        <a:pt x="12554" y="21303"/>
                      </a:cubicBezTo>
                      <a:cubicBezTo>
                        <a:pt x="12554" y="21303"/>
                        <a:pt x="12554" y="21303"/>
                        <a:pt x="12554" y="21303"/>
                      </a:cubicBezTo>
                      <a:cubicBezTo>
                        <a:pt x="12554" y="21402"/>
                        <a:pt x="12586" y="21551"/>
                        <a:pt x="12618" y="21600"/>
                      </a:cubicBezTo>
                      <a:cubicBezTo>
                        <a:pt x="12650" y="21600"/>
                        <a:pt x="12650" y="21551"/>
                        <a:pt x="12618" y="21501"/>
                      </a:cubicBezTo>
                      <a:cubicBezTo>
                        <a:pt x="12586" y="21253"/>
                        <a:pt x="12811" y="21054"/>
                        <a:pt x="13166" y="20905"/>
                      </a:cubicBezTo>
                      <a:cubicBezTo>
                        <a:pt x="13487" y="20707"/>
                        <a:pt x="13809" y="20409"/>
                        <a:pt x="13842" y="20309"/>
                      </a:cubicBezTo>
                      <a:cubicBezTo>
                        <a:pt x="13842" y="20260"/>
                        <a:pt x="13874" y="20210"/>
                        <a:pt x="13938" y="20210"/>
                      </a:cubicBezTo>
                      <a:cubicBezTo>
                        <a:pt x="13938" y="20210"/>
                        <a:pt x="13970" y="20260"/>
                        <a:pt x="14035" y="20260"/>
                      </a:cubicBezTo>
                      <a:cubicBezTo>
                        <a:pt x="14099" y="20309"/>
                        <a:pt x="14196" y="20309"/>
                        <a:pt x="14228" y="20260"/>
                      </a:cubicBezTo>
                      <a:cubicBezTo>
                        <a:pt x="14324" y="20160"/>
                        <a:pt x="14614" y="20111"/>
                        <a:pt x="14839" y="20111"/>
                      </a:cubicBezTo>
                      <a:cubicBezTo>
                        <a:pt x="14872" y="20111"/>
                        <a:pt x="14872" y="20111"/>
                        <a:pt x="14872" y="20111"/>
                      </a:cubicBezTo>
                      <a:cubicBezTo>
                        <a:pt x="14904" y="20111"/>
                        <a:pt x="14936" y="20111"/>
                        <a:pt x="14968" y="20012"/>
                      </a:cubicBezTo>
                      <a:cubicBezTo>
                        <a:pt x="14968" y="19962"/>
                        <a:pt x="15000" y="19912"/>
                        <a:pt x="15065" y="19863"/>
                      </a:cubicBezTo>
                      <a:cubicBezTo>
                        <a:pt x="15097" y="19813"/>
                        <a:pt x="15129" y="19763"/>
                        <a:pt x="15129" y="19714"/>
                      </a:cubicBezTo>
                      <a:cubicBezTo>
                        <a:pt x="15194" y="19664"/>
                        <a:pt x="15194" y="19614"/>
                        <a:pt x="15290" y="19565"/>
                      </a:cubicBezTo>
                      <a:cubicBezTo>
                        <a:pt x="15419" y="19515"/>
                        <a:pt x="15451" y="19366"/>
                        <a:pt x="15451" y="19316"/>
                      </a:cubicBezTo>
                      <a:cubicBezTo>
                        <a:pt x="15451" y="19217"/>
                        <a:pt x="15548" y="19167"/>
                        <a:pt x="15612" y="19118"/>
                      </a:cubicBezTo>
                      <a:cubicBezTo>
                        <a:pt x="15644" y="19068"/>
                        <a:pt x="15709" y="19068"/>
                        <a:pt x="15709" y="19068"/>
                      </a:cubicBezTo>
                      <a:cubicBezTo>
                        <a:pt x="15709" y="18969"/>
                        <a:pt x="15773" y="18919"/>
                        <a:pt x="15837" y="18869"/>
                      </a:cubicBezTo>
                      <a:cubicBezTo>
                        <a:pt x="15837" y="18869"/>
                        <a:pt x="15902" y="18820"/>
                        <a:pt x="15902" y="18820"/>
                      </a:cubicBezTo>
                      <a:cubicBezTo>
                        <a:pt x="15902" y="18671"/>
                        <a:pt x="15966" y="18621"/>
                        <a:pt x="15998" y="18572"/>
                      </a:cubicBezTo>
                      <a:cubicBezTo>
                        <a:pt x="16030" y="18572"/>
                        <a:pt x="16063" y="18572"/>
                        <a:pt x="16063" y="18522"/>
                      </a:cubicBezTo>
                      <a:cubicBezTo>
                        <a:pt x="16063" y="18522"/>
                        <a:pt x="16063" y="18423"/>
                        <a:pt x="16063" y="18373"/>
                      </a:cubicBezTo>
                      <a:cubicBezTo>
                        <a:pt x="16063" y="18274"/>
                        <a:pt x="16030" y="18125"/>
                        <a:pt x="16127" y="18075"/>
                      </a:cubicBezTo>
                      <a:cubicBezTo>
                        <a:pt x="16095" y="18075"/>
                        <a:pt x="16095" y="18025"/>
                        <a:pt x="16095" y="18025"/>
                      </a:cubicBezTo>
                      <a:cubicBezTo>
                        <a:pt x="16063" y="17976"/>
                        <a:pt x="16063" y="17976"/>
                        <a:pt x="16063" y="17926"/>
                      </a:cubicBezTo>
                      <a:cubicBezTo>
                        <a:pt x="16030" y="17876"/>
                        <a:pt x="16063" y="17827"/>
                        <a:pt x="16063" y="17827"/>
                      </a:cubicBezTo>
                      <a:cubicBezTo>
                        <a:pt x="16095" y="17777"/>
                        <a:pt x="16127" y="17727"/>
                        <a:pt x="16191" y="17678"/>
                      </a:cubicBezTo>
                      <a:cubicBezTo>
                        <a:pt x="16256" y="17678"/>
                        <a:pt x="16288" y="17678"/>
                        <a:pt x="16320" y="17628"/>
                      </a:cubicBezTo>
                      <a:cubicBezTo>
                        <a:pt x="16417" y="17529"/>
                        <a:pt x="16449" y="17429"/>
                        <a:pt x="16481" y="17280"/>
                      </a:cubicBezTo>
                      <a:cubicBezTo>
                        <a:pt x="16481" y="17082"/>
                        <a:pt x="16674" y="16933"/>
                        <a:pt x="16739" y="16883"/>
                      </a:cubicBezTo>
                      <a:cubicBezTo>
                        <a:pt x="16771" y="16883"/>
                        <a:pt x="16803" y="16734"/>
                        <a:pt x="16771" y="16536"/>
                      </a:cubicBezTo>
                      <a:cubicBezTo>
                        <a:pt x="16771" y="16436"/>
                        <a:pt x="16803" y="16337"/>
                        <a:pt x="16835" y="16337"/>
                      </a:cubicBezTo>
                      <a:cubicBezTo>
                        <a:pt x="16803" y="16287"/>
                        <a:pt x="16803" y="16238"/>
                        <a:pt x="16803" y="16188"/>
                      </a:cubicBezTo>
                      <a:cubicBezTo>
                        <a:pt x="16835" y="16138"/>
                        <a:pt x="16835" y="16089"/>
                        <a:pt x="16900" y="16039"/>
                      </a:cubicBezTo>
                      <a:cubicBezTo>
                        <a:pt x="16835" y="16039"/>
                        <a:pt x="16803" y="15940"/>
                        <a:pt x="16771" y="15890"/>
                      </a:cubicBezTo>
                      <a:cubicBezTo>
                        <a:pt x="16739" y="15890"/>
                        <a:pt x="16739" y="15890"/>
                        <a:pt x="16739" y="15890"/>
                      </a:cubicBezTo>
                      <a:cubicBezTo>
                        <a:pt x="16707" y="15890"/>
                        <a:pt x="16674" y="15940"/>
                        <a:pt x="16642" y="15940"/>
                      </a:cubicBezTo>
                      <a:cubicBezTo>
                        <a:pt x="16578" y="15940"/>
                        <a:pt x="16481" y="15840"/>
                        <a:pt x="16481" y="15741"/>
                      </a:cubicBezTo>
                      <a:cubicBezTo>
                        <a:pt x="16449" y="15692"/>
                        <a:pt x="16481" y="15592"/>
                        <a:pt x="16546" y="15592"/>
                      </a:cubicBezTo>
                      <a:cubicBezTo>
                        <a:pt x="16610" y="15543"/>
                        <a:pt x="16707" y="15493"/>
                        <a:pt x="16771" y="15394"/>
                      </a:cubicBezTo>
                      <a:cubicBezTo>
                        <a:pt x="16835" y="15394"/>
                        <a:pt x="16867" y="15344"/>
                        <a:pt x="16900" y="15294"/>
                      </a:cubicBezTo>
                      <a:cubicBezTo>
                        <a:pt x="16867" y="15245"/>
                        <a:pt x="16771" y="15195"/>
                        <a:pt x="16739" y="15195"/>
                      </a:cubicBezTo>
                      <a:cubicBezTo>
                        <a:pt x="16739" y="15195"/>
                        <a:pt x="16739" y="15195"/>
                        <a:pt x="16739" y="15195"/>
                      </a:cubicBezTo>
                      <a:cubicBezTo>
                        <a:pt x="16642" y="15195"/>
                        <a:pt x="16578" y="15046"/>
                        <a:pt x="16513" y="14947"/>
                      </a:cubicBezTo>
                      <a:cubicBezTo>
                        <a:pt x="16481" y="14897"/>
                        <a:pt x="16449" y="14798"/>
                        <a:pt x="16417" y="14798"/>
                      </a:cubicBezTo>
                      <a:cubicBezTo>
                        <a:pt x="16320" y="14798"/>
                        <a:pt x="16320" y="14748"/>
                        <a:pt x="16320" y="14698"/>
                      </a:cubicBezTo>
                      <a:cubicBezTo>
                        <a:pt x="16320" y="14549"/>
                        <a:pt x="16449" y="14549"/>
                        <a:pt x="16481" y="14549"/>
                      </a:cubicBezTo>
                      <a:cubicBezTo>
                        <a:pt x="16546" y="14549"/>
                        <a:pt x="16610" y="14549"/>
                        <a:pt x="16642" y="14599"/>
                      </a:cubicBezTo>
                      <a:cubicBezTo>
                        <a:pt x="16739" y="14698"/>
                        <a:pt x="16803" y="14748"/>
                        <a:pt x="16867" y="14748"/>
                      </a:cubicBezTo>
                      <a:cubicBezTo>
                        <a:pt x="16835" y="14649"/>
                        <a:pt x="16739" y="14500"/>
                        <a:pt x="16578" y="14351"/>
                      </a:cubicBezTo>
                      <a:cubicBezTo>
                        <a:pt x="16513" y="14252"/>
                        <a:pt x="16513" y="14103"/>
                        <a:pt x="16513" y="14053"/>
                      </a:cubicBezTo>
                      <a:cubicBezTo>
                        <a:pt x="16513" y="14003"/>
                        <a:pt x="16513" y="14003"/>
                        <a:pt x="16513" y="14003"/>
                      </a:cubicBezTo>
                      <a:cubicBezTo>
                        <a:pt x="16449" y="13904"/>
                        <a:pt x="16320" y="13407"/>
                        <a:pt x="16288" y="13258"/>
                      </a:cubicBezTo>
                      <a:cubicBezTo>
                        <a:pt x="16256" y="13209"/>
                        <a:pt x="16191" y="13159"/>
                        <a:pt x="16127" y="13109"/>
                      </a:cubicBezTo>
                      <a:cubicBezTo>
                        <a:pt x="16063" y="13060"/>
                        <a:pt x="15998" y="13010"/>
                        <a:pt x="15966" y="12960"/>
                      </a:cubicBezTo>
                      <a:cubicBezTo>
                        <a:pt x="15934" y="12861"/>
                        <a:pt x="15934" y="12762"/>
                        <a:pt x="15934" y="12663"/>
                      </a:cubicBezTo>
                      <a:cubicBezTo>
                        <a:pt x="15966" y="12514"/>
                        <a:pt x="16063" y="12365"/>
                        <a:pt x="16159" y="12265"/>
                      </a:cubicBezTo>
                      <a:cubicBezTo>
                        <a:pt x="16224" y="12265"/>
                        <a:pt x="16224" y="12166"/>
                        <a:pt x="16256" y="12116"/>
                      </a:cubicBezTo>
                      <a:cubicBezTo>
                        <a:pt x="16256" y="12067"/>
                        <a:pt x="16288" y="11967"/>
                        <a:pt x="16352" y="11967"/>
                      </a:cubicBezTo>
                      <a:cubicBezTo>
                        <a:pt x="16352" y="11967"/>
                        <a:pt x="16352" y="11967"/>
                        <a:pt x="16352" y="11967"/>
                      </a:cubicBezTo>
                      <a:cubicBezTo>
                        <a:pt x="16385" y="11967"/>
                        <a:pt x="16385" y="11967"/>
                        <a:pt x="16385" y="11967"/>
                      </a:cubicBezTo>
                      <a:cubicBezTo>
                        <a:pt x="16417" y="11967"/>
                        <a:pt x="16449" y="11967"/>
                        <a:pt x="16481" y="11818"/>
                      </a:cubicBezTo>
                      <a:cubicBezTo>
                        <a:pt x="16546" y="11669"/>
                        <a:pt x="16642" y="11669"/>
                        <a:pt x="16674" y="11620"/>
                      </a:cubicBezTo>
                      <a:cubicBezTo>
                        <a:pt x="16707" y="11620"/>
                        <a:pt x="16707" y="11620"/>
                        <a:pt x="16739" y="11620"/>
                      </a:cubicBezTo>
                      <a:cubicBezTo>
                        <a:pt x="16771" y="11570"/>
                        <a:pt x="16867" y="11520"/>
                        <a:pt x="16964" y="11471"/>
                      </a:cubicBezTo>
                      <a:cubicBezTo>
                        <a:pt x="17028" y="11471"/>
                        <a:pt x="17125" y="11471"/>
                        <a:pt x="17157" y="11421"/>
                      </a:cubicBezTo>
                      <a:cubicBezTo>
                        <a:pt x="17157" y="11421"/>
                        <a:pt x="17157" y="11372"/>
                        <a:pt x="17125" y="11322"/>
                      </a:cubicBezTo>
                      <a:cubicBezTo>
                        <a:pt x="17093" y="11272"/>
                        <a:pt x="17028" y="11223"/>
                        <a:pt x="16996" y="11223"/>
                      </a:cubicBezTo>
                      <a:cubicBezTo>
                        <a:pt x="16964" y="11272"/>
                        <a:pt x="16932" y="11272"/>
                        <a:pt x="16900" y="11272"/>
                      </a:cubicBezTo>
                      <a:cubicBezTo>
                        <a:pt x="16771" y="11272"/>
                        <a:pt x="16642" y="11173"/>
                        <a:pt x="16578" y="10974"/>
                      </a:cubicBezTo>
                      <a:cubicBezTo>
                        <a:pt x="16546" y="10974"/>
                        <a:pt x="16449" y="11123"/>
                        <a:pt x="16417" y="11223"/>
                      </a:cubicBezTo>
                      <a:cubicBezTo>
                        <a:pt x="16320" y="11322"/>
                        <a:pt x="16256" y="11421"/>
                        <a:pt x="16159" y="11520"/>
                      </a:cubicBezTo>
                      <a:cubicBezTo>
                        <a:pt x="16063" y="11570"/>
                        <a:pt x="15966" y="11520"/>
                        <a:pt x="15902" y="11372"/>
                      </a:cubicBezTo>
                      <a:cubicBezTo>
                        <a:pt x="15837" y="11223"/>
                        <a:pt x="15805" y="11074"/>
                        <a:pt x="15870" y="10925"/>
                      </a:cubicBezTo>
                      <a:cubicBezTo>
                        <a:pt x="15870" y="10875"/>
                        <a:pt x="15870" y="10875"/>
                        <a:pt x="15870" y="10875"/>
                      </a:cubicBezTo>
                      <a:cubicBezTo>
                        <a:pt x="15870" y="10875"/>
                        <a:pt x="15837" y="10875"/>
                        <a:pt x="15709" y="10875"/>
                      </a:cubicBezTo>
                      <a:cubicBezTo>
                        <a:pt x="15644" y="10875"/>
                        <a:pt x="15612" y="10875"/>
                        <a:pt x="15548" y="10875"/>
                      </a:cubicBezTo>
                      <a:cubicBezTo>
                        <a:pt x="15548" y="10875"/>
                        <a:pt x="15548" y="10875"/>
                        <a:pt x="15548" y="10875"/>
                      </a:cubicBezTo>
                      <a:cubicBezTo>
                        <a:pt x="15419" y="10875"/>
                        <a:pt x="15322" y="10725"/>
                        <a:pt x="15322" y="10526"/>
                      </a:cubicBezTo>
                      <a:cubicBezTo>
                        <a:pt x="15322" y="10328"/>
                        <a:pt x="15387" y="9980"/>
                        <a:pt x="15515" y="9980"/>
                      </a:cubicBezTo>
                      <a:cubicBezTo>
                        <a:pt x="15580" y="9980"/>
                        <a:pt x="15644" y="9980"/>
                        <a:pt x="15676" y="9980"/>
                      </a:cubicBezTo>
                      <a:cubicBezTo>
                        <a:pt x="15709" y="9980"/>
                        <a:pt x="15773" y="10030"/>
                        <a:pt x="15805" y="10030"/>
                      </a:cubicBezTo>
                      <a:cubicBezTo>
                        <a:pt x="15837" y="10030"/>
                        <a:pt x="15902" y="9980"/>
                        <a:pt x="15934" y="9831"/>
                      </a:cubicBezTo>
                      <a:cubicBezTo>
                        <a:pt x="15966" y="9583"/>
                        <a:pt x="16063" y="9533"/>
                        <a:pt x="16159" y="9533"/>
                      </a:cubicBezTo>
                      <a:cubicBezTo>
                        <a:pt x="16224" y="9484"/>
                        <a:pt x="16288" y="9484"/>
                        <a:pt x="16352" y="9335"/>
                      </a:cubicBezTo>
                      <a:cubicBezTo>
                        <a:pt x="16481" y="9136"/>
                        <a:pt x="16674" y="8838"/>
                        <a:pt x="16867" y="8838"/>
                      </a:cubicBezTo>
                      <a:cubicBezTo>
                        <a:pt x="16932" y="8838"/>
                        <a:pt x="16996" y="8888"/>
                        <a:pt x="17061" y="8937"/>
                      </a:cubicBezTo>
                      <a:cubicBezTo>
                        <a:pt x="17125" y="9037"/>
                        <a:pt x="17125" y="9086"/>
                        <a:pt x="17125" y="9136"/>
                      </a:cubicBezTo>
                      <a:cubicBezTo>
                        <a:pt x="17157" y="9335"/>
                        <a:pt x="17061" y="9484"/>
                        <a:pt x="16964" y="9633"/>
                      </a:cubicBezTo>
                      <a:cubicBezTo>
                        <a:pt x="16900" y="9682"/>
                        <a:pt x="16867" y="9782"/>
                        <a:pt x="16835" y="9831"/>
                      </a:cubicBezTo>
                      <a:cubicBezTo>
                        <a:pt x="16835" y="9881"/>
                        <a:pt x="16835" y="9931"/>
                        <a:pt x="16835" y="9980"/>
                      </a:cubicBezTo>
                      <a:cubicBezTo>
                        <a:pt x="16835" y="10030"/>
                        <a:pt x="16835" y="10129"/>
                        <a:pt x="16803" y="10228"/>
                      </a:cubicBezTo>
                      <a:cubicBezTo>
                        <a:pt x="16835" y="10228"/>
                        <a:pt x="16900" y="10179"/>
                        <a:pt x="16932" y="10129"/>
                      </a:cubicBezTo>
                      <a:cubicBezTo>
                        <a:pt x="17189" y="9881"/>
                        <a:pt x="17415" y="9682"/>
                        <a:pt x="17640" y="9533"/>
                      </a:cubicBezTo>
                      <a:cubicBezTo>
                        <a:pt x="17672" y="9533"/>
                        <a:pt x="17737" y="9484"/>
                        <a:pt x="17769" y="9484"/>
                      </a:cubicBezTo>
                      <a:cubicBezTo>
                        <a:pt x="17769" y="9484"/>
                        <a:pt x="17769" y="9484"/>
                        <a:pt x="17801" y="9484"/>
                      </a:cubicBezTo>
                      <a:cubicBezTo>
                        <a:pt x="17801" y="9484"/>
                        <a:pt x="17801" y="9434"/>
                        <a:pt x="17801" y="9434"/>
                      </a:cubicBezTo>
                      <a:cubicBezTo>
                        <a:pt x="17801" y="9434"/>
                        <a:pt x="17801" y="9384"/>
                        <a:pt x="17833" y="9384"/>
                      </a:cubicBezTo>
                      <a:cubicBezTo>
                        <a:pt x="17833" y="9384"/>
                        <a:pt x="17833" y="9384"/>
                        <a:pt x="17833" y="9384"/>
                      </a:cubicBezTo>
                      <a:cubicBezTo>
                        <a:pt x="17833" y="9335"/>
                        <a:pt x="17833" y="9335"/>
                        <a:pt x="17865" y="9335"/>
                      </a:cubicBezTo>
                      <a:cubicBezTo>
                        <a:pt x="17865" y="9335"/>
                        <a:pt x="17865" y="9335"/>
                        <a:pt x="17865" y="9285"/>
                      </a:cubicBezTo>
                      <a:cubicBezTo>
                        <a:pt x="17865" y="9285"/>
                        <a:pt x="17898" y="9285"/>
                        <a:pt x="17898" y="9285"/>
                      </a:cubicBezTo>
                      <a:cubicBezTo>
                        <a:pt x="17930" y="9235"/>
                        <a:pt x="17962" y="9235"/>
                        <a:pt x="17994" y="9186"/>
                      </a:cubicBezTo>
                      <a:cubicBezTo>
                        <a:pt x="18155" y="9086"/>
                        <a:pt x="18509" y="8838"/>
                        <a:pt x="18541" y="8739"/>
                      </a:cubicBezTo>
                      <a:cubicBezTo>
                        <a:pt x="18574" y="8689"/>
                        <a:pt x="18574" y="8639"/>
                        <a:pt x="18606" y="8590"/>
                      </a:cubicBezTo>
                      <a:cubicBezTo>
                        <a:pt x="18670" y="8441"/>
                        <a:pt x="18735" y="8292"/>
                        <a:pt x="18831" y="8292"/>
                      </a:cubicBezTo>
                      <a:cubicBezTo>
                        <a:pt x="18895" y="8292"/>
                        <a:pt x="18928" y="8342"/>
                        <a:pt x="18960" y="8391"/>
                      </a:cubicBezTo>
                      <a:cubicBezTo>
                        <a:pt x="18992" y="8391"/>
                        <a:pt x="19024" y="8441"/>
                        <a:pt x="19056" y="8441"/>
                      </a:cubicBezTo>
                      <a:cubicBezTo>
                        <a:pt x="19121" y="8441"/>
                        <a:pt x="19153" y="8441"/>
                        <a:pt x="19185" y="8441"/>
                      </a:cubicBezTo>
                      <a:cubicBezTo>
                        <a:pt x="19185" y="8441"/>
                        <a:pt x="19217" y="8441"/>
                        <a:pt x="19250" y="8441"/>
                      </a:cubicBezTo>
                      <a:cubicBezTo>
                        <a:pt x="19217" y="8391"/>
                        <a:pt x="19185" y="8292"/>
                        <a:pt x="19217" y="8242"/>
                      </a:cubicBezTo>
                      <a:cubicBezTo>
                        <a:pt x="19250" y="8143"/>
                        <a:pt x="19314" y="8143"/>
                        <a:pt x="19411" y="8093"/>
                      </a:cubicBezTo>
                      <a:cubicBezTo>
                        <a:pt x="19443" y="8093"/>
                        <a:pt x="19443" y="8093"/>
                        <a:pt x="19443" y="8093"/>
                      </a:cubicBezTo>
                      <a:cubicBezTo>
                        <a:pt x="19507" y="8093"/>
                        <a:pt x="19507" y="8044"/>
                        <a:pt x="19539" y="7994"/>
                      </a:cubicBezTo>
                      <a:cubicBezTo>
                        <a:pt x="19571" y="7895"/>
                        <a:pt x="19604" y="7795"/>
                        <a:pt x="19700" y="7795"/>
                      </a:cubicBezTo>
                      <a:cubicBezTo>
                        <a:pt x="19700" y="7795"/>
                        <a:pt x="19732" y="7696"/>
                        <a:pt x="19732" y="7646"/>
                      </a:cubicBezTo>
                      <a:cubicBezTo>
                        <a:pt x="19765" y="7547"/>
                        <a:pt x="19797" y="7398"/>
                        <a:pt x="19926" y="7398"/>
                      </a:cubicBezTo>
                      <a:cubicBezTo>
                        <a:pt x="19990" y="7398"/>
                        <a:pt x="20022" y="7448"/>
                        <a:pt x="20087" y="7497"/>
                      </a:cubicBezTo>
                      <a:cubicBezTo>
                        <a:pt x="20119" y="7547"/>
                        <a:pt x="20151" y="7597"/>
                        <a:pt x="20183" y="7547"/>
                      </a:cubicBezTo>
                      <a:cubicBezTo>
                        <a:pt x="20215" y="7547"/>
                        <a:pt x="20247" y="7547"/>
                        <a:pt x="20247" y="7547"/>
                      </a:cubicBezTo>
                      <a:cubicBezTo>
                        <a:pt x="20247" y="7547"/>
                        <a:pt x="20280" y="7547"/>
                        <a:pt x="20280" y="7547"/>
                      </a:cubicBezTo>
                      <a:cubicBezTo>
                        <a:pt x="20280" y="7547"/>
                        <a:pt x="20280" y="7547"/>
                        <a:pt x="20312" y="7597"/>
                      </a:cubicBezTo>
                      <a:cubicBezTo>
                        <a:pt x="20312" y="7547"/>
                        <a:pt x="20312" y="7547"/>
                        <a:pt x="20344" y="7547"/>
                      </a:cubicBezTo>
                      <a:cubicBezTo>
                        <a:pt x="20344" y="7547"/>
                        <a:pt x="20344" y="7547"/>
                        <a:pt x="20344" y="7497"/>
                      </a:cubicBezTo>
                      <a:cubicBezTo>
                        <a:pt x="20344" y="7448"/>
                        <a:pt x="20344" y="7398"/>
                        <a:pt x="20344" y="7348"/>
                      </a:cubicBezTo>
                      <a:cubicBezTo>
                        <a:pt x="20344" y="7249"/>
                        <a:pt x="20344" y="7150"/>
                        <a:pt x="20312" y="7100"/>
                      </a:cubicBezTo>
                      <a:cubicBezTo>
                        <a:pt x="20280" y="6951"/>
                        <a:pt x="20280" y="6802"/>
                        <a:pt x="20280" y="6753"/>
                      </a:cubicBezTo>
                      <a:cubicBezTo>
                        <a:pt x="20312" y="6703"/>
                        <a:pt x="20312" y="6653"/>
                        <a:pt x="20280" y="6604"/>
                      </a:cubicBezTo>
                      <a:cubicBezTo>
                        <a:pt x="20280" y="6554"/>
                        <a:pt x="20247" y="6306"/>
                        <a:pt x="20312" y="6157"/>
                      </a:cubicBezTo>
                      <a:cubicBezTo>
                        <a:pt x="20344" y="6107"/>
                        <a:pt x="20376" y="6107"/>
                        <a:pt x="20408" y="6107"/>
                      </a:cubicBezTo>
                      <a:cubicBezTo>
                        <a:pt x="20408" y="6107"/>
                        <a:pt x="20473" y="6008"/>
                        <a:pt x="20473" y="6008"/>
                      </a:cubicBezTo>
                      <a:cubicBezTo>
                        <a:pt x="20537" y="5908"/>
                        <a:pt x="20602" y="5859"/>
                        <a:pt x="20666" y="5859"/>
                      </a:cubicBezTo>
                      <a:cubicBezTo>
                        <a:pt x="20698" y="5859"/>
                        <a:pt x="20730" y="5859"/>
                        <a:pt x="20763" y="5908"/>
                      </a:cubicBezTo>
                      <a:cubicBezTo>
                        <a:pt x="20795" y="5958"/>
                        <a:pt x="20859" y="5958"/>
                        <a:pt x="20923" y="5958"/>
                      </a:cubicBezTo>
                      <a:cubicBezTo>
                        <a:pt x="20923" y="5958"/>
                        <a:pt x="20923" y="5958"/>
                        <a:pt x="20923" y="5958"/>
                      </a:cubicBezTo>
                      <a:cubicBezTo>
                        <a:pt x="20956" y="5958"/>
                        <a:pt x="20956" y="5958"/>
                        <a:pt x="20988" y="5958"/>
                      </a:cubicBezTo>
                      <a:cubicBezTo>
                        <a:pt x="20956" y="5859"/>
                        <a:pt x="21020" y="5809"/>
                        <a:pt x="21052" y="5710"/>
                      </a:cubicBezTo>
                      <a:cubicBezTo>
                        <a:pt x="21117" y="5660"/>
                        <a:pt x="21149" y="5660"/>
                        <a:pt x="21149" y="5611"/>
                      </a:cubicBezTo>
                      <a:cubicBezTo>
                        <a:pt x="21149" y="5462"/>
                        <a:pt x="21213" y="5362"/>
                        <a:pt x="21278" y="5313"/>
                      </a:cubicBezTo>
                      <a:cubicBezTo>
                        <a:pt x="21310" y="5263"/>
                        <a:pt x="21342" y="5213"/>
                        <a:pt x="21342" y="5164"/>
                      </a:cubicBezTo>
                      <a:cubicBezTo>
                        <a:pt x="21374" y="5114"/>
                        <a:pt x="21374" y="5114"/>
                        <a:pt x="21374" y="5064"/>
                      </a:cubicBezTo>
                      <a:cubicBezTo>
                        <a:pt x="21406" y="4816"/>
                        <a:pt x="21439" y="4617"/>
                        <a:pt x="21503" y="4468"/>
                      </a:cubicBezTo>
                      <a:cubicBezTo>
                        <a:pt x="21535" y="4419"/>
                        <a:pt x="21567" y="4419"/>
                        <a:pt x="21567" y="4369"/>
                      </a:cubicBezTo>
                      <a:cubicBezTo>
                        <a:pt x="21600" y="4369"/>
                        <a:pt x="21600" y="4369"/>
                        <a:pt x="21600" y="4369"/>
                      </a:cubicBezTo>
                      <a:cubicBezTo>
                        <a:pt x="21600" y="4369"/>
                        <a:pt x="21600" y="4369"/>
                        <a:pt x="21600" y="4369"/>
                      </a:cubicBezTo>
                      <a:cubicBezTo>
                        <a:pt x="21600" y="4369"/>
                        <a:pt x="21567" y="4320"/>
                        <a:pt x="21567" y="4320"/>
                      </a:cubicBezTo>
                      <a:cubicBezTo>
                        <a:pt x="21567" y="4270"/>
                        <a:pt x="21535" y="4171"/>
                        <a:pt x="21535" y="3972"/>
                      </a:cubicBezTo>
                      <a:cubicBezTo>
                        <a:pt x="21535" y="3972"/>
                        <a:pt x="21535" y="3922"/>
                        <a:pt x="21535" y="3922"/>
                      </a:cubicBezTo>
                      <a:cubicBezTo>
                        <a:pt x="21503" y="3922"/>
                        <a:pt x="21503" y="3922"/>
                        <a:pt x="21471" y="3922"/>
                      </a:cubicBezTo>
                      <a:cubicBezTo>
                        <a:pt x="21439" y="3922"/>
                        <a:pt x="21374" y="3922"/>
                        <a:pt x="21342" y="3972"/>
                      </a:cubicBezTo>
                      <a:cubicBezTo>
                        <a:pt x="21310" y="4022"/>
                        <a:pt x="21245" y="4022"/>
                        <a:pt x="21181" y="4022"/>
                      </a:cubicBezTo>
                      <a:cubicBezTo>
                        <a:pt x="21117" y="4022"/>
                        <a:pt x="21052" y="4071"/>
                        <a:pt x="21020" y="4121"/>
                      </a:cubicBezTo>
                      <a:cubicBezTo>
                        <a:pt x="20956" y="4270"/>
                        <a:pt x="20891" y="4320"/>
                        <a:pt x="20827" y="4320"/>
                      </a:cubicBezTo>
                      <a:cubicBezTo>
                        <a:pt x="20795" y="4320"/>
                        <a:pt x="20795" y="4320"/>
                        <a:pt x="20763" y="4320"/>
                      </a:cubicBezTo>
                      <a:cubicBezTo>
                        <a:pt x="20730" y="4270"/>
                        <a:pt x="20698" y="4270"/>
                        <a:pt x="20634" y="4320"/>
                      </a:cubicBezTo>
                      <a:cubicBezTo>
                        <a:pt x="20634" y="4320"/>
                        <a:pt x="20602" y="4320"/>
                        <a:pt x="20569" y="4320"/>
                      </a:cubicBezTo>
                      <a:cubicBezTo>
                        <a:pt x="20473" y="4320"/>
                        <a:pt x="20312" y="4270"/>
                        <a:pt x="20247" y="4121"/>
                      </a:cubicBezTo>
                      <a:cubicBezTo>
                        <a:pt x="20215" y="4071"/>
                        <a:pt x="20215" y="4022"/>
                        <a:pt x="20215" y="3972"/>
                      </a:cubicBezTo>
                      <a:cubicBezTo>
                        <a:pt x="20215" y="3922"/>
                        <a:pt x="20215" y="3873"/>
                        <a:pt x="20183" y="3823"/>
                      </a:cubicBezTo>
                      <a:cubicBezTo>
                        <a:pt x="20183" y="3773"/>
                        <a:pt x="20183" y="3773"/>
                        <a:pt x="20183" y="3724"/>
                      </a:cubicBezTo>
                      <a:cubicBezTo>
                        <a:pt x="20151" y="3674"/>
                        <a:pt x="20151" y="3575"/>
                        <a:pt x="20151" y="3475"/>
                      </a:cubicBezTo>
                      <a:cubicBezTo>
                        <a:pt x="20151" y="3475"/>
                        <a:pt x="20119" y="3475"/>
                        <a:pt x="20087" y="3475"/>
                      </a:cubicBezTo>
                      <a:cubicBezTo>
                        <a:pt x="20022" y="3426"/>
                        <a:pt x="19958" y="3426"/>
                        <a:pt x="19893" y="3326"/>
                      </a:cubicBezTo>
                      <a:cubicBezTo>
                        <a:pt x="19893" y="3277"/>
                        <a:pt x="19861" y="3227"/>
                        <a:pt x="19829" y="3227"/>
                      </a:cubicBezTo>
                      <a:cubicBezTo>
                        <a:pt x="19732" y="3128"/>
                        <a:pt x="19636" y="3078"/>
                        <a:pt x="19604" y="3078"/>
                      </a:cubicBezTo>
                      <a:cubicBezTo>
                        <a:pt x="19604" y="3078"/>
                        <a:pt x="19604" y="3078"/>
                        <a:pt x="19604" y="3078"/>
                      </a:cubicBezTo>
                      <a:cubicBezTo>
                        <a:pt x="19571" y="3078"/>
                        <a:pt x="19571" y="3078"/>
                        <a:pt x="19571" y="3078"/>
                      </a:cubicBezTo>
                      <a:cubicBezTo>
                        <a:pt x="19539" y="3078"/>
                        <a:pt x="19507" y="3078"/>
                        <a:pt x="19443" y="3028"/>
                      </a:cubicBezTo>
                      <a:cubicBezTo>
                        <a:pt x="19411" y="2979"/>
                        <a:pt x="19314" y="2879"/>
                        <a:pt x="19217" y="2879"/>
                      </a:cubicBezTo>
                      <a:cubicBezTo>
                        <a:pt x="19153" y="2879"/>
                        <a:pt x="19089" y="2830"/>
                        <a:pt x="19056" y="2780"/>
                      </a:cubicBezTo>
                      <a:cubicBezTo>
                        <a:pt x="18992" y="2681"/>
                        <a:pt x="19024" y="2532"/>
                        <a:pt x="19024" y="2433"/>
                      </a:cubicBezTo>
                      <a:cubicBezTo>
                        <a:pt x="19024" y="2433"/>
                        <a:pt x="18992" y="2234"/>
                        <a:pt x="18960" y="2184"/>
                      </a:cubicBezTo>
                      <a:cubicBezTo>
                        <a:pt x="18895" y="2035"/>
                        <a:pt x="18863" y="1936"/>
                        <a:pt x="18831" y="1837"/>
                      </a:cubicBezTo>
                      <a:cubicBezTo>
                        <a:pt x="18831" y="1787"/>
                        <a:pt x="18831" y="1737"/>
                        <a:pt x="18799" y="1688"/>
                      </a:cubicBezTo>
                      <a:cubicBezTo>
                        <a:pt x="18735" y="1588"/>
                        <a:pt x="18670" y="1440"/>
                        <a:pt x="18638" y="1142"/>
                      </a:cubicBezTo>
                      <a:cubicBezTo>
                        <a:pt x="18606" y="943"/>
                        <a:pt x="18574" y="893"/>
                        <a:pt x="18509" y="844"/>
                      </a:cubicBezTo>
                      <a:cubicBezTo>
                        <a:pt x="18477" y="794"/>
                        <a:pt x="18445" y="744"/>
                        <a:pt x="18445" y="595"/>
                      </a:cubicBezTo>
                      <a:cubicBezTo>
                        <a:pt x="18477" y="546"/>
                        <a:pt x="18413" y="496"/>
                        <a:pt x="18348" y="397"/>
                      </a:cubicBezTo>
                      <a:cubicBezTo>
                        <a:pt x="18316" y="347"/>
                        <a:pt x="18252" y="347"/>
                        <a:pt x="18219" y="248"/>
                      </a:cubicBezTo>
                      <a:cubicBezTo>
                        <a:pt x="18219" y="248"/>
                        <a:pt x="18155" y="248"/>
                        <a:pt x="18091" y="198"/>
                      </a:cubicBezTo>
                      <a:cubicBezTo>
                        <a:pt x="17994" y="198"/>
                        <a:pt x="17898" y="148"/>
                        <a:pt x="17801" y="99"/>
                      </a:cubicBezTo>
                      <a:cubicBezTo>
                        <a:pt x="17737" y="49"/>
                        <a:pt x="17704" y="49"/>
                        <a:pt x="17640" y="49"/>
                      </a:cubicBezTo>
                      <a:cubicBezTo>
                        <a:pt x="17576" y="49"/>
                        <a:pt x="17576" y="49"/>
                        <a:pt x="17576" y="49"/>
                      </a:cubicBezTo>
                      <a:cubicBezTo>
                        <a:pt x="17543" y="49"/>
                        <a:pt x="17479" y="49"/>
                        <a:pt x="17415" y="0"/>
                      </a:cubicBezTo>
                      <a:cubicBezTo>
                        <a:pt x="17350" y="0"/>
                        <a:pt x="17189" y="0"/>
                        <a:pt x="17061" y="49"/>
                      </a:cubicBezTo>
                      <a:cubicBezTo>
                        <a:pt x="17028" y="49"/>
                        <a:pt x="17028" y="49"/>
                        <a:pt x="16996" y="49"/>
                      </a:cubicBezTo>
                      <a:cubicBezTo>
                        <a:pt x="16964" y="49"/>
                        <a:pt x="16900" y="99"/>
                        <a:pt x="16900" y="99"/>
                      </a:cubicBezTo>
                      <a:cubicBezTo>
                        <a:pt x="16900" y="99"/>
                        <a:pt x="16900" y="99"/>
                        <a:pt x="16867" y="99"/>
                      </a:cubicBezTo>
                      <a:cubicBezTo>
                        <a:pt x="16867" y="49"/>
                        <a:pt x="16835" y="49"/>
                        <a:pt x="16803" y="49"/>
                      </a:cubicBezTo>
                      <a:cubicBezTo>
                        <a:pt x="16642" y="49"/>
                        <a:pt x="16546" y="148"/>
                        <a:pt x="16481" y="248"/>
                      </a:cubicBezTo>
                      <a:cubicBezTo>
                        <a:pt x="16449" y="347"/>
                        <a:pt x="16449" y="397"/>
                        <a:pt x="16449" y="397"/>
                      </a:cubicBezTo>
                      <a:cubicBezTo>
                        <a:pt x="16449" y="397"/>
                        <a:pt x="16449" y="397"/>
                        <a:pt x="16449" y="397"/>
                      </a:cubicBezTo>
                      <a:cubicBezTo>
                        <a:pt x="16481" y="397"/>
                        <a:pt x="16481" y="397"/>
                        <a:pt x="16481" y="397"/>
                      </a:cubicBezTo>
                      <a:cubicBezTo>
                        <a:pt x="16481" y="397"/>
                        <a:pt x="16513" y="397"/>
                        <a:pt x="16513" y="397"/>
                      </a:cubicBezTo>
                      <a:cubicBezTo>
                        <a:pt x="16578" y="446"/>
                        <a:pt x="16610" y="695"/>
                        <a:pt x="16642" y="893"/>
                      </a:cubicBezTo>
                      <a:cubicBezTo>
                        <a:pt x="16674" y="1042"/>
                        <a:pt x="16513" y="1241"/>
                        <a:pt x="16449" y="1291"/>
                      </a:cubicBezTo>
                      <a:cubicBezTo>
                        <a:pt x="16417" y="1291"/>
                        <a:pt x="16288" y="1638"/>
                        <a:pt x="16256" y="1737"/>
                      </a:cubicBezTo>
                      <a:cubicBezTo>
                        <a:pt x="16256" y="1787"/>
                        <a:pt x="16224" y="1886"/>
                        <a:pt x="16159" y="1986"/>
                      </a:cubicBezTo>
                      <a:cubicBezTo>
                        <a:pt x="16127" y="2085"/>
                        <a:pt x="16095" y="2234"/>
                        <a:pt x="16095" y="2284"/>
                      </a:cubicBezTo>
                      <a:cubicBezTo>
                        <a:pt x="16095" y="2333"/>
                        <a:pt x="16095" y="2383"/>
                        <a:pt x="16063" y="2482"/>
                      </a:cubicBezTo>
                      <a:cubicBezTo>
                        <a:pt x="16030" y="2582"/>
                        <a:pt x="15934" y="2631"/>
                        <a:pt x="15870" y="2631"/>
                      </a:cubicBezTo>
                      <a:cubicBezTo>
                        <a:pt x="15837" y="2631"/>
                        <a:pt x="15741" y="2731"/>
                        <a:pt x="15676" y="2780"/>
                      </a:cubicBezTo>
                      <a:cubicBezTo>
                        <a:pt x="15676" y="2830"/>
                        <a:pt x="15676" y="2830"/>
                        <a:pt x="15644" y="2830"/>
                      </a:cubicBezTo>
                      <a:cubicBezTo>
                        <a:pt x="15612" y="2879"/>
                        <a:pt x="15580" y="2929"/>
                        <a:pt x="15548" y="2929"/>
                      </a:cubicBezTo>
                      <a:cubicBezTo>
                        <a:pt x="15515" y="2929"/>
                        <a:pt x="15483" y="2929"/>
                        <a:pt x="15483" y="2929"/>
                      </a:cubicBezTo>
                      <a:cubicBezTo>
                        <a:pt x="15451" y="2929"/>
                        <a:pt x="15451" y="2929"/>
                        <a:pt x="15451" y="2929"/>
                      </a:cubicBezTo>
                      <a:cubicBezTo>
                        <a:pt x="15419" y="2929"/>
                        <a:pt x="15419" y="2929"/>
                        <a:pt x="15419" y="2929"/>
                      </a:cubicBezTo>
                      <a:cubicBezTo>
                        <a:pt x="15419" y="2929"/>
                        <a:pt x="15419" y="2929"/>
                        <a:pt x="15387" y="2929"/>
                      </a:cubicBezTo>
                      <a:cubicBezTo>
                        <a:pt x="15387" y="2929"/>
                        <a:pt x="15387" y="2929"/>
                        <a:pt x="15387" y="2929"/>
                      </a:cubicBezTo>
                      <a:cubicBezTo>
                        <a:pt x="15354" y="2929"/>
                        <a:pt x="15354" y="2929"/>
                        <a:pt x="15354" y="2929"/>
                      </a:cubicBezTo>
                      <a:cubicBezTo>
                        <a:pt x="15322" y="2929"/>
                        <a:pt x="15322" y="2929"/>
                        <a:pt x="15322" y="2929"/>
                      </a:cubicBezTo>
                      <a:cubicBezTo>
                        <a:pt x="15322" y="2879"/>
                        <a:pt x="15290" y="2879"/>
                        <a:pt x="15290" y="2879"/>
                      </a:cubicBezTo>
                      <a:cubicBezTo>
                        <a:pt x="15290" y="2879"/>
                        <a:pt x="15258" y="2879"/>
                        <a:pt x="15258" y="2879"/>
                      </a:cubicBezTo>
                      <a:cubicBezTo>
                        <a:pt x="15258" y="2879"/>
                        <a:pt x="15226" y="2879"/>
                        <a:pt x="15226" y="2879"/>
                      </a:cubicBezTo>
                      <a:cubicBezTo>
                        <a:pt x="15226" y="2879"/>
                        <a:pt x="15226" y="2830"/>
                        <a:pt x="15194" y="2830"/>
                      </a:cubicBezTo>
                      <a:cubicBezTo>
                        <a:pt x="15194" y="2830"/>
                        <a:pt x="15194" y="2830"/>
                        <a:pt x="15194" y="2830"/>
                      </a:cubicBezTo>
                      <a:cubicBezTo>
                        <a:pt x="15161" y="2830"/>
                        <a:pt x="15161" y="2830"/>
                        <a:pt x="15161" y="2830"/>
                      </a:cubicBezTo>
                      <a:cubicBezTo>
                        <a:pt x="15161" y="2780"/>
                        <a:pt x="15129" y="2780"/>
                        <a:pt x="15129" y="2780"/>
                      </a:cubicBezTo>
                      <a:cubicBezTo>
                        <a:pt x="15129" y="2780"/>
                        <a:pt x="15129" y="2780"/>
                        <a:pt x="15129" y="2731"/>
                      </a:cubicBezTo>
                      <a:cubicBezTo>
                        <a:pt x="15129" y="2731"/>
                        <a:pt x="15097" y="2731"/>
                        <a:pt x="15097" y="2731"/>
                      </a:cubicBezTo>
                      <a:lnTo>
                        <a:pt x="14839" y="3525"/>
                      </a:ln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59" name="Shape">
                  <a:extLst>
                    <a:ext uri="{FF2B5EF4-FFF2-40B4-BE49-F238E27FC236}">
                      <a16:creationId xmlns:a16="http://schemas.microsoft.com/office/drawing/2014/main" id="{9A58BB0C-3622-458E-B631-90C3365413E0}"/>
                    </a:ext>
                  </a:extLst>
                </p:cNvPr>
                <p:cNvSpPr/>
                <p:nvPr/>
              </p:nvSpPr>
              <p:spPr>
                <a:xfrm>
                  <a:off x="1380308" y="855151"/>
                  <a:ext cx="45805" cy="52161"/>
                </a:xfrm>
                <a:custGeom>
                  <a:avLst/>
                  <a:gdLst/>
                  <a:ahLst/>
                  <a:cxnLst>
                    <a:cxn ang="0">
                      <a:pos x="wd2" y="hd2"/>
                    </a:cxn>
                    <a:cxn ang="5400000">
                      <a:pos x="wd2" y="hd2"/>
                    </a:cxn>
                    <a:cxn ang="10800000">
                      <a:pos x="wd2" y="hd2"/>
                    </a:cxn>
                    <a:cxn ang="16200000">
                      <a:pos x="wd2" y="hd2"/>
                    </a:cxn>
                  </a:cxnLst>
                  <a:rect l="0" t="0" r="r" b="b"/>
                  <a:pathLst>
                    <a:path w="21600" h="21600" extrusionOk="0">
                      <a:moveTo>
                        <a:pt x="2399" y="4595"/>
                      </a:moveTo>
                      <a:cubicBezTo>
                        <a:pt x="3600" y="5055"/>
                        <a:pt x="4799" y="5974"/>
                        <a:pt x="4799" y="6893"/>
                      </a:cubicBezTo>
                      <a:cubicBezTo>
                        <a:pt x="4799" y="8272"/>
                        <a:pt x="2999" y="9191"/>
                        <a:pt x="1199" y="8731"/>
                      </a:cubicBezTo>
                      <a:cubicBezTo>
                        <a:pt x="1199" y="9191"/>
                        <a:pt x="1199" y="10570"/>
                        <a:pt x="2399" y="12409"/>
                      </a:cubicBezTo>
                      <a:cubicBezTo>
                        <a:pt x="3600" y="13788"/>
                        <a:pt x="2399" y="16086"/>
                        <a:pt x="1199" y="17005"/>
                      </a:cubicBezTo>
                      <a:cubicBezTo>
                        <a:pt x="599" y="17464"/>
                        <a:pt x="0" y="18383"/>
                        <a:pt x="0" y="18383"/>
                      </a:cubicBezTo>
                      <a:cubicBezTo>
                        <a:pt x="1199" y="19303"/>
                        <a:pt x="1199" y="20681"/>
                        <a:pt x="1199" y="21141"/>
                      </a:cubicBezTo>
                      <a:cubicBezTo>
                        <a:pt x="1199" y="21600"/>
                        <a:pt x="1199" y="21600"/>
                        <a:pt x="1199" y="21600"/>
                      </a:cubicBezTo>
                      <a:cubicBezTo>
                        <a:pt x="1199" y="21600"/>
                        <a:pt x="1199" y="21600"/>
                        <a:pt x="1199" y="21600"/>
                      </a:cubicBezTo>
                      <a:cubicBezTo>
                        <a:pt x="3600" y="21600"/>
                        <a:pt x="9600" y="20681"/>
                        <a:pt x="12000" y="18383"/>
                      </a:cubicBezTo>
                      <a:cubicBezTo>
                        <a:pt x="14400" y="16545"/>
                        <a:pt x="16200" y="16086"/>
                        <a:pt x="18000" y="16086"/>
                      </a:cubicBezTo>
                      <a:cubicBezTo>
                        <a:pt x="18600" y="16086"/>
                        <a:pt x="19200" y="16086"/>
                        <a:pt x="19800" y="16086"/>
                      </a:cubicBezTo>
                      <a:cubicBezTo>
                        <a:pt x="19800" y="16086"/>
                        <a:pt x="19800" y="16086"/>
                        <a:pt x="19800" y="16086"/>
                      </a:cubicBezTo>
                      <a:cubicBezTo>
                        <a:pt x="20400" y="16086"/>
                        <a:pt x="21000" y="16086"/>
                        <a:pt x="21600" y="15626"/>
                      </a:cubicBezTo>
                      <a:cubicBezTo>
                        <a:pt x="21600" y="15626"/>
                        <a:pt x="21600" y="15626"/>
                        <a:pt x="21600" y="15166"/>
                      </a:cubicBezTo>
                      <a:cubicBezTo>
                        <a:pt x="20400" y="13788"/>
                        <a:pt x="19200" y="11030"/>
                        <a:pt x="19200" y="7353"/>
                      </a:cubicBezTo>
                      <a:cubicBezTo>
                        <a:pt x="19800" y="5974"/>
                        <a:pt x="17399" y="3217"/>
                        <a:pt x="13200" y="0"/>
                      </a:cubicBezTo>
                      <a:cubicBezTo>
                        <a:pt x="13200" y="0"/>
                        <a:pt x="13200" y="0"/>
                        <a:pt x="13200" y="0"/>
                      </a:cubicBezTo>
                      <a:cubicBezTo>
                        <a:pt x="13200" y="0"/>
                        <a:pt x="13200" y="0"/>
                        <a:pt x="13200" y="0"/>
                      </a:cubicBezTo>
                      <a:cubicBezTo>
                        <a:pt x="13200" y="0"/>
                        <a:pt x="12600" y="0"/>
                        <a:pt x="12600" y="0"/>
                      </a:cubicBezTo>
                      <a:cubicBezTo>
                        <a:pt x="12600" y="459"/>
                        <a:pt x="12000" y="459"/>
                        <a:pt x="12000" y="459"/>
                      </a:cubicBezTo>
                      <a:cubicBezTo>
                        <a:pt x="12000" y="459"/>
                        <a:pt x="11400" y="459"/>
                        <a:pt x="11400" y="459"/>
                      </a:cubicBezTo>
                      <a:cubicBezTo>
                        <a:pt x="11400" y="459"/>
                        <a:pt x="11400" y="459"/>
                        <a:pt x="11400" y="459"/>
                      </a:cubicBezTo>
                      <a:cubicBezTo>
                        <a:pt x="10800" y="459"/>
                        <a:pt x="10200" y="459"/>
                        <a:pt x="10200" y="459"/>
                      </a:cubicBezTo>
                      <a:cubicBezTo>
                        <a:pt x="6000" y="459"/>
                        <a:pt x="4799" y="919"/>
                        <a:pt x="4799" y="1378"/>
                      </a:cubicBezTo>
                      <a:cubicBezTo>
                        <a:pt x="4200" y="1838"/>
                        <a:pt x="3600" y="1838"/>
                        <a:pt x="2999" y="2297"/>
                      </a:cubicBezTo>
                      <a:cubicBezTo>
                        <a:pt x="2399" y="2757"/>
                        <a:pt x="1799" y="2757"/>
                        <a:pt x="1799" y="3217"/>
                      </a:cubicBezTo>
                      <a:cubicBezTo>
                        <a:pt x="1799" y="3217"/>
                        <a:pt x="1199" y="3217"/>
                        <a:pt x="1199" y="3217"/>
                      </a:cubicBezTo>
                      <a:cubicBezTo>
                        <a:pt x="1799" y="3676"/>
                        <a:pt x="1799" y="3676"/>
                        <a:pt x="1799" y="3676"/>
                      </a:cubicBezTo>
                      <a:cubicBezTo>
                        <a:pt x="1799" y="4136"/>
                        <a:pt x="1799" y="4595"/>
                        <a:pt x="2399" y="4595"/>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60" name="Shape">
                  <a:extLst>
                    <a:ext uri="{FF2B5EF4-FFF2-40B4-BE49-F238E27FC236}">
                      <a16:creationId xmlns:a16="http://schemas.microsoft.com/office/drawing/2014/main" id="{E36FCFAC-2F35-4AA8-B1E3-FB6640778FB6}"/>
                    </a:ext>
                  </a:extLst>
                </p:cNvPr>
                <p:cNvSpPr/>
                <p:nvPr/>
              </p:nvSpPr>
              <p:spPr>
                <a:xfrm>
                  <a:off x="852543" y="1025034"/>
                  <a:ext cx="51009" cy="54553"/>
                </a:xfrm>
                <a:custGeom>
                  <a:avLst/>
                  <a:gdLst/>
                  <a:ahLst/>
                  <a:cxnLst>
                    <a:cxn ang="0">
                      <a:pos x="wd2" y="hd2"/>
                    </a:cxn>
                    <a:cxn ang="5400000">
                      <a:pos x="wd2" y="hd2"/>
                    </a:cxn>
                    <a:cxn ang="10800000">
                      <a:pos x="wd2" y="hd2"/>
                    </a:cxn>
                    <a:cxn ang="16200000">
                      <a:pos x="wd2" y="hd2"/>
                    </a:cxn>
                  </a:cxnLst>
                  <a:rect l="0" t="0" r="r" b="b"/>
                  <a:pathLst>
                    <a:path w="21600" h="21600" extrusionOk="0">
                      <a:moveTo>
                        <a:pt x="15659" y="15870"/>
                      </a:moveTo>
                      <a:cubicBezTo>
                        <a:pt x="15659" y="15429"/>
                        <a:pt x="15120" y="15429"/>
                        <a:pt x="15120" y="14988"/>
                      </a:cubicBezTo>
                      <a:cubicBezTo>
                        <a:pt x="15120" y="14988"/>
                        <a:pt x="15120" y="14988"/>
                        <a:pt x="15120" y="14988"/>
                      </a:cubicBezTo>
                      <a:cubicBezTo>
                        <a:pt x="15120" y="14547"/>
                        <a:pt x="15120" y="14547"/>
                        <a:pt x="15120" y="14107"/>
                      </a:cubicBezTo>
                      <a:cubicBezTo>
                        <a:pt x="15120" y="14107"/>
                        <a:pt x="15120" y="14107"/>
                        <a:pt x="15120" y="14107"/>
                      </a:cubicBezTo>
                      <a:cubicBezTo>
                        <a:pt x="15120" y="13666"/>
                        <a:pt x="15120" y="13225"/>
                        <a:pt x="15120" y="13225"/>
                      </a:cubicBezTo>
                      <a:cubicBezTo>
                        <a:pt x="15120" y="11462"/>
                        <a:pt x="16200" y="10138"/>
                        <a:pt x="17820" y="10138"/>
                      </a:cubicBezTo>
                      <a:cubicBezTo>
                        <a:pt x="19440" y="10138"/>
                        <a:pt x="21600" y="7053"/>
                        <a:pt x="21600" y="6171"/>
                      </a:cubicBezTo>
                      <a:cubicBezTo>
                        <a:pt x="21059" y="5730"/>
                        <a:pt x="19440" y="5730"/>
                        <a:pt x="18360" y="5730"/>
                      </a:cubicBezTo>
                      <a:cubicBezTo>
                        <a:pt x="16200" y="5730"/>
                        <a:pt x="11339" y="6171"/>
                        <a:pt x="11339" y="6171"/>
                      </a:cubicBezTo>
                      <a:cubicBezTo>
                        <a:pt x="11339" y="6171"/>
                        <a:pt x="11339" y="6171"/>
                        <a:pt x="11339" y="6171"/>
                      </a:cubicBezTo>
                      <a:cubicBezTo>
                        <a:pt x="10800" y="5730"/>
                        <a:pt x="10800" y="5730"/>
                        <a:pt x="10800" y="5730"/>
                      </a:cubicBezTo>
                      <a:cubicBezTo>
                        <a:pt x="10800" y="5730"/>
                        <a:pt x="7559" y="4848"/>
                        <a:pt x="7559" y="2644"/>
                      </a:cubicBezTo>
                      <a:cubicBezTo>
                        <a:pt x="7559" y="1763"/>
                        <a:pt x="7019" y="881"/>
                        <a:pt x="4319" y="881"/>
                      </a:cubicBezTo>
                      <a:cubicBezTo>
                        <a:pt x="2699" y="881"/>
                        <a:pt x="2159" y="440"/>
                        <a:pt x="1619" y="0"/>
                      </a:cubicBezTo>
                      <a:cubicBezTo>
                        <a:pt x="1079" y="0"/>
                        <a:pt x="1079" y="0"/>
                        <a:pt x="1079" y="0"/>
                      </a:cubicBezTo>
                      <a:cubicBezTo>
                        <a:pt x="1079" y="0"/>
                        <a:pt x="539" y="0"/>
                        <a:pt x="0" y="440"/>
                      </a:cubicBezTo>
                      <a:cubicBezTo>
                        <a:pt x="0" y="881"/>
                        <a:pt x="0" y="881"/>
                        <a:pt x="0" y="881"/>
                      </a:cubicBezTo>
                      <a:cubicBezTo>
                        <a:pt x="0" y="1322"/>
                        <a:pt x="1079" y="1322"/>
                        <a:pt x="1619" y="1763"/>
                      </a:cubicBezTo>
                      <a:cubicBezTo>
                        <a:pt x="2699" y="2204"/>
                        <a:pt x="4859" y="3085"/>
                        <a:pt x="4319" y="4408"/>
                      </a:cubicBezTo>
                      <a:cubicBezTo>
                        <a:pt x="3779" y="5730"/>
                        <a:pt x="2699" y="6171"/>
                        <a:pt x="1619" y="6171"/>
                      </a:cubicBezTo>
                      <a:cubicBezTo>
                        <a:pt x="1619" y="6171"/>
                        <a:pt x="1079" y="6171"/>
                        <a:pt x="1079" y="6171"/>
                      </a:cubicBezTo>
                      <a:cubicBezTo>
                        <a:pt x="539" y="7934"/>
                        <a:pt x="1619" y="11462"/>
                        <a:pt x="2699" y="13225"/>
                      </a:cubicBezTo>
                      <a:cubicBezTo>
                        <a:pt x="2699" y="13666"/>
                        <a:pt x="2699" y="13666"/>
                        <a:pt x="2699" y="14107"/>
                      </a:cubicBezTo>
                      <a:cubicBezTo>
                        <a:pt x="2699" y="14107"/>
                        <a:pt x="2699" y="14107"/>
                        <a:pt x="2699" y="14547"/>
                      </a:cubicBezTo>
                      <a:cubicBezTo>
                        <a:pt x="3239" y="14547"/>
                        <a:pt x="3239" y="14547"/>
                        <a:pt x="3239" y="14988"/>
                      </a:cubicBezTo>
                      <a:cubicBezTo>
                        <a:pt x="3239" y="14988"/>
                        <a:pt x="3239" y="15429"/>
                        <a:pt x="3239" y="15429"/>
                      </a:cubicBezTo>
                      <a:cubicBezTo>
                        <a:pt x="3239" y="15429"/>
                        <a:pt x="3239" y="15870"/>
                        <a:pt x="3239" y="15870"/>
                      </a:cubicBezTo>
                      <a:cubicBezTo>
                        <a:pt x="3779" y="16311"/>
                        <a:pt x="3779" y="16311"/>
                        <a:pt x="3779" y="16311"/>
                      </a:cubicBezTo>
                      <a:cubicBezTo>
                        <a:pt x="3779" y="16752"/>
                        <a:pt x="3779" y="16752"/>
                        <a:pt x="3779" y="17192"/>
                      </a:cubicBezTo>
                      <a:cubicBezTo>
                        <a:pt x="3779" y="17192"/>
                        <a:pt x="3779" y="17633"/>
                        <a:pt x="3779" y="17633"/>
                      </a:cubicBezTo>
                      <a:cubicBezTo>
                        <a:pt x="3779" y="18074"/>
                        <a:pt x="4319" y="18074"/>
                        <a:pt x="4319" y="18515"/>
                      </a:cubicBezTo>
                      <a:cubicBezTo>
                        <a:pt x="4319" y="18515"/>
                        <a:pt x="4319" y="18956"/>
                        <a:pt x="4319" y="18956"/>
                      </a:cubicBezTo>
                      <a:cubicBezTo>
                        <a:pt x="4319" y="18956"/>
                        <a:pt x="4319" y="19396"/>
                        <a:pt x="4319" y="19837"/>
                      </a:cubicBezTo>
                      <a:cubicBezTo>
                        <a:pt x="4319" y="19837"/>
                        <a:pt x="4319" y="19837"/>
                        <a:pt x="4319" y="20278"/>
                      </a:cubicBezTo>
                      <a:cubicBezTo>
                        <a:pt x="4319" y="20719"/>
                        <a:pt x="4319" y="20719"/>
                        <a:pt x="4319" y="21160"/>
                      </a:cubicBezTo>
                      <a:cubicBezTo>
                        <a:pt x="4859" y="21160"/>
                        <a:pt x="4859" y="21600"/>
                        <a:pt x="4859" y="21600"/>
                      </a:cubicBezTo>
                      <a:cubicBezTo>
                        <a:pt x="4859" y="21600"/>
                        <a:pt x="4859" y="21600"/>
                        <a:pt x="4859" y="21600"/>
                      </a:cubicBezTo>
                      <a:cubicBezTo>
                        <a:pt x="4859" y="21600"/>
                        <a:pt x="4859" y="21600"/>
                        <a:pt x="4859" y="21600"/>
                      </a:cubicBezTo>
                      <a:cubicBezTo>
                        <a:pt x="5939" y="21160"/>
                        <a:pt x="6479" y="21160"/>
                        <a:pt x="7559" y="21160"/>
                      </a:cubicBezTo>
                      <a:cubicBezTo>
                        <a:pt x="10259" y="21160"/>
                        <a:pt x="11339" y="20719"/>
                        <a:pt x="11339" y="19837"/>
                      </a:cubicBezTo>
                      <a:cubicBezTo>
                        <a:pt x="11879" y="17633"/>
                        <a:pt x="14040" y="16311"/>
                        <a:pt x="16200" y="16752"/>
                      </a:cubicBezTo>
                      <a:cubicBezTo>
                        <a:pt x="16200" y="16752"/>
                        <a:pt x="16200" y="16752"/>
                        <a:pt x="16200" y="16311"/>
                      </a:cubicBezTo>
                      <a:cubicBezTo>
                        <a:pt x="15659" y="16311"/>
                        <a:pt x="15659" y="16311"/>
                        <a:pt x="15659" y="15870"/>
                      </a:cubicBezTo>
                      <a:cubicBezTo>
                        <a:pt x="15659" y="15870"/>
                        <a:pt x="15659" y="15870"/>
                        <a:pt x="15659" y="1587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61" name="Shape">
                  <a:extLst>
                    <a:ext uri="{FF2B5EF4-FFF2-40B4-BE49-F238E27FC236}">
                      <a16:creationId xmlns:a16="http://schemas.microsoft.com/office/drawing/2014/main" id="{6CCD9EF7-43B1-45D4-A43D-FDFF39BE524D}"/>
                    </a:ext>
                  </a:extLst>
                </p:cNvPr>
                <p:cNvSpPr/>
                <p:nvPr/>
              </p:nvSpPr>
              <p:spPr>
                <a:xfrm>
                  <a:off x="893140" y="1060924"/>
                  <a:ext cx="13014" cy="28714"/>
                </a:xfrm>
                <a:custGeom>
                  <a:avLst/>
                  <a:gdLst/>
                  <a:ahLst/>
                  <a:cxnLst>
                    <a:cxn ang="0">
                      <a:pos x="wd2" y="hd2"/>
                    </a:cxn>
                    <a:cxn ang="5400000">
                      <a:pos x="wd2" y="hd2"/>
                    </a:cxn>
                    <a:cxn ang="10800000">
                      <a:pos x="wd2" y="hd2"/>
                    </a:cxn>
                    <a:cxn ang="16200000">
                      <a:pos x="wd2" y="hd2"/>
                    </a:cxn>
                  </a:cxnLst>
                  <a:rect l="0" t="0" r="r" b="b"/>
                  <a:pathLst>
                    <a:path w="21600" h="21600" extrusionOk="0">
                      <a:moveTo>
                        <a:pt x="19637" y="11631"/>
                      </a:moveTo>
                      <a:cubicBezTo>
                        <a:pt x="19637" y="10801"/>
                        <a:pt x="19637" y="9969"/>
                        <a:pt x="19637" y="9138"/>
                      </a:cubicBezTo>
                      <a:cubicBezTo>
                        <a:pt x="19637" y="8307"/>
                        <a:pt x="19637" y="8307"/>
                        <a:pt x="19637" y="7476"/>
                      </a:cubicBezTo>
                      <a:cubicBezTo>
                        <a:pt x="17673" y="5815"/>
                        <a:pt x="17673" y="3323"/>
                        <a:pt x="15710" y="1661"/>
                      </a:cubicBezTo>
                      <a:cubicBezTo>
                        <a:pt x="15710" y="830"/>
                        <a:pt x="15710" y="830"/>
                        <a:pt x="15710" y="0"/>
                      </a:cubicBezTo>
                      <a:cubicBezTo>
                        <a:pt x="15710" y="0"/>
                        <a:pt x="15710" y="830"/>
                        <a:pt x="13746" y="830"/>
                      </a:cubicBezTo>
                      <a:cubicBezTo>
                        <a:pt x="11782" y="3323"/>
                        <a:pt x="7854" y="5815"/>
                        <a:pt x="1963" y="5815"/>
                      </a:cubicBezTo>
                      <a:cubicBezTo>
                        <a:pt x="0" y="5815"/>
                        <a:pt x="0" y="5815"/>
                        <a:pt x="0" y="5815"/>
                      </a:cubicBezTo>
                      <a:cubicBezTo>
                        <a:pt x="5890" y="9138"/>
                        <a:pt x="11782" y="15785"/>
                        <a:pt x="11782" y="19108"/>
                      </a:cubicBezTo>
                      <a:cubicBezTo>
                        <a:pt x="11782" y="19939"/>
                        <a:pt x="11782" y="20770"/>
                        <a:pt x="13746" y="21600"/>
                      </a:cubicBezTo>
                      <a:cubicBezTo>
                        <a:pt x="13746" y="20770"/>
                        <a:pt x="15710" y="20770"/>
                        <a:pt x="15710" y="20770"/>
                      </a:cubicBezTo>
                      <a:cubicBezTo>
                        <a:pt x="15710" y="19939"/>
                        <a:pt x="15710" y="19939"/>
                        <a:pt x="15710" y="19939"/>
                      </a:cubicBezTo>
                      <a:cubicBezTo>
                        <a:pt x="17673" y="18277"/>
                        <a:pt x="19637" y="16616"/>
                        <a:pt x="21600" y="14954"/>
                      </a:cubicBezTo>
                      <a:cubicBezTo>
                        <a:pt x="21600" y="14124"/>
                        <a:pt x="21600" y="13293"/>
                        <a:pt x="19637" y="12462"/>
                      </a:cubicBezTo>
                      <a:cubicBezTo>
                        <a:pt x="19637" y="11631"/>
                        <a:pt x="19637" y="11631"/>
                        <a:pt x="19637" y="11631"/>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62" name="Shape">
                  <a:extLst>
                    <a:ext uri="{FF2B5EF4-FFF2-40B4-BE49-F238E27FC236}">
                      <a16:creationId xmlns:a16="http://schemas.microsoft.com/office/drawing/2014/main" id="{DE04C562-EEAE-4F31-B557-9DC63C440302}"/>
                    </a:ext>
                  </a:extLst>
                </p:cNvPr>
                <p:cNvSpPr/>
                <p:nvPr/>
              </p:nvSpPr>
              <p:spPr>
                <a:xfrm>
                  <a:off x="579812" y="896784"/>
                  <a:ext cx="384116" cy="361763"/>
                </a:xfrm>
                <a:custGeom>
                  <a:avLst/>
                  <a:gdLst/>
                  <a:ahLst/>
                  <a:cxnLst>
                    <a:cxn ang="0">
                      <a:pos x="wd2" y="hd2"/>
                    </a:cxn>
                    <a:cxn ang="5400000">
                      <a:pos x="wd2" y="hd2"/>
                    </a:cxn>
                    <a:cxn ang="10800000">
                      <a:pos x="wd2" y="hd2"/>
                    </a:cxn>
                    <a:cxn ang="16200000">
                      <a:pos x="wd2" y="hd2"/>
                    </a:cxn>
                  </a:cxnLst>
                  <a:rect l="0" t="0" r="r" b="b"/>
                  <a:pathLst>
                    <a:path w="21600" h="21600" extrusionOk="0">
                      <a:moveTo>
                        <a:pt x="18584" y="10733"/>
                      </a:moveTo>
                      <a:cubicBezTo>
                        <a:pt x="18654" y="10667"/>
                        <a:pt x="18654" y="10667"/>
                        <a:pt x="18654" y="10667"/>
                      </a:cubicBezTo>
                      <a:cubicBezTo>
                        <a:pt x="18654" y="10667"/>
                        <a:pt x="18654" y="10601"/>
                        <a:pt x="18654" y="10601"/>
                      </a:cubicBezTo>
                      <a:cubicBezTo>
                        <a:pt x="18654" y="10601"/>
                        <a:pt x="18654" y="10534"/>
                        <a:pt x="18654" y="10534"/>
                      </a:cubicBezTo>
                      <a:cubicBezTo>
                        <a:pt x="18654" y="10336"/>
                        <a:pt x="18654" y="10203"/>
                        <a:pt x="18724" y="10071"/>
                      </a:cubicBezTo>
                      <a:cubicBezTo>
                        <a:pt x="18794" y="10004"/>
                        <a:pt x="18794" y="9806"/>
                        <a:pt x="18794" y="9673"/>
                      </a:cubicBezTo>
                      <a:cubicBezTo>
                        <a:pt x="18794" y="9474"/>
                        <a:pt x="18864" y="9276"/>
                        <a:pt x="19005" y="9276"/>
                      </a:cubicBezTo>
                      <a:cubicBezTo>
                        <a:pt x="19075" y="9276"/>
                        <a:pt x="19075" y="9276"/>
                        <a:pt x="19215" y="9342"/>
                      </a:cubicBezTo>
                      <a:cubicBezTo>
                        <a:pt x="19285" y="9342"/>
                        <a:pt x="19425" y="9342"/>
                        <a:pt x="19496" y="9342"/>
                      </a:cubicBezTo>
                      <a:cubicBezTo>
                        <a:pt x="19496" y="9276"/>
                        <a:pt x="19566" y="9209"/>
                        <a:pt x="19636" y="9077"/>
                      </a:cubicBezTo>
                      <a:cubicBezTo>
                        <a:pt x="19706" y="8878"/>
                        <a:pt x="19776" y="8679"/>
                        <a:pt x="19776" y="8547"/>
                      </a:cubicBezTo>
                      <a:cubicBezTo>
                        <a:pt x="19706" y="8348"/>
                        <a:pt x="19846" y="8215"/>
                        <a:pt x="19916" y="8017"/>
                      </a:cubicBezTo>
                      <a:cubicBezTo>
                        <a:pt x="19916" y="7884"/>
                        <a:pt x="19987" y="7752"/>
                        <a:pt x="19987" y="7619"/>
                      </a:cubicBezTo>
                      <a:cubicBezTo>
                        <a:pt x="19987" y="7288"/>
                        <a:pt x="20197" y="7155"/>
                        <a:pt x="20407" y="7023"/>
                      </a:cubicBezTo>
                      <a:cubicBezTo>
                        <a:pt x="20477" y="7023"/>
                        <a:pt x="20548" y="6957"/>
                        <a:pt x="20548" y="6890"/>
                      </a:cubicBezTo>
                      <a:cubicBezTo>
                        <a:pt x="20688" y="6824"/>
                        <a:pt x="21038" y="6559"/>
                        <a:pt x="21249" y="6559"/>
                      </a:cubicBezTo>
                      <a:cubicBezTo>
                        <a:pt x="21319" y="6559"/>
                        <a:pt x="21389" y="6625"/>
                        <a:pt x="21459" y="6692"/>
                      </a:cubicBezTo>
                      <a:cubicBezTo>
                        <a:pt x="21459" y="6692"/>
                        <a:pt x="21459" y="6692"/>
                        <a:pt x="21459" y="6758"/>
                      </a:cubicBezTo>
                      <a:cubicBezTo>
                        <a:pt x="21389" y="6559"/>
                        <a:pt x="21389" y="6426"/>
                        <a:pt x="21389" y="6294"/>
                      </a:cubicBezTo>
                      <a:cubicBezTo>
                        <a:pt x="21389" y="6228"/>
                        <a:pt x="21459" y="6161"/>
                        <a:pt x="21529" y="6161"/>
                      </a:cubicBezTo>
                      <a:cubicBezTo>
                        <a:pt x="21529" y="6161"/>
                        <a:pt x="21529" y="6095"/>
                        <a:pt x="21600" y="6095"/>
                      </a:cubicBezTo>
                      <a:cubicBezTo>
                        <a:pt x="21600" y="6095"/>
                        <a:pt x="21600" y="6095"/>
                        <a:pt x="21600" y="6095"/>
                      </a:cubicBezTo>
                      <a:cubicBezTo>
                        <a:pt x="21600" y="6095"/>
                        <a:pt x="21600" y="6029"/>
                        <a:pt x="21600" y="6029"/>
                      </a:cubicBezTo>
                      <a:cubicBezTo>
                        <a:pt x="21600" y="6029"/>
                        <a:pt x="21600" y="6029"/>
                        <a:pt x="21600" y="6029"/>
                      </a:cubicBezTo>
                      <a:cubicBezTo>
                        <a:pt x="21319" y="5963"/>
                        <a:pt x="21319" y="5963"/>
                        <a:pt x="21319" y="5963"/>
                      </a:cubicBezTo>
                      <a:cubicBezTo>
                        <a:pt x="21459" y="5963"/>
                        <a:pt x="21459" y="5963"/>
                        <a:pt x="21459" y="5963"/>
                      </a:cubicBezTo>
                      <a:cubicBezTo>
                        <a:pt x="21389" y="5896"/>
                        <a:pt x="21319" y="5896"/>
                        <a:pt x="21249" y="5830"/>
                      </a:cubicBezTo>
                      <a:cubicBezTo>
                        <a:pt x="21249" y="5830"/>
                        <a:pt x="21249" y="5830"/>
                        <a:pt x="21249" y="5830"/>
                      </a:cubicBezTo>
                      <a:cubicBezTo>
                        <a:pt x="21249" y="5764"/>
                        <a:pt x="21179" y="5764"/>
                        <a:pt x="21179" y="5698"/>
                      </a:cubicBezTo>
                      <a:cubicBezTo>
                        <a:pt x="21179" y="5631"/>
                        <a:pt x="21109" y="5565"/>
                        <a:pt x="21038" y="5499"/>
                      </a:cubicBezTo>
                      <a:cubicBezTo>
                        <a:pt x="20968" y="5433"/>
                        <a:pt x="20898" y="5300"/>
                        <a:pt x="20898" y="5234"/>
                      </a:cubicBezTo>
                      <a:cubicBezTo>
                        <a:pt x="20828" y="5234"/>
                        <a:pt x="20758" y="5300"/>
                        <a:pt x="20688" y="5300"/>
                      </a:cubicBezTo>
                      <a:cubicBezTo>
                        <a:pt x="20548" y="5433"/>
                        <a:pt x="20407" y="5366"/>
                        <a:pt x="20267" y="5366"/>
                      </a:cubicBezTo>
                      <a:cubicBezTo>
                        <a:pt x="20057" y="5300"/>
                        <a:pt x="19916" y="5300"/>
                        <a:pt x="19706" y="5366"/>
                      </a:cubicBezTo>
                      <a:cubicBezTo>
                        <a:pt x="19566" y="5433"/>
                        <a:pt x="19425" y="5565"/>
                        <a:pt x="19355" y="5631"/>
                      </a:cubicBezTo>
                      <a:cubicBezTo>
                        <a:pt x="19215" y="5764"/>
                        <a:pt x="19145" y="5830"/>
                        <a:pt x="18935" y="5764"/>
                      </a:cubicBezTo>
                      <a:cubicBezTo>
                        <a:pt x="18935" y="5764"/>
                        <a:pt x="18935" y="5830"/>
                        <a:pt x="18935" y="5830"/>
                      </a:cubicBezTo>
                      <a:cubicBezTo>
                        <a:pt x="18864" y="5896"/>
                        <a:pt x="18864" y="5963"/>
                        <a:pt x="18794" y="6029"/>
                      </a:cubicBezTo>
                      <a:cubicBezTo>
                        <a:pt x="18724" y="6095"/>
                        <a:pt x="18654" y="6161"/>
                        <a:pt x="18654" y="6161"/>
                      </a:cubicBezTo>
                      <a:cubicBezTo>
                        <a:pt x="18514" y="6294"/>
                        <a:pt x="18444" y="6426"/>
                        <a:pt x="18303" y="6426"/>
                      </a:cubicBezTo>
                      <a:cubicBezTo>
                        <a:pt x="18303" y="6426"/>
                        <a:pt x="18303" y="6426"/>
                        <a:pt x="18303" y="6426"/>
                      </a:cubicBezTo>
                      <a:cubicBezTo>
                        <a:pt x="18233" y="6426"/>
                        <a:pt x="18233" y="6426"/>
                        <a:pt x="18163" y="6426"/>
                      </a:cubicBezTo>
                      <a:cubicBezTo>
                        <a:pt x="18163" y="6426"/>
                        <a:pt x="18163" y="6426"/>
                        <a:pt x="18163" y="6426"/>
                      </a:cubicBezTo>
                      <a:cubicBezTo>
                        <a:pt x="18163" y="6493"/>
                        <a:pt x="18093" y="6493"/>
                        <a:pt x="18093" y="6493"/>
                      </a:cubicBezTo>
                      <a:cubicBezTo>
                        <a:pt x="18093" y="6493"/>
                        <a:pt x="18093" y="6493"/>
                        <a:pt x="18093" y="6493"/>
                      </a:cubicBezTo>
                      <a:cubicBezTo>
                        <a:pt x="18093" y="6559"/>
                        <a:pt x="18093" y="6625"/>
                        <a:pt x="18163" y="6692"/>
                      </a:cubicBezTo>
                      <a:cubicBezTo>
                        <a:pt x="18163" y="6692"/>
                        <a:pt x="18163" y="6692"/>
                        <a:pt x="18163" y="6758"/>
                      </a:cubicBezTo>
                      <a:cubicBezTo>
                        <a:pt x="18163" y="6758"/>
                        <a:pt x="18163" y="6758"/>
                        <a:pt x="18163" y="6758"/>
                      </a:cubicBezTo>
                      <a:cubicBezTo>
                        <a:pt x="18163" y="6758"/>
                        <a:pt x="18163" y="6824"/>
                        <a:pt x="18163" y="6824"/>
                      </a:cubicBezTo>
                      <a:cubicBezTo>
                        <a:pt x="18163" y="6957"/>
                        <a:pt x="18163" y="7023"/>
                        <a:pt x="18093" y="7155"/>
                      </a:cubicBezTo>
                      <a:cubicBezTo>
                        <a:pt x="18023" y="7288"/>
                        <a:pt x="17812" y="7354"/>
                        <a:pt x="17602" y="7288"/>
                      </a:cubicBezTo>
                      <a:cubicBezTo>
                        <a:pt x="17462" y="7288"/>
                        <a:pt x="17322" y="7288"/>
                        <a:pt x="17251" y="7288"/>
                      </a:cubicBezTo>
                      <a:cubicBezTo>
                        <a:pt x="17181" y="7288"/>
                        <a:pt x="17111" y="7288"/>
                        <a:pt x="17041" y="7288"/>
                      </a:cubicBezTo>
                      <a:cubicBezTo>
                        <a:pt x="17041" y="7288"/>
                        <a:pt x="17041" y="7354"/>
                        <a:pt x="17041" y="7354"/>
                      </a:cubicBezTo>
                      <a:cubicBezTo>
                        <a:pt x="17041" y="7354"/>
                        <a:pt x="16971" y="7288"/>
                        <a:pt x="16971" y="7288"/>
                      </a:cubicBezTo>
                      <a:cubicBezTo>
                        <a:pt x="16971" y="7288"/>
                        <a:pt x="16971" y="7288"/>
                        <a:pt x="16901" y="7288"/>
                      </a:cubicBezTo>
                      <a:cubicBezTo>
                        <a:pt x="16831" y="7288"/>
                        <a:pt x="16761" y="7288"/>
                        <a:pt x="16690" y="7288"/>
                      </a:cubicBezTo>
                      <a:cubicBezTo>
                        <a:pt x="16620" y="7222"/>
                        <a:pt x="16550" y="7222"/>
                        <a:pt x="16480" y="7222"/>
                      </a:cubicBezTo>
                      <a:cubicBezTo>
                        <a:pt x="16340" y="7288"/>
                        <a:pt x="16129" y="7222"/>
                        <a:pt x="16059" y="7155"/>
                      </a:cubicBezTo>
                      <a:cubicBezTo>
                        <a:pt x="15989" y="7155"/>
                        <a:pt x="15989" y="7155"/>
                        <a:pt x="15919" y="7089"/>
                      </a:cubicBezTo>
                      <a:cubicBezTo>
                        <a:pt x="15919" y="7155"/>
                        <a:pt x="15919" y="7155"/>
                        <a:pt x="15919" y="7155"/>
                      </a:cubicBezTo>
                      <a:cubicBezTo>
                        <a:pt x="15849" y="7155"/>
                        <a:pt x="15849" y="7089"/>
                        <a:pt x="15849" y="7089"/>
                      </a:cubicBezTo>
                      <a:cubicBezTo>
                        <a:pt x="15849" y="7089"/>
                        <a:pt x="15779" y="7089"/>
                        <a:pt x="15779" y="7089"/>
                      </a:cubicBezTo>
                      <a:cubicBezTo>
                        <a:pt x="15779" y="7089"/>
                        <a:pt x="15779" y="7089"/>
                        <a:pt x="15709" y="7089"/>
                      </a:cubicBezTo>
                      <a:cubicBezTo>
                        <a:pt x="15709" y="7089"/>
                        <a:pt x="15709" y="7089"/>
                        <a:pt x="15709" y="7089"/>
                      </a:cubicBezTo>
                      <a:cubicBezTo>
                        <a:pt x="15709" y="7023"/>
                        <a:pt x="15709" y="7023"/>
                        <a:pt x="15709" y="7023"/>
                      </a:cubicBezTo>
                      <a:cubicBezTo>
                        <a:pt x="15709" y="7089"/>
                        <a:pt x="15709" y="7089"/>
                        <a:pt x="15709" y="7089"/>
                      </a:cubicBezTo>
                      <a:cubicBezTo>
                        <a:pt x="15568" y="6890"/>
                        <a:pt x="15568" y="6890"/>
                        <a:pt x="15568" y="6890"/>
                      </a:cubicBezTo>
                      <a:cubicBezTo>
                        <a:pt x="15568" y="6890"/>
                        <a:pt x="15568" y="6890"/>
                        <a:pt x="15568" y="6890"/>
                      </a:cubicBezTo>
                      <a:cubicBezTo>
                        <a:pt x="15568" y="6890"/>
                        <a:pt x="15568" y="6890"/>
                        <a:pt x="15568" y="6890"/>
                      </a:cubicBezTo>
                      <a:cubicBezTo>
                        <a:pt x="15568" y="6890"/>
                        <a:pt x="15568" y="6890"/>
                        <a:pt x="15568" y="6890"/>
                      </a:cubicBezTo>
                      <a:cubicBezTo>
                        <a:pt x="15568" y="6824"/>
                        <a:pt x="15568" y="6824"/>
                        <a:pt x="15568" y="6824"/>
                      </a:cubicBezTo>
                      <a:cubicBezTo>
                        <a:pt x="15568" y="6824"/>
                        <a:pt x="15568" y="6824"/>
                        <a:pt x="15568" y="6824"/>
                      </a:cubicBezTo>
                      <a:cubicBezTo>
                        <a:pt x="15568" y="6824"/>
                        <a:pt x="15568" y="6758"/>
                        <a:pt x="15568" y="6758"/>
                      </a:cubicBezTo>
                      <a:cubicBezTo>
                        <a:pt x="15568" y="6758"/>
                        <a:pt x="15568" y="6758"/>
                        <a:pt x="15568" y="6758"/>
                      </a:cubicBezTo>
                      <a:cubicBezTo>
                        <a:pt x="15498" y="6692"/>
                        <a:pt x="15498" y="6692"/>
                        <a:pt x="15498" y="6625"/>
                      </a:cubicBezTo>
                      <a:cubicBezTo>
                        <a:pt x="15498" y="6625"/>
                        <a:pt x="15498" y="6625"/>
                        <a:pt x="15498" y="6625"/>
                      </a:cubicBezTo>
                      <a:cubicBezTo>
                        <a:pt x="15498" y="6559"/>
                        <a:pt x="15498" y="6493"/>
                        <a:pt x="15568" y="6426"/>
                      </a:cubicBezTo>
                      <a:cubicBezTo>
                        <a:pt x="15568" y="6426"/>
                        <a:pt x="15568" y="6426"/>
                        <a:pt x="15568" y="6426"/>
                      </a:cubicBezTo>
                      <a:cubicBezTo>
                        <a:pt x="15568" y="6360"/>
                        <a:pt x="15498" y="6294"/>
                        <a:pt x="15498" y="6228"/>
                      </a:cubicBezTo>
                      <a:cubicBezTo>
                        <a:pt x="15428" y="6294"/>
                        <a:pt x="15358" y="6294"/>
                        <a:pt x="15288" y="6360"/>
                      </a:cubicBezTo>
                      <a:cubicBezTo>
                        <a:pt x="15288" y="6360"/>
                        <a:pt x="15288" y="6360"/>
                        <a:pt x="15288" y="6360"/>
                      </a:cubicBezTo>
                      <a:cubicBezTo>
                        <a:pt x="15288" y="6360"/>
                        <a:pt x="15288" y="6360"/>
                        <a:pt x="15288" y="6360"/>
                      </a:cubicBezTo>
                      <a:cubicBezTo>
                        <a:pt x="15288" y="6426"/>
                        <a:pt x="15218" y="6426"/>
                        <a:pt x="15218" y="6493"/>
                      </a:cubicBezTo>
                      <a:cubicBezTo>
                        <a:pt x="15218" y="6559"/>
                        <a:pt x="15288" y="6625"/>
                        <a:pt x="15288" y="6692"/>
                      </a:cubicBezTo>
                      <a:cubicBezTo>
                        <a:pt x="15288" y="6890"/>
                        <a:pt x="15358" y="7155"/>
                        <a:pt x="15148" y="7354"/>
                      </a:cubicBezTo>
                      <a:cubicBezTo>
                        <a:pt x="15007" y="7487"/>
                        <a:pt x="14446" y="7553"/>
                        <a:pt x="14166" y="7553"/>
                      </a:cubicBezTo>
                      <a:cubicBezTo>
                        <a:pt x="14096" y="7553"/>
                        <a:pt x="14025" y="7553"/>
                        <a:pt x="13955" y="7553"/>
                      </a:cubicBezTo>
                      <a:cubicBezTo>
                        <a:pt x="13745" y="7553"/>
                        <a:pt x="13675" y="7487"/>
                        <a:pt x="13605" y="7420"/>
                      </a:cubicBezTo>
                      <a:cubicBezTo>
                        <a:pt x="13535" y="7420"/>
                        <a:pt x="13324" y="7354"/>
                        <a:pt x="13184" y="7288"/>
                      </a:cubicBezTo>
                      <a:cubicBezTo>
                        <a:pt x="12833" y="7222"/>
                        <a:pt x="12553" y="7155"/>
                        <a:pt x="12553" y="6957"/>
                      </a:cubicBezTo>
                      <a:cubicBezTo>
                        <a:pt x="12483" y="6890"/>
                        <a:pt x="12342" y="6692"/>
                        <a:pt x="12272" y="6692"/>
                      </a:cubicBezTo>
                      <a:cubicBezTo>
                        <a:pt x="12202" y="6692"/>
                        <a:pt x="12062" y="6692"/>
                        <a:pt x="11992" y="6758"/>
                      </a:cubicBezTo>
                      <a:cubicBezTo>
                        <a:pt x="11781" y="6824"/>
                        <a:pt x="11501" y="6890"/>
                        <a:pt x="11431" y="6758"/>
                      </a:cubicBezTo>
                      <a:cubicBezTo>
                        <a:pt x="11361" y="6758"/>
                        <a:pt x="11361" y="6758"/>
                        <a:pt x="11361" y="6758"/>
                      </a:cubicBezTo>
                      <a:cubicBezTo>
                        <a:pt x="11290" y="6692"/>
                        <a:pt x="11080" y="6559"/>
                        <a:pt x="10940" y="6493"/>
                      </a:cubicBezTo>
                      <a:cubicBezTo>
                        <a:pt x="10870" y="6493"/>
                        <a:pt x="10870" y="6426"/>
                        <a:pt x="10800" y="6426"/>
                      </a:cubicBezTo>
                      <a:cubicBezTo>
                        <a:pt x="10659" y="6426"/>
                        <a:pt x="10168" y="6294"/>
                        <a:pt x="10098" y="6095"/>
                      </a:cubicBezTo>
                      <a:cubicBezTo>
                        <a:pt x="10098" y="6029"/>
                        <a:pt x="9958" y="6029"/>
                        <a:pt x="9888" y="5963"/>
                      </a:cubicBezTo>
                      <a:cubicBezTo>
                        <a:pt x="9748" y="5963"/>
                        <a:pt x="9607" y="5896"/>
                        <a:pt x="9537" y="5830"/>
                      </a:cubicBezTo>
                      <a:cubicBezTo>
                        <a:pt x="9467" y="5764"/>
                        <a:pt x="9397" y="5764"/>
                        <a:pt x="9397" y="5698"/>
                      </a:cubicBezTo>
                      <a:cubicBezTo>
                        <a:pt x="9257" y="5698"/>
                        <a:pt x="9046" y="5631"/>
                        <a:pt x="9046" y="5433"/>
                      </a:cubicBezTo>
                      <a:cubicBezTo>
                        <a:pt x="9046" y="5366"/>
                        <a:pt x="9116" y="5234"/>
                        <a:pt x="9116" y="5168"/>
                      </a:cubicBezTo>
                      <a:cubicBezTo>
                        <a:pt x="9187" y="5035"/>
                        <a:pt x="9187" y="4969"/>
                        <a:pt x="9187" y="4836"/>
                      </a:cubicBezTo>
                      <a:cubicBezTo>
                        <a:pt x="9187" y="4704"/>
                        <a:pt x="9327" y="4571"/>
                        <a:pt x="9467" y="4505"/>
                      </a:cubicBezTo>
                      <a:cubicBezTo>
                        <a:pt x="9467" y="4439"/>
                        <a:pt x="9467" y="4439"/>
                        <a:pt x="9537" y="4439"/>
                      </a:cubicBezTo>
                      <a:cubicBezTo>
                        <a:pt x="9537" y="4439"/>
                        <a:pt x="9537" y="4439"/>
                        <a:pt x="9537" y="4439"/>
                      </a:cubicBezTo>
                      <a:cubicBezTo>
                        <a:pt x="9537" y="4439"/>
                        <a:pt x="9537" y="4373"/>
                        <a:pt x="9537" y="4373"/>
                      </a:cubicBezTo>
                      <a:cubicBezTo>
                        <a:pt x="9537" y="4373"/>
                        <a:pt x="9537" y="4373"/>
                        <a:pt x="9537" y="4373"/>
                      </a:cubicBezTo>
                      <a:cubicBezTo>
                        <a:pt x="9537" y="4373"/>
                        <a:pt x="9537" y="4373"/>
                        <a:pt x="9537" y="4373"/>
                      </a:cubicBezTo>
                      <a:cubicBezTo>
                        <a:pt x="9537" y="4373"/>
                        <a:pt x="9467" y="4306"/>
                        <a:pt x="9467" y="4306"/>
                      </a:cubicBezTo>
                      <a:cubicBezTo>
                        <a:pt x="9467" y="4306"/>
                        <a:pt x="9467" y="4306"/>
                        <a:pt x="9467" y="4306"/>
                      </a:cubicBezTo>
                      <a:cubicBezTo>
                        <a:pt x="9397" y="4240"/>
                        <a:pt x="9327" y="4240"/>
                        <a:pt x="9257" y="4174"/>
                      </a:cubicBezTo>
                      <a:cubicBezTo>
                        <a:pt x="9257" y="4174"/>
                        <a:pt x="9257" y="4174"/>
                        <a:pt x="9257" y="4174"/>
                      </a:cubicBezTo>
                      <a:cubicBezTo>
                        <a:pt x="9257" y="4107"/>
                        <a:pt x="9257" y="4107"/>
                        <a:pt x="9257" y="4107"/>
                      </a:cubicBezTo>
                      <a:cubicBezTo>
                        <a:pt x="9187" y="4041"/>
                        <a:pt x="8976" y="3842"/>
                        <a:pt x="8906" y="3842"/>
                      </a:cubicBezTo>
                      <a:cubicBezTo>
                        <a:pt x="8696" y="3842"/>
                        <a:pt x="8555" y="3644"/>
                        <a:pt x="8415" y="3577"/>
                      </a:cubicBezTo>
                      <a:cubicBezTo>
                        <a:pt x="8345" y="3445"/>
                        <a:pt x="8275" y="3379"/>
                        <a:pt x="8205" y="3379"/>
                      </a:cubicBezTo>
                      <a:cubicBezTo>
                        <a:pt x="7994" y="3379"/>
                        <a:pt x="7924" y="3114"/>
                        <a:pt x="7924" y="2915"/>
                      </a:cubicBezTo>
                      <a:cubicBezTo>
                        <a:pt x="7924" y="2849"/>
                        <a:pt x="7854" y="2782"/>
                        <a:pt x="7854" y="2716"/>
                      </a:cubicBezTo>
                      <a:cubicBezTo>
                        <a:pt x="7714" y="2584"/>
                        <a:pt x="7714" y="2385"/>
                        <a:pt x="7784" y="2319"/>
                      </a:cubicBezTo>
                      <a:cubicBezTo>
                        <a:pt x="7854" y="2120"/>
                        <a:pt x="8064" y="2120"/>
                        <a:pt x="8275" y="2252"/>
                      </a:cubicBezTo>
                      <a:cubicBezTo>
                        <a:pt x="8275" y="2252"/>
                        <a:pt x="8345" y="2252"/>
                        <a:pt x="8345" y="2252"/>
                      </a:cubicBezTo>
                      <a:cubicBezTo>
                        <a:pt x="8415" y="2252"/>
                        <a:pt x="8485" y="2252"/>
                        <a:pt x="8485" y="2186"/>
                      </a:cubicBezTo>
                      <a:cubicBezTo>
                        <a:pt x="8485" y="2186"/>
                        <a:pt x="8555" y="2186"/>
                        <a:pt x="8485" y="2120"/>
                      </a:cubicBezTo>
                      <a:cubicBezTo>
                        <a:pt x="8415" y="2053"/>
                        <a:pt x="8345" y="1921"/>
                        <a:pt x="8275" y="1855"/>
                      </a:cubicBezTo>
                      <a:cubicBezTo>
                        <a:pt x="8135" y="1656"/>
                        <a:pt x="8064" y="1523"/>
                        <a:pt x="8064" y="1391"/>
                      </a:cubicBezTo>
                      <a:cubicBezTo>
                        <a:pt x="8064" y="1391"/>
                        <a:pt x="8064" y="1325"/>
                        <a:pt x="8064" y="1192"/>
                      </a:cubicBezTo>
                      <a:cubicBezTo>
                        <a:pt x="8064" y="1126"/>
                        <a:pt x="8064" y="1126"/>
                        <a:pt x="8064" y="1126"/>
                      </a:cubicBezTo>
                      <a:cubicBezTo>
                        <a:pt x="8064" y="1060"/>
                        <a:pt x="8135" y="1060"/>
                        <a:pt x="8135" y="1060"/>
                      </a:cubicBezTo>
                      <a:cubicBezTo>
                        <a:pt x="8135" y="1060"/>
                        <a:pt x="8135" y="1060"/>
                        <a:pt x="8135" y="1060"/>
                      </a:cubicBezTo>
                      <a:cubicBezTo>
                        <a:pt x="8135" y="993"/>
                        <a:pt x="8135" y="993"/>
                        <a:pt x="8135" y="993"/>
                      </a:cubicBezTo>
                      <a:cubicBezTo>
                        <a:pt x="8135" y="993"/>
                        <a:pt x="8135" y="993"/>
                        <a:pt x="8135" y="993"/>
                      </a:cubicBezTo>
                      <a:cubicBezTo>
                        <a:pt x="8135" y="927"/>
                        <a:pt x="8135" y="861"/>
                        <a:pt x="8135" y="861"/>
                      </a:cubicBezTo>
                      <a:cubicBezTo>
                        <a:pt x="8135" y="861"/>
                        <a:pt x="8135" y="861"/>
                        <a:pt x="8135" y="861"/>
                      </a:cubicBezTo>
                      <a:cubicBezTo>
                        <a:pt x="8135" y="861"/>
                        <a:pt x="8135" y="861"/>
                        <a:pt x="8064" y="861"/>
                      </a:cubicBezTo>
                      <a:cubicBezTo>
                        <a:pt x="8064" y="861"/>
                        <a:pt x="8064" y="861"/>
                        <a:pt x="8064" y="795"/>
                      </a:cubicBezTo>
                      <a:cubicBezTo>
                        <a:pt x="7784" y="662"/>
                        <a:pt x="7644" y="463"/>
                        <a:pt x="7574" y="265"/>
                      </a:cubicBezTo>
                      <a:cubicBezTo>
                        <a:pt x="7503" y="198"/>
                        <a:pt x="7503" y="198"/>
                        <a:pt x="7503" y="198"/>
                      </a:cubicBezTo>
                      <a:cubicBezTo>
                        <a:pt x="7503" y="132"/>
                        <a:pt x="7503" y="132"/>
                        <a:pt x="7433" y="66"/>
                      </a:cubicBezTo>
                      <a:cubicBezTo>
                        <a:pt x="7433" y="66"/>
                        <a:pt x="7433" y="66"/>
                        <a:pt x="7433" y="66"/>
                      </a:cubicBezTo>
                      <a:cubicBezTo>
                        <a:pt x="7363" y="66"/>
                        <a:pt x="7363" y="0"/>
                        <a:pt x="7363" y="0"/>
                      </a:cubicBezTo>
                      <a:cubicBezTo>
                        <a:pt x="7223" y="0"/>
                        <a:pt x="7223" y="0"/>
                        <a:pt x="7223" y="0"/>
                      </a:cubicBezTo>
                      <a:cubicBezTo>
                        <a:pt x="7153" y="0"/>
                        <a:pt x="7153" y="0"/>
                        <a:pt x="7153" y="0"/>
                      </a:cubicBezTo>
                      <a:cubicBezTo>
                        <a:pt x="7153" y="0"/>
                        <a:pt x="7153" y="66"/>
                        <a:pt x="7153" y="66"/>
                      </a:cubicBezTo>
                      <a:cubicBezTo>
                        <a:pt x="7083" y="132"/>
                        <a:pt x="7083" y="132"/>
                        <a:pt x="7083" y="132"/>
                      </a:cubicBezTo>
                      <a:cubicBezTo>
                        <a:pt x="7083" y="132"/>
                        <a:pt x="7083" y="132"/>
                        <a:pt x="7083" y="132"/>
                      </a:cubicBezTo>
                      <a:cubicBezTo>
                        <a:pt x="7083" y="198"/>
                        <a:pt x="7012" y="265"/>
                        <a:pt x="7012" y="331"/>
                      </a:cubicBezTo>
                      <a:cubicBezTo>
                        <a:pt x="6872" y="463"/>
                        <a:pt x="6872" y="530"/>
                        <a:pt x="6802" y="530"/>
                      </a:cubicBezTo>
                      <a:cubicBezTo>
                        <a:pt x="6802" y="530"/>
                        <a:pt x="6802" y="530"/>
                        <a:pt x="6802" y="530"/>
                      </a:cubicBezTo>
                      <a:cubicBezTo>
                        <a:pt x="6802" y="530"/>
                        <a:pt x="6802" y="530"/>
                        <a:pt x="6802" y="530"/>
                      </a:cubicBezTo>
                      <a:cubicBezTo>
                        <a:pt x="6802" y="530"/>
                        <a:pt x="6802" y="530"/>
                        <a:pt x="6802" y="530"/>
                      </a:cubicBezTo>
                      <a:cubicBezTo>
                        <a:pt x="6732" y="530"/>
                        <a:pt x="6662" y="596"/>
                        <a:pt x="6592" y="596"/>
                      </a:cubicBezTo>
                      <a:cubicBezTo>
                        <a:pt x="6381" y="662"/>
                        <a:pt x="6171" y="728"/>
                        <a:pt x="6031" y="795"/>
                      </a:cubicBezTo>
                      <a:cubicBezTo>
                        <a:pt x="5961" y="861"/>
                        <a:pt x="5890" y="861"/>
                        <a:pt x="5820" y="861"/>
                      </a:cubicBezTo>
                      <a:cubicBezTo>
                        <a:pt x="5680" y="861"/>
                        <a:pt x="5540" y="861"/>
                        <a:pt x="5399" y="795"/>
                      </a:cubicBezTo>
                      <a:cubicBezTo>
                        <a:pt x="5329" y="795"/>
                        <a:pt x="5329" y="795"/>
                        <a:pt x="5259" y="728"/>
                      </a:cubicBezTo>
                      <a:cubicBezTo>
                        <a:pt x="5119" y="728"/>
                        <a:pt x="4979" y="662"/>
                        <a:pt x="4909" y="662"/>
                      </a:cubicBezTo>
                      <a:cubicBezTo>
                        <a:pt x="4838" y="662"/>
                        <a:pt x="4838" y="662"/>
                        <a:pt x="4768" y="662"/>
                      </a:cubicBezTo>
                      <a:cubicBezTo>
                        <a:pt x="4628" y="662"/>
                        <a:pt x="4558" y="728"/>
                        <a:pt x="4488" y="728"/>
                      </a:cubicBezTo>
                      <a:cubicBezTo>
                        <a:pt x="4488" y="795"/>
                        <a:pt x="4488" y="795"/>
                        <a:pt x="4488" y="795"/>
                      </a:cubicBezTo>
                      <a:cubicBezTo>
                        <a:pt x="4558" y="861"/>
                        <a:pt x="4558" y="927"/>
                        <a:pt x="4628" y="1060"/>
                      </a:cubicBezTo>
                      <a:cubicBezTo>
                        <a:pt x="4628" y="1192"/>
                        <a:pt x="4628" y="1391"/>
                        <a:pt x="4628" y="1523"/>
                      </a:cubicBezTo>
                      <a:cubicBezTo>
                        <a:pt x="4628" y="1523"/>
                        <a:pt x="4628" y="1590"/>
                        <a:pt x="4628" y="1590"/>
                      </a:cubicBezTo>
                      <a:cubicBezTo>
                        <a:pt x="4628" y="1656"/>
                        <a:pt x="4698" y="1722"/>
                        <a:pt x="4698" y="1788"/>
                      </a:cubicBezTo>
                      <a:cubicBezTo>
                        <a:pt x="4768" y="2053"/>
                        <a:pt x="4909" y="2186"/>
                        <a:pt x="4909" y="2186"/>
                      </a:cubicBezTo>
                      <a:cubicBezTo>
                        <a:pt x="5049" y="2186"/>
                        <a:pt x="5119" y="2186"/>
                        <a:pt x="5259" y="2252"/>
                      </a:cubicBezTo>
                      <a:cubicBezTo>
                        <a:pt x="5399" y="2319"/>
                        <a:pt x="5540" y="2451"/>
                        <a:pt x="5540" y="2517"/>
                      </a:cubicBezTo>
                      <a:cubicBezTo>
                        <a:pt x="5540" y="2517"/>
                        <a:pt x="5540" y="2517"/>
                        <a:pt x="5540" y="2517"/>
                      </a:cubicBezTo>
                      <a:cubicBezTo>
                        <a:pt x="5540" y="2517"/>
                        <a:pt x="5540" y="2517"/>
                        <a:pt x="5540" y="2517"/>
                      </a:cubicBezTo>
                      <a:cubicBezTo>
                        <a:pt x="5540" y="2584"/>
                        <a:pt x="5540" y="2716"/>
                        <a:pt x="5470" y="2716"/>
                      </a:cubicBezTo>
                      <a:cubicBezTo>
                        <a:pt x="5470" y="2782"/>
                        <a:pt x="5399" y="2782"/>
                        <a:pt x="5399" y="2782"/>
                      </a:cubicBezTo>
                      <a:cubicBezTo>
                        <a:pt x="5189" y="2849"/>
                        <a:pt x="5119" y="3047"/>
                        <a:pt x="5049" y="3246"/>
                      </a:cubicBezTo>
                      <a:cubicBezTo>
                        <a:pt x="5049" y="3312"/>
                        <a:pt x="5049" y="3379"/>
                        <a:pt x="5049" y="3445"/>
                      </a:cubicBezTo>
                      <a:cubicBezTo>
                        <a:pt x="5049" y="3577"/>
                        <a:pt x="5049" y="3842"/>
                        <a:pt x="4768" y="3909"/>
                      </a:cubicBezTo>
                      <a:cubicBezTo>
                        <a:pt x="4628" y="3909"/>
                        <a:pt x="4558" y="3975"/>
                        <a:pt x="4558" y="4174"/>
                      </a:cubicBezTo>
                      <a:cubicBezTo>
                        <a:pt x="4558" y="4505"/>
                        <a:pt x="4277" y="4571"/>
                        <a:pt x="4137" y="4571"/>
                      </a:cubicBezTo>
                      <a:cubicBezTo>
                        <a:pt x="4137" y="4638"/>
                        <a:pt x="4067" y="4638"/>
                        <a:pt x="4067" y="4638"/>
                      </a:cubicBezTo>
                      <a:cubicBezTo>
                        <a:pt x="4067" y="4638"/>
                        <a:pt x="3997" y="4770"/>
                        <a:pt x="3997" y="4836"/>
                      </a:cubicBezTo>
                      <a:cubicBezTo>
                        <a:pt x="3857" y="5234"/>
                        <a:pt x="3787" y="5366"/>
                        <a:pt x="3716" y="5433"/>
                      </a:cubicBezTo>
                      <a:cubicBezTo>
                        <a:pt x="3646" y="5499"/>
                        <a:pt x="3576" y="5499"/>
                        <a:pt x="3436" y="5565"/>
                      </a:cubicBezTo>
                      <a:cubicBezTo>
                        <a:pt x="3296" y="5565"/>
                        <a:pt x="3085" y="5631"/>
                        <a:pt x="3085" y="5764"/>
                      </a:cubicBezTo>
                      <a:cubicBezTo>
                        <a:pt x="3085" y="6029"/>
                        <a:pt x="2805" y="6426"/>
                        <a:pt x="2524" y="6426"/>
                      </a:cubicBezTo>
                      <a:cubicBezTo>
                        <a:pt x="2524" y="6426"/>
                        <a:pt x="2524" y="6426"/>
                        <a:pt x="2524" y="6426"/>
                      </a:cubicBezTo>
                      <a:cubicBezTo>
                        <a:pt x="2524" y="6426"/>
                        <a:pt x="2524" y="6426"/>
                        <a:pt x="2524" y="6426"/>
                      </a:cubicBezTo>
                      <a:cubicBezTo>
                        <a:pt x="2454" y="6426"/>
                        <a:pt x="2454" y="6426"/>
                        <a:pt x="2384" y="6360"/>
                      </a:cubicBezTo>
                      <a:cubicBezTo>
                        <a:pt x="2314" y="6360"/>
                        <a:pt x="2244" y="6360"/>
                        <a:pt x="2174" y="6360"/>
                      </a:cubicBezTo>
                      <a:cubicBezTo>
                        <a:pt x="2103" y="6360"/>
                        <a:pt x="2103" y="6360"/>
                        <a:pt x="2103" y="6360"/>
                      </a:cubicBezTo>
                      <a:cubicBezTo>
                        <a:pt x="2103" y="6426"/>
                        <a:pt x="2033" y="6493"/>
                        <a:pt x="1893" y="6493"/>
                      </a:cubicBezTo>
                      <a:cubicBezTo>
                        <a:pt x="1823" y="6493"/>
                        <a:pt x="1683" y="6493"/>
                        <a:pt x="1612" y="6426"/>
                      </a:cubicBezTo>
                      <a:cubicBezTo>
                        <a:pt x="1542" y="6426"/>
                        <a:pt x="1542" y="6360"/>
                        <a:pt x="1472" y="6360"/>
                      </a:cubicBezTo>
                      <a:cubicBezTo>
                        <a:pt x="1472" y="6360"/>
                        <a:pt x="1472" y="6426"/>
                        <a:pt x="1402" y="6426"/>
                      </a:cubicBezTo>
                      <a:cubicBezTo>
                        <a:pt x="1122" y="6692"/>
                        <a:pt x="981" y="6890"/>
                        <a:pt x="981" y="6957"/>
                      </a:cubicBezTo>
                      <a:cubicBezTo>
                        <a:pt x="981" y="7023"/>
                        <a:pt x="1051" y="7023"/>
                        <a:pt x="1122" y="7089"/>
                      </a:cubicBezTo>
                      <a:cubicBezTo>
                        <a:pt x="1262" y="7155"/>
                        <a:pt x="1472" y="7288"/>
                        <a:pt x="1472" y="7487"/>
                      </a:cubicBezTo>
                      <a:cubicBezTo>
                        <a:pt x="1402" y="7752"/>
                        <a:pt x="1612" y="8017"/>
                        <a:pt x="1753" y="8149"/>
                      </a:cubicBezTo>
                      <a:cubicBezTo>
                        <a:pt x="1893" y="8282"/>
                        <a:pt x="2244" y="8746"/>
                        <a:pt x="2033" y="9011"/>
                      </a:cubicBezTo>
                      <a:cubicBezTo>
                        <a:pt x="1893" y="9209"/>
                        <a:pt x="1683" y="9276"/>
                        <a:pt x="1332" y="9209"/>
                      </a:cubicBezTo>
                      <a:cubicBezTo>
                        <a:pt x="1262" y="9209"/>
                        <a:pt x="1192" y="9209"/>
                        <a:pt x="1122" y="9209"/>
                      </a:cubicBezTo>
                      <a:cubicBezTo>
                        <a:pt x="1051" y="9276"/>
                        <a:pt x="841" y="9276"/>
                        <a:pt x="561" y="9276"/>
                      </a:cubicBezTo>
                      <a:cubicBezTo>
                        <a:pt x="561" y="9209"/>
                        <a:pt x="490" y="9209"/>
                        <a:pt x="490" y="9209"/>
                      </a:cubicBezTo>
                      <a:cubicBezTo>
                        <a:pt x="280" y="9209"/>
                        <a:pt x="210" y="9342"/>
                        <a:pt x="140" y="9474"/>
                      </a:cubicBezTo>
                      <a:cubicBezTo>
                        <a:pt x="70" y="9541"/>
                        <a:pt x="70" y="9541"/>
                        <a:pt x="70" y="9607"/>
                      </a:cubicBezTo>
                      <a:cubicBezTo>
                        <a:pt x="0" y="9607"/>
                        <a:pt x="0" y="9607"/>
                        <a:pt x="0" y="9607"/>
                      </a:cubicBezTo>
                      <a:cubicBezTo>
                        <a:pt x="70" y="9673"/>
                        <a:pt x="140" y="9739"/>
                        <a:pt x="140" y="9806"/>
                      </a:cubicBezTo>
                      <a:cubicBezTo>
                        <a:pt x="280" y="9938"/>
                        <a:pt x="420" y="10071"/>
                        <a:pt x="631" y="10137"/>
                      </a:cubicBezTo>
                      <a:cubicBezTo>
                        <a:pt x="771" y="10203"/>
                        <a:pt x="981" y="10137"/>
                        <a:pt x="1122" y="10137"/>
                      </a:cubicBezTo>
                      <a:cubicBezTo>
                        <a:pt x="1192" y="10071"/>
                        <a:pt x="1262" y="10071"/>
                        <a:pt x="1332" y="10071"/>
                      </a:cubicBezTo>
                      <a:cubicBezTo>
                        <a:pt x="1472" y="10071"/>
                        <a:pt x="1542" y="10137"/>
                        <a:pt x="1542" y="10336"/>
                      </a:cubicBezTo>
                      <a:cubicBezTo>
                        <a:pt x="1542" y="10667"/>
                        <a:pt x="1051" y="10667"/>
                        <a:pt x="631" y="10733"/>
                      </a:cubicBezTo>
                      <a:cubicBezTo>
                        <a:pt x="631" y="10733"/>
                        <a:pt x="561" y="10733"/>
                        <a:pt x="490" y="10733"/>
                      </a:cubicBezTo>
                      <a:cubicBezTo>
                        <a:pt x="771" y="11066"/>
                        <a:pt x="1612" y="11927"/>
                        <a:pt x="1963" y="11861"/>
                      </a:cubicBezTo>
                      <a:cubicBezTo>
                        <a:pt x="2384" y="11794"/>
                        <a:pt x="2664" y="11397"/>
                        <a:pt x="2735" y="11264"/>
                      </a:cubicBezTo>
                      <a:cubicBezTo>
                        <a:pt x="2664" y="11198"/>
                        <a:pt x="2594" y="11132"/>
                        <a:pt x="2664" y="10999"/>
                      </a:cubicBezTo>
                      <a:cubicBezTo>
                        <a:pt x="2664" y="10867"/>
                        <a:pt x="2875" y="10667"/>
                        <a:pt x="3015" y="10667"/>
                      </a:cubicBezTo>
                      <a:cubicBezTo>
                        <a:pt x="3085" y="10667"/>
                        <a:pt x="3085" y="10667"/>
                        <a:pt x="3155" y="10667"/>
                      </a:cubicBezTo>
                      <a:cubicBezTo>
                        <a:pt x="3296" y="10733"/>
                        <a:pt x="3296" y="10933"/>
                        <a:pt x="3296" y="11132"/>
                      </a:cubicBezTo>
                      <a:cubicBezTo>
                        <a:pt x="3296" y="11264"/>
                        <a:pt x="3296" y="11463"/>
                        <a:pt x="3366" y="11463"/>
                      </a:cubicBezTo>
                      <a:cubicBezTo>
                        <a:pt x="3646" y="11662"/>
                        <a:pt x="3506" y="11993"/>
                        <a:pt x="3436" y="12324"/>
                      </a:cubicBezTo>
                      <a:cubicBezTo>
                        <a:pt x="3366" y="12457"/>
                        <a:pt x="3436" y="12788"/>
                        <a:pt x="3506" y="13120"/>
                      </a:cubicBezTo>
                      <a:cubicBezTo>
                        <a:pt x="3506" y="13252"/>
                        <a:pt x="3576" y="13385"/>
                        <a:pt x="3576" y="13517"/>
                      </a:cubicBezTo>
                      <a:cubicBezTo>
                        <a:pt x="3576" y="13650"/>
                        <a:pt x="3646" y="13848"/>
                        <a:pt x="3716" y="14047"/>
                      </a:cubicBezTo>
                      <a:cubicBezTo>
                        <a:pt x="3787" y="14312"/>
                        <a:pt x="3857" y="14577"/>
                        <a:pt x="3927" y="14842"/>
                      </a:cubicBezTo>
                      <a:cubicBezTo>
                        <a:pt x="3997" y="15372"/>
                        <a:pt x="4348" y="16234"/>
                        <a:pt x="4628" y="16830"/>
                      </a:cubicBezTo>
                      <a:cubicBezTo>
                        <a:pt x="4838" y="17095"/>
                        <a:pt x="4979" y="17559"/>
                        <a:pt x="5119" y="17890"/>
                      </a:cubicBezTo>
                      <a:cubicBezTo>
                        <a:pt x="5189" y="18288"/>
                        <a:pt x="5329" y="18619"/>
                        <a:pt x="5399" y="18751"/>
                      </a:cubicBezTo>
                      <a:cubicBezTo>
                        <a:pt x="5610" y="18950"/>
                        <a:pt x="6171" y="19812"/>
                        <a:pt x="6171" y="20342"/>
                      </a:cubicBezTo>
                      <a:cubicBezTo>
                        <a:pt x="6171" y="20805"/>
                        <a:pt x="6732" y="21468"/>
                        <a:pt x="6872" y="21600"/>
                      </a:cubicBezTo>
                      <a:cubicBezTo>
                        <a:pt x="6942" y="21600"/>
                        <a:pt x="6942" y="21600"/>
                        <a:pt x="6942" y="21600"/>
                      </a:cubicBezTo>
                      <a:cubicBezTo>
                        <a:pt x="7083" y="21600"/>
                        <a:pt x="7363" y="21402"/>
                        <a:pt x="7433" y="21203"/>
                      </a:cubicBezTo>
                      <a:cubicBezTo>
                        <a:pt x="7503" y="21004"/>
                        <a:pt x="7714" y="20872"/>
                        <a:pt x="7854" y="20739"/>
                      </a:cubicBezTo>
                      <a:cubicBezTo>
                        <a:pt x="7994" y="20673"/>
                        <a:pt x="8135" y="20607"/>
                        <a:pt x="8135" y="20540"/>
                      </a:cubicBezTo>
                      <a:cubicBezTo>
                        <a:pt x="8205" y="20342"/>
                        <a:pt x="8205" y="19944"/>
                        <a:pt x="8555" y="19878"/>
                      </a:cubicBezTo>
                      <a:cubicBezTo>
                        <a:pt x="8625" y="19878"/>
                        <a:pt x="8696" y="19812"/>
                        <a:pt x="8696" y="19480"/>
                      </a:cubicBezTo>
                      <a:cubicBezTo>
                        <a:pt x="8696" y="19215"/>
                        <a:pt x="8696" y="18751"/>
                        <a:pt x="8906" y="18486"/>
                      </a:cubicBezTo>
                      <a:cubicBezTo>
                        <a:pt x="9116" y="18221"/>
                        <a:pt x="9116" y="17625"/>
                        <a:pt x="9046" y="17360"/>
                      </a:cubicBezTo>
                      <a:cubicBezTo>
                        <a:pt x="8906" y="17095"/>
                        <a:pt x="8976" y="16631"/>
                        <a:pt x="9116" y="16366"/>
                      </a:cubicBezTo>
                      <a:cubicBezTo>
                        <a:pt x="9116" y="16234"/>
                        <a:pt x="9116" y="16167"/>
                        <a:pt x="9187" y="16101"/>
                      </a:cubicBezTo>
                      <a:cubicBezTo>
                        <a:pt x="9187" y="15902"/>
                        <a:pt x="9257" y="15637"/>
                        <a:pt x="9467" y="15637"/>
                      </a:cubicBezTo>
                      <a:cubicBezTo>
                        <a:pt x="9677" y="15637"/>
                        <a:pt x="9958" y="15439"/>
                        <a:pt x="10168" y="15174"/>
                      </a:cubicBezTo>
                      <a:cubicBezTo>
                        <a:pt x="10379" y="14975"/>
                        <a:pt x="10729" y="14710"/>
                        <a:pt x="11080" y="14511"/>
                      </a:cubicBezTo>
                      <a:cubicBezTo>
                        <a:pt x="11220" y="14378"/>
                        <a:pt x="11361" y="14312"/>
                        <a:pt x="11431" y="14246"/>
                      </a:cubicBezTo>
                      <a:cubicBezTo>
                        <a:pt x="11711" y="14047"/>
                        <a:pt x="12412" y="13385"/>
                        <a:pt x="12623" y="13053"/>
                      </a:cubicBezTo>
                      <a:cubicBezTo>
                        <a:pt x="12833" y="12854"/>
                        <a:pt x="13114" y="12722"/>
                        <a:pt x="13394" y="12589"/>
                      </a:cubicBezTo>
                      <a:cubicBezTo>
                        <a:pt x="13535" y="12457"/>
                        <a:pt x="13745" y="12391"/>
                        <a:pt x="13885" y="12258"/>
                      </a:cubicBezTo>
                      <a:cubicBezTo>
                        <a:pt x="14025" y="12126"/>
                        <a:pt x="14025" y="11993"/>
                        <a:pt x="14025" y="11861"/>
                      </a:cubicBezTo>
                      <a:cubicBezTo>
                        <a:pt x="14025" y="11728"/>
                        <a:pt x="14096" y="11662"/>
                        <a:pt x="14096" y="11596"/>
                      </a:cubicBezTo>
                      <a:cubicBezTo>
                        <a:pt x="14166" y="11066"/>
                        <a:pt x="15638" y="10999"/>
                        <a:pt x="15638" y="10999"/>
                      </a:cubicBezTo>
                      <a:cubicBezTo>
                        <a:pt x="15638" y="10999"/>
                        <a:pt x="15638" y="10999"/>
                        <a:pt x="15709" y="10999"/>
                      </a:cubicBezTo>
                      <a:cubicBezTo>
                        <a:pt x="15709" y="10999"/>
                        <a:pt x="15709" y="10999"/>
                        <a:pt x="15709" y="10933"/>
                      </a:cubicBezTo>
                      <a:cubicBezTo>
                        <a:pt x="15709" y="10933"/>
                        <a:pt x="15709" y="10933"/>
                        <a:pt x="15709" y="10867"/>
                      </a:cubicBezTo>
                      <a:cubicBezTo>
                        <a:pt x="15638" y="10867"/>
                        <a:pt x="15638" y="10800"/>
                        <a:pt x="15638" y="10800"/>
                      </a:cubicBezTo>
                      <a:cubicBezTo>
                        <a:pt x="15638" y="10733"/>
                        <a:pt x="15638" y="10733"/>
                        <a:pt x="15638" y="10667"/>
                      </a:cubicBezTo>
                      <a:cubicBezTo>
                        <a:pt x="15638" y="10667"/>
                        <a:pt x="15638" y="10601"/>
                        <a:pt x="15638" y="10601"/>
                      </a:cubicBezTo>
                      <a:cubicBezTo>
                        <a:pt x="15638" y="10601"/>
                        <a:pt x="15638" y="10534"/>
                        <a:pt x="15638" y="10534"/>
                      </a:cubicBezTo>
                      <a:cubicBezTo>
                        <a:pt x="15638" y="10468"/>
                        <a:pt x="15638" y="10468"/>
                        <a:pt x="15568" y="10402"/>
                      </a:cubicBezTo>
                      <a:cubicBezTo>
                        <a:pt x="15568" y="10402"/>
                        <a:pt x="15568" y="10336"/>
                        <a:pt x="15568" y="10336"/>
                      </a:cubicBezTo>
                      <a:cubicBezTo>
                        <a:pt x="15568" y="10336"/>
                        <a:pt x="15568" y="10269"/>
                        <a:pt x="15568" y="10269"/>
                      </a:cubicBezTo>
                      <a:cubicBezTo>
                        <a:pt x="15568" y="10203"/>
                        <a:pt x="15568" y="10203"/>
                        <a:pt x="15568" y="10203"/>
                      </a:cubicBezTo>
                      <a:cubicBezTo>
                        <a:pt x="15568" y="10137"/>
                        <a:pt x="15498" y="10137"/>
                        <a:pt x="15498" y="10071"/>
                      </a:cubicBezTo>
                      <a:cubicBezTo>
                        <a:pt x="15498" y="10071"/>
                        <a:pt x="15498" y="10071"/>
                        <a:pt x="15498" y="10004"/>
                      </a:cubicBezTo>
                      <a:cubicBezTo>
                        <a:pt x="15498" y="10004"/>
                        <a:pt x="15498" y="9938"/>
                        <a:pt x="15498" y="9938"/>
                      </a:cubicBezTo>
                      <a:cubicBezTo>
                        <a:pt x="15498" y="9938"/>
                        <a:pt x="15498" y="9938"/>
                        <a:pt x="15428" y="9938"/>
                      </a:cubicBezTo>
                      <a:cubicBezTo>
                        <a:pt x="15428" y="9872"/>
                        <a:pt x="15428" y="9806"/>
                        <a:pt x="15428" y="9806"/>
                      </a:cubicBezTo>
                      <a:cubicBezTo>
                        <a:pt x="15288" y="9474"/>
                        <a:pt x="15148" y="8878"/>
                        <a:pt x="15218" y="8613"/>
                      </a:cubicBezTo>
                      <a:cubicBezTo>
                        <a:pt x="15288" y="8414"/>
                        <a:pt x="15428" y="8414"/>
                        <a:pt x="15498" y="8348"/>
                      </a:cubicBezTo>
                      <a:cubicBezTo>
                        <a:pt x="15638" y="8348"/>
                        <a:pt x="15638" y="8348"/>
                        <a:pt x="15638" y="8282"/>
                      </a:cubicBezTo>
                      <a:cubicBezTo>
                        <a:pt x="15638" y="8282"/>
                        <a:pt x="15498" y="8215"/>
                        <a:pt x="15428" y="8215"/>
                      </a:cubicBezTo>
                      <a:cubicBezTo>
                        <a:pt x="15288" y="8149"/>
                        <a:pt x="15148" y="8017"/>
                        <a:pt x="15077" y="7884"/>
                      </a:cubicBezTo>
                      <a:cubicBezTo>
                        <a:pt x="15077" y="7818"/>
                        <a:pt x="15077" y="7685"/>
                        <a:pt x="15148" y="7619"/>
                      </a:cubicBezTo>
                      <a:cubicBezTo>
                        <a:pt x="15218" y="7487"/>
                        <a:pt x="15358" y="7420"/>
                        <a:pt x="15498" y="7420"/>
                      </a:cubicBezTo>
                      <a:cubicBezTo>
                        <a:pt x="15568" y="7420"/>
                        <a:pt x="15638" y="7420"/>
                        <a:pt x="15709" y="7487"/>
                      </a:cubicBezTo>
                      <a:cubicBezTo>
                        <a:pt x="15779" y="7553"/>
                        <a:pt x="15849" y="7553"/>
                        <a:pt x="15919" y="7553"/>
                      </a:cubicBezTo>
                      <a:cubicBezTo>
                        <a:pt x="16340" y="7553"/>
                        <a:pt x="16620" y="7752"/>
                        <a:pt x="16620" y="8083"/>
                      </a:cubicBezTo>
                      <a:cubicBezTo>
                        <a:pt x="16620" y="8149"/>
                        <a:pt x="16761" y="8282"/>
                        <a:pt x="16831" y="8348"/>
                      </a:cubicBezTo>
                      <a:cubicBezTo>
                        <a:pt x="16971" y="8282"/>
                        <a:pt x="17462" y="8282"/>
                        <a:pt x="17742" y="8282"/>
                      </a:cubicBezTo>
                      <a:cubicBezTo>
                        <a:pt x="18023" y="8282"/>
                        <a:pt x="18444" y="8282"/>
                        <a:pt x="18444" y="8613"/>
                      </a:cubicBezTo>
                      <a:cubicBezTo>
                        <a:pt x="18444" y="8812"/>
                        <a:pt x="18093" y="9474"/>
                        <a:pt x="17672" y="9474"/>
                      </a:cubicBezTo>
                      <a:cubicBezTo>
                        <a:pt x="17672" y="9474"/>
                        <a:pt x="17602" y="9541"/>
                        <a:pt x="17602" y="9673"/>
                      </a:cubicBezTo>
                      <a:cubicBezTo>
                        <a:pt x="17602" y="9872"/>
                        <a:pt x="17602" y="10004"/>
                        <a:pt x="17672" y="10004"/>
                      </a:cubicBezTo>
                      <a:cubicBezTo>
                        <a:pt x="17672" y="10004"/>
                        <a:pt x="17812" y="9872"/>
                        <a:pt x="17883" y="9806"/>
                      </a:cubicBezTo>
                      <a:cubicBezTo>
                        <a:pt x="17883" y="9739"/>
                        <a:pt x="17883" y="9739"/>
                        <a:pt x="17883" y="9739"/>
                      </a:cubicBezTo>
                      <a:cubicBezTo>
                        <a:pt x="17953" y="9607"/>
                        <a:pt x="18093" y="9408"/>
                        <a:pt x="18233" y="9408"/>
                      </a:cubicBezTo>
                      <a:cubicBezTo>
                        <a:pt x="18374" y="9408"/>
                        <a:pt x="18444" y="9673"/>
                        <a:pt x="18584" y="10402"/>
                      </a:cubicBezTo>
                      <a:cubicBezTo>
                        <a:pt x="18584" y="10468"/>
                        <a:pt x="18584" y="10601"/>
                        <a:pt x="18584" y="10733"/>
                      </a:cubicBezTo>
                      <a:cubicBezTo>
                        <a:pt x="18584" y="10733"/>
                        <a:pt x="18584" y="10733"/>
                        <a:pt x="18584" y="10733"/>
                      </a:cubicBezTo>
                      <a:cubicBezTo>
                        <a:pt x="18584" y="10733"/>
                        <a:pt x="18584" y="10733"/>
                        <a:pt x="18584" y="10733"/>
                      </a:cubicBezTo>
                      <a:close/>
                    </a:path>
                  </a:pathLst>
                </a:custGeom>
                <a:solidFill>
                  <a:srgbClr val="64CCB8"/>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63" name="Shape">
                  <a:extLst>
                    <a:ext uri="{FF2B5EF4-FFF2-40B4-BE49-F238E27FC236}">
                      <a16:creationId xmlns:a16="http://schemas.microsoft.com/office/drawing/2014/main" id="{08F6B79E-38CD-4D5B-8620-8F7CFD688F02}"/>
                    </a:ext>
                  </a:extLst>
                </p:cNvPr>
                <p:cNvSpPr/>
                <p:nvPr/>
              </p:nvSpPr>
              <p:spPr>
                <a:xfrm>
                  <a:off x="596988" y="781935"/>
                  <a:ext cx="146250" cy="53596"/>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cubicBezTo>
                        <a:pt x="21417" y="5400"/>
                        <a:pt x="21417" y="5400"/>
                        <a:pt x="21417" y="5400"/>
                      </a:cubicBezTo>
                      <a:cubicBezTo>
                        <a:pt x="21417" y="5400"/>
                        <a:pt x="21417" y="5400"/>
                        <a:pt x="21417" y="5400"/>
                      </a:cubicBezTo>
                      <a:cubicBezTo>
                        <a:pt x="21417" y="5400"/>
                        <a:pt x="21234" y="5400"/>
                        <a:pt x="21234" y="5400"/>
                      </a:cubicBezTo>
                      <a:cubicBezTo>
                        <a:pt x="21051" y="5400"/>
                        <a:pt x="21051" y="5400"/>
                        <a:pt x="21051" y="5400"/>
                      </a:cubicBezTo>
                      <a:cubicBezTo>
                        <a:pt x="20685" y="5400"/>
                        <a:pt x="20319" y="4950"/>
                        <a:pt x="19953" y="4050"/>
                      </a:cubicBezTo>
                      <a:cubicBezTo>
                        <a:pt x="19587" y="3150"/>
                        <a:pt x="19404" y="3150"/>
                        <a:pt x="19404" y="3150"/>
                      </a:cubicBezTo>
                      <a:cubicBezTo>
                        <a:pt x="19221" y="3150"/>
                        <a:pt x="19221" y="3150"/>
                        <a:pt x="19221" y="3150"/>
                      </a:cubicBezTo>
                      <a:cubicBezTo>
                        <a:pt x="18855" y="3150"/>
                        <a:pt x="18489" y="3150"/>
                        <a:pt x="18306" y="3150"/>
                      </a:cubicBezTo>
                      <a:cubicBezTo>
                        <a:pt x="17573" y="2700"/>
                        <a:pt x="15560" y="1800"/>
                        <a:pt x="14095" y="1800"/>
                      </a:cubicBezTo>
                      <a:cubicBezTo>
                        <a:pt x="13363" y="1800"/>
                        <a:pt x="13180" y="2250"/>
                        <a:pt x="13180" y="2250"/>
                      </a:cubicBezTo>
                      <a:cubicBezTo>
                        <a:pt x="12448" y="2700"/>
                        <a:pt x="10984" y="1350"/>
                        <a:pt x="10250" y="450"/>
                      </a:cubicBezTo>
                      <a:cubicBezTo>
                        <a:pt x="10067" y="0"/>
                        <a:pt x="10067" y="0"/>
                        <a:pt x="10067" y="0"/>
                      </a:cubicBezTo>
                      <a:cubicBezTo>
                        <a:pt x="10067" y="0"/>
                        <a:pt x="9884" y="0"/>
                        <a:pt x="9701" y="0"/>
                      </a:cubicBezTo>
                      <a:cubicBezTo>
                        <a:pt x="9152" y="0"/>
                        <a:pt x="8603" y="900"/>
                        <a:pt x="8420" y="1350"/>
                      </a:cubicBezTo>
                      <a:cubicBezTo>
                        <a:pt x="8420" y="3150"/>
                        <a:pt x="8054" y="4050"/>
                        <a:pt x="7505" y="4050"/>
                      </a:cubicBezTo>
                      <a:cubicBezTo>
                        <a:pt x="7138" y="4050"/>
                        <a:pt x="6772" y="3600"/>
                        <a:pt x="6223" y="3150"/>
                      </a:cubicBezTo>
                      <a:cubicBezTo>
                        <a:pt x="5674" y="2250"/>
                        <a:pt x="5125" y="2250"/>
                        <a:pt x="4576" y="2250"/>
                      </a:cubicBezTo>
                      <a:cubicBezTo>
                        <a:pt x="4027" y="2250"/>
                        <a:pt x="3844" y="2250"/>
                        <a:pt x="3844" y="2700"/>
                      </a:cubicBezTo>
                      <a:cubicBezTo>
                        <a:pt x="3844" y="4500"/>
                        <a:pt x="2745" y="6300"/>
                        <a:pt x="2379" y="6750"/>
                      </a:cubicBezTo>
                      <a:cubicBezTo>
                        <a:pt x="2379" y="6750"/>
                        <a:pt x="2379" y="6750"/>
                        <a:pt x="2379" y="6750"/>
                      </a:cubicBezTo>
                      <a:cubicBezTo>
                        <a:pt x="2379" y="6750"/>
                        <a:pt x="2379" y="6750"/>
                        <a:pt x="2196" y="7200"/>
                      </a:cubicBezTo>
                      <a:cubicBezTo>
                        <a:pt x="2196" y="7200"/>
                        <a:pt x="2196" y="7200"/>
                        <a:pt x="2196" y="7200"/>
                      </a:cubicBezTo>
                      <a:cubicBezTo>
                        <a:pt x="2196" y="7200"/>
                        <a:pt x="2196" y="7650"/>
                        <a:pt x="2013" y="8099"/>
                      </a:cubicBezTo>
                      <a:cubicBezTo>
                        <a:pt x="2196" y="8550"/>
                        <a:pt x="2379" y="9000"/>
                        <a:pt x="2562" y="9450"/>
                      </a:cubicBezTo>
                      <a:cubicBezTo>
                        <a:pt x="2562" y="9900"/>
                        <a:pt x="2562" y="9900"/>
                        <a:pt x="2562" y="9900"/>
                      </a:cubicBezTo>
                      <a:cubicBezTo>
                        <a:pt x="2745" y="9900"/>
                        <a:pt x="2928" y="10350"/>
                        <a:pt x="3111" y="10350"/>
                      </a:cubicBezTo>
                      <a:cubicBezTo>
                        <a:pt x="3477" y="10350"/>
                        <a:pt x="3661" y="9900"/>
                        <a:pt x="3661" y="9900"/>
                      </a:cubicBezTo>
                      <a:cubicBezTo>
                        <a:pt x="3661" y="9450"/>
                        <a:pt x="3844" y="9000"/>
                        <a:pt x="4210" y="9000"/>
                      </a:cubicBezTo>
                      <a:cubicBezTo>
                        <a:pt x="4942" y="9000"/>
                        <a:pt x="6223" y="11250"/>
                        <a:pt x="7138" y="12601"/>
                      </a:cubicBezTo>
                      <a:cubicBezTo>
                        <a:pt x="7322" y="13050"/>
                        <a:pt x="7505" y="13951"/>
                        <a:pt x="7505" y="14400"/>
                      </a:cubicBezTo>
                      <a:cubicBezTo>
                        <a:pt x="7505" y="15300"/>
                        <a:pt x="7138" y="15300"/>
                        <a:pt x="6955" y="15751"/>
                      </a:cubicBezTo>
                      <a:cubicBezTo>
                        <a:pt x="6589" y="15751"/>
                        <a:pt x="6406" y="15751"/>
                        <a:pt x="6223" y="16200"/>
                      </a:cubicBezTo>
                      <a:cubicBezTo>
                        <a:pt x="6223" y="17101"/>
                        <a:pt x="5857" y="17550"/>
                        <a:pt x="5308" y="17550"/>
                      </a:cubicBezTo>
                      <a:cubicBezTo>
                        <a:pt x="5125" y="17550"/>
                        <a:pt x="4759" y="17550"/>
                        <a:pt x="4576" y="17550"/>
                      </a:cubicBezTo>
                      <a:cubicBezTo>
                        <a:pt x="4393" y="17550"/>
                        <a:pt x="4393" y="17550"/>
                        <a:pt x="4210" y="17550"/>
                      </a:cubicBezTo>
                      <a:cubicBezTo>
                        <a:pt x="4210" y="17550"/>
                        <a:pt x="4027" y="17550"/>
                        <a:pt x="4027" y="17550"/>
                      </a:cubicBezTo>
                      <a:cubicBezTo>
                        <a:pt x="4027" y="18001"/>
                        <a:pt x="4027" y="18001"/>
                        <a:pt x="4027" y="18001"/>
                      </a:cubicBezTo>
                      <a:cubicBezTo>
                        <a:pt x="3844" y="18001"/>
                        <a:pt x="3844" y="18001"/>
                        <a:pt x="3661" y="18001"/>
                      </a:cubicBezTo>
                      <a:cubicBezTo>
                        <a:pt x="3661" y="18001"/>
                        <a:pt x="3661" y="18001"/>
                        <a:pt x="3661" y="18001"/>
                      </a:cubicBezTo>
                      <a:cubicBezTo>
                        <a:pt x="3477" y="18001"/>
                        <a:pt x="3477" y="18001"/>
                        <a:pt x="3294" y="18450"/>
                      </a:cubicBezTo>
                      <a:cubicBezTo>
                        <a:pt x="3294" y="18450"/>
                        <a:pt x="3294" y="18450"/>
                        <a:pt x="3111" y="18450"/>
                      </a:cubicBezTo>
                      <a:cubicBezTo>
                        <a:pt x="3111" y="18450"/>
                        <a:pt x="3111" y="18450"/>
                        <a:pt x="2928" y="18450"/>
                      </a:cubicBezTo>
                      <a:cubicBezTo>
                        <a:pt x="2562" y="18450"/>
                        <a:pt x="2013" y="18450"/>
                        <a:pt x="1830" y="18450"/>
                      </a:cubicBezTo>
                      <a:cubicBezTo>
                        <a:pt x="1830" y="18450"/>
                        <a:pt x="1830" y="18450"/>
                        <a:pt x="1830" y="18450"/>
                      </a:cubicBezTo>
                      <a:cubicBezTo>
                        <a:pt x="1647" y="18450"/>
                        <a:pt x="1647" y="18450"/>
                        <a:pt x="1647" y="18450"/>
                      </a:cubicBezTo>
                      <a:cubicBezTo>
                        <a:pt x="1647" y="18450"/>
                        <a:pt x="1647" y="18450"/>
                        <a:pt x="1647" y="18450"/>
                      </a:cubicBezTo>
                      <a:cubicBezTo>
                        <a:pt x="915" y="18901"/>
                        <a:pt x="915" y="18901"/>
                        <a:pt x="915" y="18901"/>
                      </a:cubicBezTo>
                      <a:cubicBezTo>
                        <a:pt x="915" y="18450"/>
                        <a:pt x="915" y="18450"/>
                        <a:pt x="915" y="18450"/>
                      </a:cubicBezTo>
                      <a:cubicBezTo>
                        <a:pt x="915" y="18450"/>
                        <a:pt x="915" y="18450"/>
                        <a:pt x="915" y="18450"/>
                      </a:cubicBezTo>
                      <a:cubicBezTo>
                        <a:pt x="915" y="18450"/>
                        <a:pt x="915" y="18450"/>
                        <a:pt x="915" y="18450"/>
                      </a:cubicBezTo>
                      <a:cubicBezTo>
                        <a:pt x="915" y="18450"/>
                        <a:pt x="915" y="18450"/>
                        <a:pt x="915" y="18450"/>
                      </a:cubicBezTo>
                      <a:cubicBezTo>
                        <a:pt x="549" y="18450"/>
                        <a:pt x="183" y="19350"/>
                        <a:pt x="0" y="20251"/>
                      </a:cubicBezTo>
                      <a:cubicBezTo>
                        <a:pt x="183" y="20251"/>
                        <a:pt x="366" y="20251"/>
                        <a:pt x="549" y="20251"/>
                      </a:cubicBezTo>
                      <a:cubicBezTo>
                        <a:pt x="915" y="20251"/>
                        <a:pt x="1098" y="19801"/>
                        <a:pt x="1464" y="19801"/>
                      </a:cubicBezTo>
                      <a:cubicBezTo>
                        <a:pt x="2013" y="19801"/>
                        <a:pt x="2379" y="20251"/>
                        <a:pt x="2562" y="20700"/>
                      </a:cubicBezTo>
                      <a:cubicBezTo>
                        <a:pt x="2745" y="20700"/>
                        <a:pt x="2928" y="20700"/>
                        <a:pt x="2928" y="20700"/>
                      </a:cubicBezTo>
                      <a:cubicBezTo>
                        <a:pt x="3111" y="20700"/>
                        <a:pt x="3294" y="20700"/>
                        <a:pt x="3294" y="20700"/>
                      </a:cubicBezTo>
                      <a:cubicBezTo>
                        <a:pt x="3844" y="20251"/>
                        <a:pt x="4393" y="20251"/>
                        <a:pt x="4576" y="21151"/>
                      </a:cubicBezTo>
                      <a:cubicBezTo>
                        <a:pt x="4576" y="21151"/>
                        <a:pt x="4759" y="21600"/>
                        <a:pt x="5125" y="21600"/>
                      </a:cubicBezTo>
                      <a:cubicBezTo>
                        <a:pt x="5125" y="21600"/>
                        <a:pt x="5308" y="21600"/>
                        <a:pt x="5491" y="21600"/>
                      </a:cubicBezTo>
                      <a:cubicBezTo>
                        <a:pt x="5491" y="21151"/>
                        <a:pt x="5491" y="21151"/>
                        <a:pt x="5674" y="21151"/>
                      </a:cubicBezTo>
                      <a:cubicBezTo>
                        <a:pt x="5857" y="21151"/>
                        <a:pt x="6040" y="21600"/>
                        <a:pt x="6223" y="21600"/>
                      </a:cubicBezTo>
                      <a:cubicBezTo>
                        <a:pt x="6223" y="21600"/>
                        <a:pt x="6223" y="21600"/>
                        <a:pt x="6223" y="21600"/>
                      </a:cubicBezTo>
                      <a:cubicBezTo>
                        <a:pt x="6406" y="21600"/>
                        <a:pt x="6406" y="21600"/>
                        <a:pt x="6406" y="21600"/>
                      </a:cubicBezTo>
                      <a:cubicBezTo>
                        <a:pt x="6589" y="21600"/>
                        <a:pt x="6589" y="21600"/>
                        <a:pt x="6772" y="21600"/>
                      </a:cubicBezTo>
                      <a:cubicBezTo>
                        <a:pt x="6772" y="21600"/>
                        <a:pt x="6772" y="21600"/>
                        <a:pt x="6772" y="21600"/>
                      </a:cubicBezTo>
                      <a:cubicBezTo>
                        <a:pt x="6955" y="21600"/>
                        <a:pt x="6955" y="21600"/>
                        <a:pt x="7138" y="21600"/>
                      </a:cubicBezTo>
                      <a:cubicBezTo>
                        <a:pt x="7138" y="21600"/>
                        <a:pt x="7138" y="21600"/>
                        <a:pt x="7138" y="21600"/>
                      </a:cubicBezTo>
                      <a:cubicBezTo>
                        <a:pt x="7322" y="21600"/>
                        <a:pt x="7322" y="21600"/>
                        <a:pt x="7322" y="21600"/>
                      </a:cubicBezTo>
                      <a:cubicBezTo>
                        <a:pt x="7505" y="21600"/>
                        <a:pt x="7505" y="21600"/>
                        <a:pt x="7505" y="21600"/>
                      </a:cubicBezTo>
                      <a:cubicBezTo>
                        <a:pt x="7688" y="21151"/>
                        <a:pt x="7688" y="21151"/>
                        <a:pt x="7688" y="21151"/>
                      </a:cubicBezTo>
                      <a:cubicBezTo>
                        <a:pt x="7871" y="21151"/>
                        <a:pt x="7871" y="21151"/>
                        <a:pt x="7871" y="21151"/>
                      </a:cubicBezTo>
                      <a:cubicBezTo>
                        <a:pt x="8054" y="21151"/>
                        <a:pt x="8054" y="21151"/>
                        <a:pt x="8054" y="21151"/>
                      </a:cubicBezTo>
                      <a:cubicBezTo>
                        <a:pt x="8237" y="21151"/>
                        <a:pt x="8237" y="21151"/>
                        <a:pt x="8237" y="21151"/>
                      </a:cubicBezTo>
                      <a:cubicBezTo>
                        <a:pt x="8237" y="21151"/>
                        <a:pt x="8237" y="21151"/>
                        <a:pt x="8420" y="21151"/>
                      </a:cubicBezTo>
                      <a:cubicBezTo>
                        <a:pt x="8420" y="21151"/>
                        <a:pt x="8420" y="21151"/>
                        <a:pt x="8420" y="21151"/>
                      </a:cubicBezTo>
                      <a:cubicBezTo>
                        <a:pt x="8420" y="21151"/>
                        <a:pt x="8603" y="21151"/>
                        <a:pt x="8603" y="21151"/>
                      </a:cubicBezTo>
                      <a:cubicBezTo>
                        <a:pt x="8603" y="20700"/>
                        <a:pt x="8603" y="20700"/>
                        <a:pt x="8603" y="20700"/>
                      </a:cubicBezTo>
                      <a:cubicBezTo>
                        <a:pt x="8603" y="20700"/>
                        <a:pt x="8603" y="20700"/>
                        <a:pt x="8603" y="20251"/>
                      </a:cubicBezTo>
                      <a:cubicBezTo>
                        <a:pt x="8603" y="20251"/>
                        <a:pt x="8603" y="20251"/>
                        <a:pt x="8603" y="20251"/>
                      </a:cubicBezTo>
                      <a:cubicBezTo>
                        <a:pt x="8603" y="20251"/>
                        <a:pt x="8603" y="20251"/>
                        <a:pt x="8603" y="19801"/>
                      </a:cubicBezTo>
                      <a:cubicBezTo>
                        <a:pt x="8603" y="19801"/>
                        <a:pt x="8603" y="19801"/>
                        <a:pt x="8603" y="19801"/>
                      </a:cubicBezTo>
                      <a:cubicBezTo>
                        <a:pt x="8603" y="19801"/>
                        <a:pt x="8603" y="19350"/>
                        <a:pt x="8603" y="19350"/>
                      </a:cubicBezTo>
                      <a:cubicBezTo>
                        <a:pt x="8603" y="17550"/>
                        <a:pt x="9335" y="17550"/>
                        <a:pt x="9518" y="17550"/>
                      </a:cubicBezTo>
                      <a:cubicBezTo>
                        <a:pt x="9701" y="17101"/>
                        <a:pt x="9701" y="17101"/>
                        <a:pt x="9884" y="17101"/>
                      </a:cubicBezTo>
                      <a:cubicBezTo>
                        <a:pt x="10067" y="17101"/>
                        <a:pt x="10067" y="16651"/>
                        <a:pt x="10250" y="16651"/>
                      </a:cubicBezTo>
                      <a:cubicBezTo>
                        <a:pt x="10433" y="15751"/>
                        <a:pt x="10800" y="15300"/>
                        <a:pt x="11167" y="15300"/>
                      </a:cubicBezTo>
                      <a:cubicBezTo>
                        <a:pt x="11167" y="15300"/>
                        <a:pt x="11350" y="15300"/>
                        <a:pt x="11533" y="14851"/>
                      </a:cubicBezTo>
                      <a:cubicBezTo>
                        <a:pt x="11716" y="14400"/>
                        <a:pt x="12082" y="13951"/>
                        <a:pt x="12448" y="14400"/>
                      </a:cubicBezTo>
                      <a:cubicBezTo>
                        <a:pt x="12631" y="14400"/>
                        <a:pt x="12814" y="14851"/>
                        <a:pt x="12997" y="15300"/>
                      </a:cubicBezTo>
                      <a:cubicBezTo>
                        <a:pt x="12997" y="15300"/>
                        <a:pt x="13180" y="15751"/>
                        <a:pt x="13363" y="15751"/>
                      </a:cubicBezTo>
                      <a:cubicBezTo>
                        <a:pt x="13363" y="15751"/>
                        <a:pt x="13363" y="15751"/>
                        <a:pt x="13363" y="15751"/>
                      </a:cubicBezTo>
                      <a:cubicBezTo>
                        <a:pt x="13546" y="15300"/>
                        <a:pt x="13729" y="14851"/>
                        <a:pt x="13912" y="14851"/>
                      </a:cubicBezTo>
                      <a:cubicBezTo>
                        <a:pt x="14095" y="14851"/>
                        <a:pt x="14278" y="14851"/>
                        <a:pt x="14645" y="13501"/>
                      </a:cubicBezTo>
                      <a:cubicBezTo>
                        <a:pt x="15194" y="12151"/>
                        <a:pt x="15743" y="11700"/>
                        <a:pt x="16475" y="12151"/>
                      </a:cubicBezTo>
                      <a:cubicBezTo>
                        <a:pt x="16841" y="12151"/>
                        <a:pt x="16841" y="12151"/>
                        <a:pt x="16841" y="12151"/>
                      </a:cubicBezTo>
                      <a:cubicBezTo>
                        <a:pt x="17573" y="12151"/>
                        <a:pt x="17756" y="11250"/>
                        <a:pt x="18123" y="10350"/>
                      </a:cubicBezTo>
                      <a:cubicBezTo>
                        <a:pt x="18306" y="9000"/>
                        <a:pt x="18672" y="8550"/>
                        <a:pt x="19221" y="8550"/>
                      </a:cubicBezTo>
                      <a:cubicBezTo>
                        <a:pt x="19404" y="8099"/>
                        <a:pt x="19587" y="8099"/>
                        <a:pt x="19770" y="7650"/>
                      </a:cubicBezTo>
                      <a:cubicBezTo>
                        <a:pt x="19770" y="7650"/>
                        <a:pt x="19953" y="7650"/>
                        <a:pt x="19953" y="7200"/>
                      </a:cubicBezTo>
                      <a:cubicBezTo>
                        <a:pt x="19953" y="7200"/>
                        <a:pt x="20136" y="7200"/>
                        <a:pt x="20136" y="7200"/>
                      </a:cubicBezTo>
                      <a:cubicBezTo>
                        <a:pt x="20136" y="7200"/>
                        <a:pt x="20136" y="7200"/>
                        <a:pt x="20136" y="7200"/>
                      </a:cubicBezTo>
                      <a:cubicBezTo>
                        <a:pt x="20319" y="6750"/>
                        <a:pt x="20319" y="6750"/>
                        <a:pt x="20319" y="6750"/>
                      </a:cubicBezTo>
                      <a:cubicBezTo>
                        <a:pt x="20319" y="6750"/>
                        <a:pt x="20502" y="6750"/>
                        <a:pt x="20502" y="6750"/>
                      </a:cubicBezTo>
                      <a:cubicBezTo>
                        <a:pt x="20502" y="6750"/>
                        <a:pt x="20502" y="6300"/>
                        <a:pt x="20685" y="6300"/>
                      </a:cubicBezTo>
                      <a:cubicBezTo>
                        <a:pt x="20685" y="6300"/>
                        <a:pt x="20685" y="6300"/>
                        <a:pt x="20685" y="6300"/>
                      </a:cubicBezTo>
                      <a:cubicBezTo>
                        <a:pt x="20685" y="6300"/>
                        <a:pt x="20868" y="6300"/>
                        <a:pt x="20868" y="6300"/>
                      </a:cubicBezTo>
                      <a:cubicBezTo>
                        <a:pt x="20868" y="6300"/>
                        <a:pt x="20868" y="6300"/>
                        <a:pt x="20868" y="6300"/>
                      </a:cubicBezTo>
                      <a:cubicBezTo>
                        <a:pt x="21234" y="5850"/>
                        <a:pt x="21417" y="5400"/>
                        <a:pt x="21600" y="5400"/>
                      </a:cubicBezTo>
                      <a:cubicBezTo>
                        <a:pt x="21600" y="5400"/>
                        <a:pt x="21600" y="5400"/>
                        <a:pt x="21600" y="54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64" name="Shape">
                  <a:extLst>
                    <a:ext uri="{FF2B5EF4-FFF2-40B4-BE49-F238E27FC236}">
                      <a16:creationId xmlns:a16="http://schemas.microsoft.com/office/drawing/2014/main" id="{0D8F43EE-6582-4364-851A-0397A06EF24A}"/>
                    </a:ext>
                  </a:extLst>
                </p:cNvPr>
                <p:cNvSpPr/>
                <p:nvPr/>
              </p:nvSpPr>
              <p:spPr>
                <a:xfrm>
                  <a:off x="716699" y="891041"/>
                  <a:ext cx="27585" cy="22015"/>
                </a:xfrm>
                <a:custGeom>
                  <a:avLst/>
                  <a:gdLst/>
                  <a:ahLst/>
                  <a:cxnLst>
                    <a:cxn ang="0">
                      <a:pos x="wd2" y="hd2"/>
                    </a:cxn>
                    <a:cxn ang="5400000">
                      <a:pos x="wd2" y="hd2"/>
                    </a:cxn>
                    <a:cxn ang="10800000">
                      <a:pos x="wd2" y="hd2"/>
                    </a:cxn>
                    <a:cxn ang="16200000">
                      <a:pos x="wd2" y="hd2"/>
                    </a:cxn>
                  </a:cxnLst>
                  <a:rect l="0" t="0" r="r" b="b"/>
                  <a:pathLst>
                    <a:path w="21600" h="21600" extrusionOk="0">
                      <a:moveTo>
                        <a:pt x="981" y="6479"/>
                      </a:moveTo>
                      <a:cubicBezTo>
                        <a:pt x="981" y="6479"/>
                        <a:pt x="981" y="6479"/>
                        <a:pt x="981" y="6479"/>
                      </a:cubicBezTo>
                      <a:cubicBezTo>
                        <a:pt x="981" y="7560"/>
                        <a:pt x="981" y="7560"/>
                        <a:pt x="981" y="8639"/>
                      </a:cubicBezTo>
                      <a:cubicBezTo>
                        <a:pt x="981" y="8639"/>
                        <a:pt x="981" y="8639"/>
                        <a:pt x="981" y="8639"/>
                      </a:cubicBezTo>
                      <a:cubicBezTo>
                        <a:pt x="1963" y="9719"/>
                        <a:pt x="2945" y="11881"/>
                        <a:pt x="4909" y="14040"/>
                      </a:cubicBezTo>
                      <a:cubicBezTo>
                        <a:pt x="5890" y="14040"/>
                        <a:pt x="5890" y="15121"/>
                        <a:pt x="6872" y="15121"/>
                      </a:cubicBezTo>
                      <a:cubicBezTo>
                        <a:pt x="7854" y="15121"/>
                        <a:pt x="7854" y="16200"/>
                        <a:pt x="7854" y="16200"/>
                      </a:cubicBezTo>
                      <a:cubicBezTo>
                        <a:pt x="8836" y="16200"/>
                        <a:pt x="8836" y="16200"/>
                        <a:pt x="8836" y="16200"/>
                      </a:cubicBezTo>
                      <a:cubicBezTo>
                        <a:pt x="8836" y="17280"/>
                        <a:pt x="8836" y="17280"/>
                        <a:pt x="8836" y="18360"/>
                      </a:cubicBezTo>
                      <a:cubicBezTo>
                        <a:pt x="8836" y="18360"/>
                        <a:pt x="8836" y="18360"/>
                        <a:pt x="8836" y="18360"/>
                      </a:cubicBezTo>
                      <a:cubicBezTo>
                        <a:pt x="9818" y="18360"/>
                        <a:pt x="9818" y="19440"/>
                        <a:pt x="9818" y="19440"/>
                      </a:cubicBezTo>
                      <a:cubicBezTo>
                        <a:pt x="9818" y="19440"/>
                        <a:pt x="9818" y="19440"/>
                        <a:pt x="9818" y="20520"/>
                      </a:cubicBezTo>
                      <a:cubicBezTo>
                        <a:pt x="9818" y="20520"/>
                        <a:pt x="9818" y="21600"/>
                        <a:pt x="9818" y="21600"/>
                      </a:cubicBezTo>
                      <a:cubicBezTo>
                        <a:pt x="9818" y="21600"/>
                        <a:pt x="9818" y="21600"/>
                        <a:pt x="9818" y="21600"/>
                      </a:cubicBezTo>
                      <a:cubicBezTo>
                        <a:pt x="9818" y="21600"/>
                        <a:pt x="9818" y="21600"/>
                        <a:pt x="9818" y="21600"/>
                      </a:cubicBezTo>
                      <a:cubicBezTo>
                        <a:pt x="9818" y="21600"/>
                        <a:pt x="9818" y="21600"/>
                        <a:pt x="10801" y="21600"/>
                      </a:cubicBezTo>
                      <a:cubicBezTo>
                        <a:pt x="10801" y="21600"/>
                        <a:pt x="10801" y="21600"/>
                        <a:pt x="10801" y="21600"/>
                      </a:cubicBezTo>
                      <a:cubicBezTo>
                        <a:pt x="10801" y="21600"/>
                        <a:pt x="11782" y="21600"/>
                        <a:pt x="11782" y="21600"/>
                      </a:cubicBezTo>
                      <a:cubicBezTo>
                        <a:pt x="13746" y="20520"/>
                        <a:pt x="20619" y="11881"/>
                        <a:pt x="21600" y="8639"/>
                      </a:cubicBezTo>
                      <a:cubicBezTo>
                        <a:pt x="20619" y="6479"/>
                        <a:pt x="13746" y="0"/>
                        <a:pt x="9818" y="0"/>
                      </a:cubicBezTo>
                      <a:cubicBezTo>
                        <a:pt x="9818" y="0"/>
                        <a:pt x="9818" y="0"/>
                        <a:pt x="9818" y="0"/>
                      </a:cubicBezTo>
                      <a:cubicBezTo>
                        <a:pt x="9818" y="0"/>
                        <a:pt x="8836" y="0"/>
                        <a:pt x="8836" y="0"/>
                      </a:cubicBezTo>
                      <a:cubicBezTo>
                        <a:pt x="8836" y="0"/>
                        <a:pt x="8836" y="0"/>
                        <a:pt x="7854" y="0"/>
                      </a:cubicBezTo>
                      <a:cubicBezTo>
                        <a:pt x="7854" y="0"/>
                        <a:pt x="7854" y="0"/>
                        <a:pt x="6872" y="0"/>
                      </a:cubicBezTo>
                      <a:cubicBezTo>
                        <a:pt x="6872" y="0"/>
                        <a:pt x="6872" y="0"/>
                        <a:pt x="6872" y="0"/>
                      </a:cubicBezTo>
                      <a:cubicBezTo>
                        <a:pt x="5890" y="1080"/>
                        <a:pt x="5890" y="1080"/>
                        <a:pt x="5890" y="1080"/>
                      </a:cubicBezTo>
                      <a:cubicBezTo>
                        <a:pt x="4909" y="1080"/>
                        <a:pt x="4909" y="1080"/>
                        <a:pt x="4909" y="1080"/>
                      </a:cubicBezTo>
                      <a:cubicBezTo>
                        <a:pt x="4909" y="1080"/>
                        <a:pt x="3927" y="1080"/>
                        <a:pt x="3927" y="2160"/>
                      </a:cubicBezTo>
                      <a:cubicBezTo>
                        <a:pt x="3927" y="2160"/>
                        <a:pt x="3927" y="2160"/>
                        <a:pt x="2945" y="2160"/>
                      </a:cubicBezTo>
                      <a:cubicBezTo>
                        <a:pt x="2945" y="2160"/>
                        <a:pt x="2945" y="2160"/>
                        <a:pt x="2945" y="2160"/>
                      </a:cubicBezTo>
                      <a:cubicBezTo>
                        <a:pt x="1963" y="3240"/>
                        <a:pt x="1963" y="3240"/>
                        <a:pt x="1963" y="3240"/>
                      </a:cubicBezTo>
                      <a:cubicBezTo>
                        <a:pt x="1963" y="3240"/>
                        <a:pt x="1963" y="3240"/>
                        <a:pt x="981" y="3240"/>
                      </a:cubicBezTo>
                      <a:cubicBezTo>
                        <a:pt x="981" y="3240"/>
                        <a:pt x="981" y="4320"/>
                        <a:pt x="981" y="4320"/>
                      </a:cubicBezTo>
                      <a:cubicBezTo>
                        <a:pt x="981" y="4320"/>
                        <a:pt x="0" y="4320"/>
                        <a:pt x="0" y="4320"/>
                      </a:cubicBezTo>
                      <a:cubicBezTo>
                        <a:pt x="0" y="4320"/>
                        <a:pt x="0" y="5400"/>
                        <a:pt x="0" y="5400"/>
                      </a:cubicBezTo>
                      <a:cubicBezTo>
                        <a:pt x="0" y="5400"/>
                        <a:pt x="0" y="5400"/>
                        <a:pt x="0" y="5400"/>
                      </a:cubicBezTo>
                      <a:cubicBezTo>
                        <a:pt x="0" y="5400"/>
                        <a:pt x="0" y="5400"/>
                        <a:pt x="0" y="5400"/>
                      </a:cubicBezTo>
                      <a:cubicBezTo>
                        <a:pt x="0" y="5400"/>
                        <a:pt x="981" y="6479"/>
                        <a:pt x="981" y="6479"/>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65" name="Shape">
                  <a:extLst>
                    <a:ext uri="{FF2B5EF4-FFF2-40B4-BE49-F238E27FC236}">
                      <a16:creationId xmlns:a16="http://schemas.microsoft.com/office/drawing/2014/main" id="{DE092584-1EE1-4613-A0AA-3C310CD524C2}"/>
                    </a:ext>
                  </a:extLst>
                </p:cNvPr>
                <p:cNvSpPr/>
                <p:nvPr/>
              </p:nvSpPr>
              <p:spPr>
                <a:xfrm>
                  <a:off x="1352723" y="786720"/>
                  <a:ext cx="86401" cy="75612"/>
                </a:xfrm>
                <a:custGeom>
                  <a:avLst/>
                  <a:gdLst/>
                  <a:ahLst/>
                  <a:cxnLst>
                    <a:cxn ang="0">
                      <a:pos x="wd2" y="hd2"/>
                    </a:cxn>
                    <a:cxn ang="5400000">
                      <a:pos x="wd2" y="hd2"/>
                    </a:cxn>
                    <a:cxn ang="10800000">
                      <a:pos x="wd2" y="hd2"/>
                    </a:cxn>
                    <a:cxn ang="16200000">
                      <a:pos x="wd2" y="hd2"/>
                    </a:cxn>
                  </a:cxnLst>
                  <a:rect l="0" t="0" r="r" b="b"/>
                  <a:pathLst>
                    <a:path w="21600" h="21600" extrusionOk="0">
                      <a:moveTo>
                        <a:pt x="3443" y="14611"/>
                      </a:moveTo>
                      <a:cubicBezTo>
                        <a:pt x="4695" y="15882"/>
                        <a:pt x="3130" y="17152"/>
                        <a:pt x="2191" y="18423"/>
                      </a:cubicBezTo>
                      <a:cubicBezTo>
                        <a:pt x="1878" y="18423"/>
                        <a:pt x="1565" y="18741"/>
                        <a:pt x="1252" y="19058"/>
                      </a:cubicBezTo>
                      <a:cubicBezTo>
                        <a:pt x="1252" y="19376"/>
                        <a:pt x="1252" y="19376"/>
                        <a:pt x="1252" y="19376"/>
                      </a:cubicBezTo>
                      <a:cubicBezTo>
                        <a:pt x="1252" y="19376"/>
                        <a:pt x="1252" y="19376"/>
                        <a:pt x="1565" y="19694"/>
                      </a:cubicBezTo>
                      <a:cubicBezTo>
                        <a:pt x="1565" y="19694"/>
                        <a:pt x="2191" y="20329"/>
                        <a:pt x="2191" y="20964"/>
                      </a:cubicBezTo>
                      <a:cubicBezTo>
                        <a:pt x="2191" y="21282"/>
                        <a:pt x="2504" y="21600"/>
                        <a:pt x="2817" y="21600"/>
                      </a:cubicBezTo>
                      <a:cubicBezTo>
                        <a:pt x="2817" y="21600"/>
                        <a:pt x="2817" y="21600"/>
                        <a:pt x="2817" y="21600"/>
                      </a:cubicBezTo>
                      <a:cubicBezTo>
                        <a:pt x="3130" y="20647"/>
                        <a:pt x="3756" y="20647"/>
                        <a:pt x="4382" y="20647"/>
                      </a:cubicBezTo>
                      <a:cubicBezTo>
                        <a:pt x="4695" y="20647"/>
                        <a:pt x="5008" y="20647"/>
                        <a:pt x="5008" y="20647"/>
                      </a:cubicBezTo>
                      <a:cubicBezTo>
                        <a:pt x="5634" y="20647"/>
                        <a:pt x="6573" y="20647"/>
                        <a:pt x="6886" y="20964"/>
                      </a:cubicBezTo>
                      <a:cubicBezTo>
                        <a:pt x="6886" y="20964"/>
                        <a:pt x="6886" y="20964"/>
                        <a:pt x="6886" y="20964"/>
                      </a:cubicBezTo>
                      <a:cubicBezTo>
                        <a:pt x="7200" y="20647"/>
                        <a:pt x="7513" y="20329"/>
                        <a:pt x="7826" y="20329"/>
                      </a:cubicBezTo>
                      <a:cubicBezTo>
                        <a:pt x="8139" y="20011"/>
                        <a:pt x="8452" y="19694"/>
                        <a:pt x="8452" y="19694"/>
                      </a:cubicBezTo>
                      <a:cubicBezTo>
                        <a:pt x="9078" y="19058"/>
                        <a:pt x="10330" y="18741"/>
                        <a:pt x="12208" y="18741"/>
                      </a:cubicBezTo>
                      <a:cubicBezTo>
                        <a:pt x="12208" y="18741"/>
                        <a:pt x="12521" y="18741"/>
                        <a:pt x="12521" y="18741"/>
                      </a:cubicBezTo>
                      <a:cubicBezTo>
                        <a:pt x="12521" y="18741"/>
                        <a:pt x="12521" y="18741"/>
                        <a:pt x="12834" y="18741"/>
                      </a:cubicBezTo>
                      <a:cubicBezTo>
                        <a:pt x="12834" y="18741"/>
                        <a:pt x="12834" y="18741"/>
                        <a:pt x="12834" y="18741"/>
                      </a:cubicBezTo>
                      <a:cubicBezTo>
                        <a:pt x="13147" y="18741"/>
                        <a:pt x="13147" y="18741"/>
                        <a:pt x="13147" y="18741"/>
                      </a:cubicBezTo>
                      <a:cubicBezTo>
                        <a:pt x="11895" y="17470"/>
                        <a:pt x="10956" y="16517"/>
                        <a:pt x="10643" y="16200"/>
                      </a:cubicBezTo>
                      <a:cubicBezTo>
                        <a:pt x="10017" y="15882"/>
                        <a:pt x="9391" y="15247"/>
                        <a:pt x="9704" y="14294"/>
                      </a:cubicBezTo>
                      <a:cubicBezTo>
                        <a:pt x="9704" y="13023"/>
                        <a:pt x="10643" y="12070"/>
                        <a:pt x="11582" y="12070"/>
                      </a:cubicBezTo>
                      <a:cubicBezTo>
                        <a:pt x="12521" y="11752"/>
                        <a:pt x="14713" y="10164"/>
                        <a:pt x="15965" y="9211"/>
                      </a:cubicBezTo>
                      <a:cubicBezTo>
                        <a:pt x="16904" y="8894"/>
                        <a:pt x="17217" y="8258"/>
                        <a:pt x="17843" y="8258"/>
                      </a:cubicBezTo>
                      <a:cubicBezTo>
                        <a:pt x="17843" y="7941"/>
                        <a:pt x="18156" y="7623"/>
                        <a:pt x="18156" y="6670"/>
                      </a:cubicBezTo>
                      <a:cubicBezTo>
                        <a:pt x="18156" y="6035"/>
                        <a:pt x="18156" y="5082"/>
                        <a:pt x="18782" y="4129"/>
                      </a:cubicBezTo>
                      <a:cubicBezTo>
                        <a:pt x="19095" y="3494"/>
                        <a:pt x="20347" y="2223"/>
                        <a:pt x="21600" y="1270"/>
                      </a:cubicBezTo>
                      <a:cubicBezTo>
                        <a:pt x="21600" y="1270"/>
                        <a:pt x="21600" y="952"/>
                        <a:pt x="21600" y="952"/>
                      </a:cubicBezTo>
                      <a:cubicBezTo>
                        <a:pt x="20973" y="952"/>
                        <a:pt x="20347" y="635"/>
                        <a:pt x="20034" y="317"/>
                      </a:cubicBezTo>
                      <a:cubicBezTo>
                        <a:pt x="19721" y="0"/>
                        <a:pt x="19408" y="0"/>
                        <a:pt x="19408" y="0"/>
                      </a:cubicBezTo>
                      <a:cubicBezTo>
                        <a:pt x="19095" y="0"/>
                        <a:pt x="19095" y="635"/>
                        <a:pt x="18782" y="952"/>
                      </a:cubicBezTo>
                      <a:cubicBezTo>
                        <a:pt x="18469" y="1588"/>
                        <a:pt x="18156" y="2541"/>
                        <a:pt x="17217" y="2541"/>
                      </a:cubicBezTo>
                      <a:cubicBezTo>
                        <a:pt x="17217" y="2541"/>
                        <a:pt x="16904" y="2858"/>
                        <a:pt x="16591" y="3176"/>
                      </a:cubicBezTo>
                      <a:cubicBezTo>
                        <a:pt x="16278" y="3494"/>
                        <a:pt x="15965" y="4447"/>
                        <a:pt x="14713" y="4447"/>
                      </a:cubicBezTo>
                      <a:cubicBezTo>
                        <a:pt x="14713" y="4447"/>
                        <a:pt x="14713" y="4447"/>
                        <a:pt x="14713" y="4447"/>
                      </a:cubicBezTo>
                      <a:cubicBezTo>
                        <a:pt x="14400" y="4447"/>
                        <a:pt x="14086" y="4764"/>
                        <a:pt x="13773" y="4764"/>
                      </a:cubicBezTo>
                      <a:cubicBezTo>
                        <a:pt x="13773" y="4764"/>
                        <a:pt x="13773" y="4764"/>
                        <a:pt x="13773" y="5082"/>
                      </a:cubicBezTo>
                      <a:cubicBezTo>
                        <a:pt x="14086" y="5082"/>
                        <a:pt x="14400" y="5717"/>
                        <a:pt x="14086" y="6035"/>
                      </a:cubicBezTo>
                      <a:cubicBezTo>
                        <a:pt x="13773" y="6670"/>
                        <a:pt x="13147" y="6670"/>
                        <a:pt x="12834" y="6670"/>
                      </a:cubicBezTo>
                      <a:cubicBezTo>
                        <a:pt x="12521" y="6670"/>
                        <a:pt x="12208" y="6670"/>
                        <a:pt x="11895" y="6670"/>
                      </a:cubicBezTo>
                      <a:cubicBezTo>
                        <a:pt x="11582" y="6670"/>
                        <a:pt x="11269" y="6670"/>
                        <a:pt x="10956" y="6670"/>
                      </a:cubicBezTo>
                      <a:cubicBezTo>
                        <a:pt x="10017" y="6670"/>
                        <a:pt x="9704" y="6352"/>
                        <a:pt x="9391" y="6035"/>
                      </a:cubicBezTo>
                      <a:cubicBezTo>
                        <a:pt x="9078" y="5717"/>
                        <a:pt x="9078" y="5717"/>
                        <a:pt x="8765" y="5717"/>
                      </a:cubicBezTo>
                      <a:cubicBezTo>
                        <a:pt x="8452" y="5717"/>
                        <a:pt x="7826" y="6670"/>
                        <a:pt x="7513" y="6988"/>
                      </a:cubicBezTo>
                      <a:cubicBezTo>
                        <a:pt x="7513" y="7305"/>
                        <a:pt x="7200" y="7623"/>
                        <a:pt x="7200" y="7941"/>
                      </a:cubicBezTo>
                      <a:cubicBezTo>
                        <a:pt x="6573" y="8894"/>
                        <a:pt x="4069" y="10164"/>
                        <a:pt x="1252" y="11435"/>
                      </a:cubicBezTo>
                      <a:cubicBezTo>
                        <a:pt x="939" y="11435"/>
                        <a:pt x="626" y="11752"/>
                        <a:pt x="313" y="11752"/>
                      </a:cubicBezTo>
                      <a:cubicBezTo>
                        <a:pt x="313" y="11752"/>
                        <a:pt x="313" y="11752"/>
                        <a:pt x="313" y="11752"/>
                      </a:cubicBezTo>
                      <a:cubicBezTo>
                        <a:pt x="313" y="11752"/>
                        <a:pt x="313" y="11752"/>
                        <a:pt x="313" y="11752"/>
                      </a:cubicBezTo>
                      <a:cubicBezTo>
                        <a:pt x="313" y="11752"/>
                        <a:pt x="0" y="11752"/>
                        <a:pt x="0" y="12070"/>
                      </a:cubicBezTo>
                      <a:cubicBezTo>
                        <a:pt x="0" y="12070"/>
                        <a:pt x="0" y="12070"/>
                        <a:pt x="0" y="12070"/>
                      </a:cubicBezTo>
                      <a:cubicBezTo>
                        <a:pt x="0" y="12070"/>
                        <a:pt x="0" y="12070"/>
                        <a:pt x="0" y="12070"/>
                      </a:cubicBezTo>
                      <a:cubicBezTo>
                        <a:pt x="0" y="12070"/>
                        <a:pt x="0" y="12070"/>
                        <a:pt x="0" y="12070"/>
                      </a:cubicBezTo>
                      <a:cubicBezTo>
                        <a:pt x="0" y="12070"/>
                        <a:pt x="0" y="12070"/>
                        <a:pt x="0" y="12388"/>
                      </a:cubicBezTo>
                      <a:cubicBezTo>
                        <a:pt x="0" y="12388"/>
                        <a:pt x="0" y="12388"/>
                        <a:pt x="0" y="12388"/>
                      </a:cubicBezTo>
                      <a:cubicBezTo>
                        <a:pt x="1565" y="12705"/>
                        <a:pt x="2817" y="13658"/>
                        <a:pt x="3443" y="14611"/>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66" name="Shape">
                  <a:extLst>
                    <a:ext uri="{FF2B5EF4-FFF2-40B4-BE49-F238E27FC236}">
                      <a16:creationId xmlns:a16="http://schemas.microsoft.com/office/drawing/2014/main" id="{67ED342F-6E68-46E2-9F04-1B44BC6E3092}"/>
                    </a:ext>
                  </a:extLst>
                </p:cNvPr>
                <p:cNvSpPr/>
                <p:nvPr/>
              </p:nvSpPr>
              <p:spPr>
                <a:xfrm>
                  <a:off x="903550" y="995843"/>
                  <a:ext cx="110864" cy="225384"/>
                </a:xfrm>
                <a:custGeom>
                  <a:avLst/>
                  <a:gdLst/>
                  <a:ahLst/>
                  <a:cxnLst>
                    <a:cxn ang="0">
                      <a:pos x="wd2" y="hd2"/>
                    </a:cxn>
                    <a:cxn ang="5400000">
                      <a:pos x="wd2" y="hd2"/>
                    </a:cxn>
                    <a:cxn ang="10800000">
                      <a:pos x="wd2" y="hd2"/>
                    </a:cxn>
                    <a:cxn ang="16200000">
                      <a:pos x="wd2" y="hd2"/>
                    </a:cxn>
                  </a:cxnLst>
                  <a:rect l="0" t="0" r="r" b="b"/>
                  <a:pathLst>
                    <a:path w="21600" h="21600" extrusionOk="0">
                      <a:moveTo>
                        <a:pt x="19658" y="9847"/>
                      </a:moveTo>
                      <a:cubicBezTo>
                        <a:pt x="20143" y="9741"/>
                        <a:pt x="20143" y="9741"/>
                        <a:pt x="20143" y="9741"/>
                      </a:cubicBezTo>
                      <a:cubicBezTo>
                        <a:pt x="20143" y="9741"/>
                        <a:pt x="20386" y="9741"/>
                        <a:pt x="20386" y="9741"/>
                      </a:cubicBezTo>
                      <a:cubicBezTo>
                        <a:pt x="20629" y="9635"/>
                        <a:pt x="20629" y="9635"/>
                        <a:pt x="20629" y="9635"/>
                      </a:cubicBezTo>
                      <a:cubicBezTo>
                        <a:pt x="20629" y="9635"/>
                        <a:pt x="20629" y="9635"/>
                        <a:pt x="20629" y="9635"/>
                      </a:cubicBezTo>
                      <a:cubicBezTo>
                        <a:pt x="20629" y="9635"/>
                        <a:pt x="20871" y="9635"/>
                        <a:pt x="20871" y="9529"/>
                      </a:cubicBezTo>
                      <a:cubicBezTo>
                        <a:pt x="20871" y="9529"/>
                        <a:pt x="20871" y="9529"/>
                        <a:pt x="20871" y="9529"/>
                      </a:cubicBezTo>
                      <a:cubicBezTo>
                        <a:pt x="20871" y="9529"/>
                        <a:pt x="20871" y="9529"/>
                        <a:pt x="20871" y="9423"/>
                      </a:cubicBezTo>
                      <a:cubicBezTo>
                        <a:pt x="20871" y="9423"/>
                        <a:pt x="21114" y="9423"/>
                        <a:pt x="21114" y="9423"/>
                      </a:cubicBezTo>
                      <a:cubicBezTo>
                        <a:pt x="21114" y="9317"/>
                        <a:pt x="21114" y="9317"/>
                        <a:pt x="21114" y="9317"/>
                      </a:cubicBezTo>
                      <a:cubicBezTo>
                        <a:pt x="21114" y="9211"/>
                        <a:pt x="21114" y="9211"/>
                        <a:pt x="21114" y="9211"/>
                      </a:cubicBezTo>
                      <a:cubicBezTo>
                        <a:pt x="21114" y="9211"/>
                        <a:pt x="21357" y="9105"/>
                        <a:pt x="21357" y="9105"/>
                      </a:cubicBezTo>
                      <a:cubicBezTo>
                        <a:pt x="21357" y="9105"/>
                        <a:pt x="21357" y="9105"/>
                        <a:pt x="21357" y="8999"/>
                      </a:cubicBezTo>
                      <a:cubicBezTo>
                        <a:pt x="21357" y="8999"/>
                        <a:pt x="21600" y="8999"/>
                        <a:pt x="21600" y="8999"/>
                      </a:cubicBezTo>
                      <a:cubicBezTo>
                        <a:pt x="21600" y="8894"/>
                        <a:pt x="21600" y="8894"/>
                        <a:pt x="21600" y="8894"/>
                      </a:cubicBezTo>
                      <a:cubicBezTo>
                        <a:pt x="21600" y="8894"/>
                        <a:pt x="21357" y="8894"/>
                        <a:pt x="21357" y="8999"/>
                      </a:cubicBezTo>
                      <a:cubicBezTo>
                        <a:pt x="21357" y="8999"/>
                        <a:pt x="21114" y="8999"/>
                        <a:pt x="21114" y="8999"/>
                      </a:cubicBezTo>
                      <a:cubicBezTo>
                        <a:pt x="21114" y="8999"/>
                        <a:pt x="20871" y="8999"/>
                        <a:pt x="20629" y="8999"/>
                      </a:cubicBezTo>
                      <a:cubicBezTo>
                        <a:pt x="20629" y="8999"/>
                        <a:pt x="20629" y="8999"/>
                        <a:pt x="20629" y="8999"/>
                      </a:cubicBezTo>
                      <a:cubicBezTo>
                        <a:pt x="20386" y="8999"/>
                        <a:pt x="20386" y="8894"/>
                        <a:pt x="20143" y="8894"/>
                      </a:cubicBezTo>
                      <a:cubicBezTo>
                        <a:pt x="20143" y="8894"/>
                        <a:pt x="20143" y="8894"/>
                        <a:pt x="20143" y="8894"/>
                      </a:cubicBezTo>
                      <a:cubicBezTo>
                        <a:pt x="19901" y="8894"/>
                        <a:pt x="19901" y="8788"/>
                        <a:pt x="19658" y="8788"/>
                      </a:cubicBezTo>
                      <a:cubicBezTo>
                        <a:pt x="19415" y="8682"/>
                        <a:pt x="19415" y="8470"/>
                        <a:pt x="19415" y="8258"/>
                      </a:cubicBezTo>
                      <a:cubicBezTo>
                        <a:pt x="19415" y="8152"/>
                        <a:pt x="18687" y="8152"/>
                        <a:pt x="18444" y="8152"/>
                      </a:cubicBezTo>
                      <a:cubicBezTo>
                        <a:pt x="18202" y="8152"/>
                        <a:pt x="17959" y="8152"/>
                        <a:pt x="17716" y="8047"/>
                      </a:cubicBezTo>
                      <a:cubicBezTo>
                        <a:pt x="17474" y="7835"/>
                        <a:pt x="17716" y="7517"/>
                        <a:pt x="17959" y="7199"/>
                      </a:cubicBezTo>
                      <a:cubicBezTo>
                        <a:pt x="17959" y="7094"/>
                        <a:pt x="17959" y="7094"/>
                        <a:pt x="17959" y="7094"/>
                      </a:cubicBezTo>
                      <a:cubicBezTo>
                        <a:pt x="17959" y="7094"/>
                        <a:pt x="17959" y="6988"/>
                        <a:pt x="17959" y="6988"/>
                      </a:cubicBezTo>
                      <a:cubicBezTo>
                        <a:pt x="17959" y="6882"/>
                        <a:pt x="17716" y="6882"/>
                        <a:pt x="17474" y="6882"/>
                      </a:cubicBezTo>
                      <a:cubicBezTo>
                        <a:pt x="16988" y="6882"/>
                        <a:pt x="16503" y="6776"/>
                        <a:pt x="16260" y="6458"/>
                      </a:cubicBezTo>
                      <a:cubicBezTo>
                        <a:pt x="16017" y="6247"/>
                        <a:pt x="15775" y="5929"/>
                        <a:pt x="16017" y="5717"/>
                      </a:cubicBezTo>
                      <a:cubicBezTo>
                        <a:pt x="15775" y="5611"/>
                        <a:pt x="15532" y="5611"/>
                        <a:pt x="15047" y="5611"/>
                      </a:cubicBezTo>
                      <a:cubicBezTo>
                        <a:pt x="14804" y="5611"/>
                        <a:pt x="14319" y="5611"/>
                        <a:pt x="14319" y="5611"/>
                      </a:cubicBezTo>
                      <a:cubicBezTo>
                        <a:pt x="13833" y="5717"/>
                        <a:pt x="13591" y="5717"/>
                        <a:pt x="13348" y="5611"/>
                      </a:cubicBezTo>
                      <a:cubicBezTo>
                        <a:pt x="13105" y="5505"/>
                        <a:pt x="13105" y="5400"/>
                        <a:pt x="13105" y="5188"/>
                      </a:cubicBezTo>
                      <a:cubicBezTo>
                        <a:pt x="13105" y="5082"/>
                        <a:pt x="13105" y="4976"/>
                        <a:pt x="13105" y="4976"/>
                      </a:cubicBezTo>
                      <a:cubicBezTo>
                        <a:pt x="12620" y="4447"/>
                        <a:pt x="14804" y="3388"/>
                        <a:pt x="15532" y="3070"/>
                      </a:cubicBezTo>
                      <a:cubicBezTo>
                        <a:pt x="16260" y="2752"/>
                        <a:pt x="16017" y="2329"/>
                        <a:pt x="16017" y="1905"/>
                      </a:cubicBezTo>
                      <a:cubicBezTo>
                        <a:pt x="16017" y="1800"/>
                        <a:pt x="16017" y="1588"/>
                        <a:pt x="16017" y="1482"/>
                      </a:cubicBezTo>
                      <a:cubicBezTo>
                        <a:pt x="16017" y="1058"/>
                        <a:pt x="15775" y="1058"/>
                        <a:pt x="15289" y="1058"/>
                      </a:cubicBezTo>
                      <a:cubicBezTo>
                        <a:pt x="14319" y="1058"/>
                        <a:pt x="14319" y="529"/>
                        <a:pt x="14319" y="211"/>
                      </a:cubicBezTo>
                      <a:cubicBezTo>
                        <a:pt x="14319" y="105"/>
                        <a:pt x="13833" y="0"/>
                        <a:pt x="13591" y="0"/>
                      </a:cubicBezTo>
                      <a:cubicBezTo>
                        <a:pt x="13348" y="0"/>
                        <a:pt x="13348" y="0"/>
                        <a:pt x="13348" y="105"/>
                      </a:cubicBezTo>
                      <a:cubicBezTo>
                        <a:pt x="13105" y="105"/>
                        <a:pt x="13105" y="105"/>
                        <a:pt x="13105" y="105"/>
                      </a:cubicBezTo>
                      <a:cubicBezTo>
                        <a:pt x="13105" y="105"/>
                        <a:pt x="13105" y="105"/>
                        <a:pt x="13105" y="105"/>
                      </a:cubicBezTo>
                      <a:cubicBezTo>
                        <a:pt x="13105" y="105"/>
                        <a:pt x="13105" y="105"/>
                        <a:pt x="12862" y="105"/>
                      </a:cubicBezTo>
                      <a:cubicBezTo>
                        <a:pt x="12862" y="211"/>
                        <a:pt x="12862" y="211"/>
                        <a:pt x="12862" y="317"/>
                      </a:cubicBezTo>
                      <a:cubicBezTo>
                        <a:pt x="12862" y="317"/>
                        <a:pt x="12862" y="317"/>
                        <a:pt x="12862" y="317"/>
                      </a:cubicBezTo>
                      <a:cubicBezTo>
                        <a:pt x="12862" y="317"/>
                        <a:pt x="12862" y="423"/>
                        <a:pt x="12620" y="423"/>
                      </a:cubicBezTo>
                      <a:cubicBezTo>
                        <a:pt x="12620" y="423"/>
                        <a:pt x="12620" y="423"/>
                        <a:pt x="12620" y="529"/>
                      </a:cubicBezTo>
                      <a:cubicBezTo>
                        <a:pt x="12620" y="529"/>
                        <a:pt x="12620" y="635"/>
                        <a:pt x="12377" y="635"/>
                      </a:cubicBezTo>
                      <a:cubicBezTo>
                        <a:pt x="12377" y="635"/>
                        <a:pt x="12377" y="635"/>
                        <a:pt x="12377" y="635"/>
                      </a:cubicBezTo>
                      <a:cubicBezTo>
                        <a:pt x="12377" y="741"/>
                        <a:pt x="12134" y="741"/>
                        <a:pt x="12134" y="741"/>
                      </a:cubicBezTo>
                      <a:cubicBezTo>
                        <a:pt x="12134" y="741"/>
                        <a:pt x="12134" y="952"/>
                        <a:pt x="12620" y="1270"/>
                      </a:cubicBezTo>
                      <a:cubicBezTo>
                        <a:pt x="12862" y="1376"/>
                        <a:pt x="12862" y="1588"/>
                        <a:pt x="12620" y="1694"/>
                      </a:cubicBezTo>
                      <a:cubicBezTo>
                        <a:pt x="12620" y="1694"/>
                        <a:pt x="12377" y="1800"/>
                        <a:pt x="11892" y="1800"/>
                      </a:cubicBezTo>
                      <a:cubicBezTo>
                        <a:pt x="11649" y="1800"/>
                        <a:pt x="10921" y="1694"/>
                        <a:pt x="10435" y="1482"/>
                      </a:cubicBezTo>
                      <a:cubicBezTo>
                        <a:pt x="10193" y="1588"/>
                        <a:pt x="9707" y="1694"/>
                        <a:pt x="8979" y="1905"/>
                      </a:cubicBezTo>
                      <a:cubicBezTo>
                        <a:pt x="8737" y="2011"/>
                        <a:pt x="8494" y="2117"/>
                        <a:pt x="8251" y="2117"/>
                      </a:cubicBezTo>
                      <a:cubicBezTo>
                        <a:pt x="7766" y="2329"/>
                        <a:pt x="7280" y="2435"/>
                        <a:pt x="7280" y="2752"/>
                      </a:cubicBezTo>
                      <a:cubicBezTo>
                        <a:pt x="7280" y="3070"/>
                        <a:pt x="7038" y="3282"/>
                        <a:pt x="6795" y="3494"/>
                      </a:cubicBezTo>
                      <a:cubicBezTo>
                        <a:pt x="6552" y="3811"/>
                        <a:pt x="6552" y="4023"/>
                        <a:pt x="6552" y="4129"/>
                      </a:cubicBezTo>
                      <a:cubicBezTo>
                        <a:pt x="6795" y="4447"/>
                        <a:pt x="6310" y="4870"/>
                        <a:pt x="5824" y="5188"/>
                      </a:cubicBezTo>
                      <a:cubicBezTo>
                        <a:pt x="5824" y="5400"/>
                        <a:pt x="5582" y="5611"/>
                        <a:pt x="5582" y="5611"/>
                      </a:cubicBezTo>
                      <a:cubicBezTo>
                        <a:pt x="5582" y="5717"/>
                        <a:pt x="5582" y="5823"/>
                        <a:pt x="5339" y="5823"/>
                      </a:cubicBezTo>
                      <a:cubicBezTo>
                        <a:pt x="5339" y="5929"/>
                        <a:pt x="4853" y="5929"/>
                        <a:pt x="4853" y="5929"/>
                      </a:cubicBezTo>
                      <a:cubicBezTo>
                        <a:pt x="4368" y="5929"/>
                        <a:pt x="3883" y="5929"/>
                        <a:pt x="3397" y="5823"/>
                      </a:cubicBezTo>
                      <a:cubicBezTo>
                        <a:pt x="3397" y="5823"/>
                        <a:pt x="3397" y="5823"/>
                        <a:pt x="3155" y="5823"/>
                      </a:cubicBezTo>
                      <a:cubicBezTo>
                        <a:pt x="3155" y="5929"/>
                        <a:pt x="3155" y="6035"/>
                        <a:pt x="3155" y="6035"/>
                      </a:cubicBezTo>
                      <a:cubicBezTo>
                        <a:pt x="3155" y="6352"/>
                        <a:pt x="3155" y="6670"/>
                        <a:pt x="2912" y="6882"/>
                      </a:cubicBezTo>
                      <a:cubicBezTo>
                        <a:pt x="2669" y="6988"/>
                        <a:pt x="2669" y="7305"/>
                        <a:pt x="2669" y="7411"/>
                      </a:cubicBezTo>
                      <a:cubicBezTo>
                        <a:pt x="2669" y="7517"/>
                        <a:pt x="2669" y="7517"/>
                        <a:pt x="2669" y="7623"/>
                      </a:cubicBezTo>
                      <a:cubicBezTo>
                        <a:pt x="2669" y="7623"/>
                        <a:pt x="2669" y="7623"/>
                        <a:pt x="2669" y="7623"/>
                      </a:cubicBezTo>
                      <a:cubicBezTo>
                        <a:pt x="2669" y="7623"/>
                        <a:pt x="2426" y="7729"/>
                        <a:pt x="2426" y="7729"/>
                      </a:cubicBezTo>
                      <a:cubicBezTo>
                        <a:pt x="2426" y="7729"/>
                        <a:pt x="2426" y="7729"/>
                        <a:pt x="2426" y="7835"/>
                      </a:cubicBezTo>
                      <a:cubicBezTo>
                        <a:pt x="2426" y="7835"/>
                        <a:pt x="2426" y="7835"/>
                        <a:pt x="2426" y="7835"/>
                      </a:cubicBezTo>
                      <a:cubicBezTo>
                        <a:pt x="2426" y="7941"/>
                        <a:pt x="2426" y="7941"/>
                        <a:pt x="2426" y="7941"/>
                      </a:cubicBezTo>
                      <a:cubicBezTo>
                        <a:pt x="2426" y="7941"/>
                        <a:pt x="2426" y="7941"/>
                        <a:pt x="2426" y="8047"/>
                      </a:cubicBezTo>
                      <a:cubicBezTo>
                        <a:pt x="2426" y="8047"/>
                        <a:pt x="2426" y="8047"/>
                        <a:pt x="2426" y="8047"/>
                      </a:cubicBezTo>
                      <a:cubicBezTo>
                        <a:pt x="2426" y="8047"/>
                        <a:pt x="2426" y="8047"/>
                        <a:pt x="2184" y="8152"/>
                      </a:cubicBezTo>
                      <a:cubicBezTo>
                        <a:pt x="2184" y="8152"/>
                        <a:pt x="2184" y="8152"/>
                        <a:pt x="2184" y="8152"/>
                      </a:cubicBezTo>
                      <a:cubicBezTo>
                        <a:pt x="2184" y="8152"/>
                        <a:pt x="2184" y="8152"/>
                        <a:pt x="2184" y="8152"/>
                      </a:cubicBezTo>
                      <a:cubicBezTo>
                        <a:pt x="2184" y="8258"/>
                        <a:pt x="2184" y="8258"/>
                        <a:pt x="1941" y="8258"/>
                      </a:cubicBezTo>
                      <a:cubicBezTo>
                        <a:pt x="1941" y="8258"/>
                        <a:pt x="1941" y="8258"/>
                        <a:pt x="1941" y="8258"/>
                      </a:cubicBezTo>
                      <a:cubicBezTo>
                        <a:pt x="1941" y="8258"/>
                        <a:pt x="1941" y="8258"/>
                        <a:pt x="1698" y="8258"/>
                      </a:cubicBezTo>
                      <a:cubicBezTo>
                        <a:pt x="1698" y="8258"/>
                        <a:pt x="1698" y="8258"/>
                        <a:pt x="1698" y="8258"/>
                      </a:cubicBezTo>
                      <a:cubicBezTo>
                        <a:pt x="1698" y="8258"/>
                        <a:pt x="1698" y="8258"/>
                        <a:pt x="1698" y="8258"/>
                      </a:cubicBezTo>
                      <a:cubicBezTo>
                        <a:pt x="1698" y="8258"/>
                        <a:pt x="1698" y="8258"/>
                        <a:pt x="1698" y="8364"/>
                      </a:cubicBezTo>
                      <a:cubicBezTo>
                        <a:pt x="1698" y="8364"/>
                        <a:pt x="1698" y="8364"/>
                        <a:pt x="1698" y="8364"/>
                      </a:cubicBezTo>
                      <a:cubicBezTo>
                        <a:pt x="1456" y="8470"/>
                        <a:pt x="970" y="8788"/>
                        <a:pt x="970" y="8999"/>
                      </a:cubicBezTo>
                      <a:cubicBezTo>
                        <a:pt x="970" y="8999"/>
                        <a:pt x="970" y="8999"/>
                        <a:pt x="970" y="8999"/>
                      </a:cubicBezTo>
                      <a:cubicBezTo>
                        <a:pt x="970" y="8999"/>
                        <a:pt x="970" y="8999"/>
                        <a:pt x="970" y="8999"/>
                      </a:cubicBezTo>
                      <a:cubicBezTo>
                        <a:pt x="970" y="9105"/>
                        <a:pt x="970" y="9105"/>
                        <a:pt x="970" y="9105"/>
                      </a:cubicBezTo>
                      <a:cubicBezTo>
                        <a:pt x="728" y="9105"/>
                        <a:pt x="728" y="9105"/>
                        <a:pt x="728" y="9105"/>
                      </a:cubicBezTo>
                      <a:cubicBezTo>
                        <a:pt x="728" y="9105"/>
                        <a:pt x="728" y="9105"/>
                        <a:pt x="728" y="9211"/>
                      </a:cubicBezTo>
                      <a:cubicBezTo>
                        <a:pt x="728" y="9211"/>
                        <a:pt x="728" y="9211"/>
                        <a:pt x="728" y="9211"/>
                      </a:cubicBezTo>
                      <a:cubicBezTo>
                        <a:pt x="485" y="9211"/>
                        <a:pt x="485" y="9211"/>
                        <a:pt x="485" y="9211"/>
                      </a:cubicBezTo>
                      <a:cubicBezTo>
                        <a:pt x="485" y="9211"/>
                        <a:pt x="485" y="9211"/>
                        <a:pt x="485" y="9211"/>
                      </a:cubicBezTo>
                      <a:cubicBezTo>
                        <a:pt x="242" y="9211"/>
                        <a:pt x="242" y="9317"/>
                        <a:pt x="242" y="9317"/>
                      </a:cubicBezTo>
                      <a:cubicBezTo>
                        <a:pt x="242" y="9317"/>
                        <a:pt x="242" y="9317"/>
                        <a:pt x="0" y="9317"/>
                      </a:cubicBezTo>
                      <a:cubicBezTo>
                        <a:pt x="0" y="9317"/>
                        <a:pt x="0" y="9317"/>
                        <a:pt x="0" y="9317"/>
                      </a:cubicBezTo>
                      <a:cubicBezTo>
                        <a:pt x="485" y="9741"/>
                        <a:pt x="1456" y="10164"/>
                        <a:pt x="2184" y="10270"/>
                      </a:cubicBezTo>
                      <a:cubicBezTo>
                        <a:pt x="3640" y="10482"/>
                        <a:pt x="4611" y="11436"/>
                        <a:pt x="5582" y="12812"/>
                      </a:cubicBezTo>
                      <a:cubicBezTo>
                        <a:pt x="6067" y="13659"/>
                        <a:pt x="5824" y="14506"/>
                        <a:pt x="5096" y="14930"/>
                      </a:cubicBezTo>
                      <a:cubicBezTo>
                        <a:pt x="5096" y="15036"/>
                        <a:pt x="5096" y="15036"/>
                        <a:pt x="5096" y="15036"/>
                      </a:cubicBezTo>
                      <a:cubicBezTo>
                        <a:pt x="5096" y="15142"/>
                        <a:pt x="5339" y="15142"/>
                        <a:pt x="5582" y="15142"/>
                      </a:cubicBezTo>
                      <a:cubicBezTo>
                        <a:pt x="5824" y="15248"/>
                        <a:pt x="5824" y="15248"/>
                        <a:pt x="6067" y="15248"/>
                      </a:cubicBezTo>
                      <a:cubicBezTo>
                        <a:pt x="7038" y="15459"/>
                        <a:pt x="7766" y="15459"/>
                        <a:pt x="8251" y="15248"/>
                      </a:cubicBezTo>
                      <a:cubicBezTo>
                        <a:pt x="8494" y="15036"/>
                        <a:pt x="8737" y="14930"/>
                        <a:pt x="9222" y="14718"/>
                      </a:cubicBezTo>
                      <a:cubicBezTo>
                        <a:pt x="9707" y="14506"/>
                        <a:pt x="10193" y="14295"/>
                        <a:pt x="10435" y="14083"/>
                      </a:cubicBezTo>
                      <a:cubicBezTo>
                        <a:pt x="10435" y="13871"/>
                        <a:pt x="10921" y="13765"/>
                        <a:pt x="11164" y="13765"/>
                      </a:cubicBezTo>
                      <a:cubicBezTo>
                        <a:pt x="11406" y="13765"/>
                        <a:pt x="11892" y="13977"/>
                        <a:pt x="12134" y="14189"/>
                      </a:cubicBezTo>
                      <a:cubicBezTo>
                        <a:pt x="12377" y="14295"/>
                        <a:pt x="12377" y="14400"/>
                        <a:pt x="12620" y="14506"/>
                      </a:cubicBezTo>
                      <a:cubicBezTo>
                        <a:pt x="13348" y="14718"/>
                        <a:pt x="13833" y="15248"/>
                        <a:pt x="13833" y="15883"/>
                      </a:cubicBezTo>
                      <a:cubicBezTo>
                        <a:pt x="13833" y="16200"/>
                        <a:pt x="13833" y="16200"/>
                        <a:pt x="13833" y="16200"/>
                      </a:cubicBezTo>
                      <a:cubicBezTo>
                        <a:pt x="14076" y="16730"/>
                        <a:pt x="14319" y="18000"/>
                        <a:pt x="15047" y="18318"/>
                      </a:cubicBezTo>
                      <a:cubicBezTo>
                        <a:pt x="16503" y="18953"/>
                        <a:pt x="16746" y="20118"/>
                        <a:pt x="16260" y="20436"/>
                      </a:cubicBezTo>
                      <a:cubicBezTo>
                        <a:pt x="16260" y="20648"/>
                        <a:pt x="16260" y="20859"/>
                        <a:pt x="16503" y="21071"/>
                      </a:cubicBezTo>
                      <a:cubicBezTo>
                        <a:pt x="16503" y="21177"/>
                        <a:pt x="16746" y="21389"/>
                        <a:pt x="16746" y="21600"/>
                      </a:cubicBezTo>
                      <a:cubicBezTo>
                        <a:pt x="16988" y="21389"/>
                        <a:pt x="16988" y="21177"/>
                        <a:pt x="17231" y="20965"/>
                      </a:cubicBezTo>
                      <a:cubicBezTo>
                        <a:pt x="17231" y="20965"/>
                        <a:pt x="17231" y="20965"/>
                        <a:pt x="17231" y="20859"/>
                      </a:cubicBezTo>
                      <a:cubicBezTo>
                        <a:pt x="17474" y="20859"/>
                        <a:pt x="17474" y="20753"/>
                        <a:pt x="17474" y="20648"/>
                      </a:cubicBezTo>
                      <a:cubicBezTo>
                        <a:pt x="17474" y="20542"/>
                        <a:pt x="17716" y="20542"/>
                        <a:pt x="17716" y="20542"/>
                      </a:cubicBezTo>
                      <a:cubicBezTo>
                        <a:pt x="17716" y="20436"/>
                        <a:pt x="17716" y="20330"/>
                        <a:pt x="17959" y="20118"/>
                      </a:cubicBezTo>
                      <a:cubicBezTo>
                        <a:pt x="17959" y="20012"/>
                        <a:pt x="17716" y="19906"/>
                        <a:pt x="17474" y="19800"/>
                      </a:cubicBezTo>
                      <a:cubicBezTo>
                        <a:pt x="17231" y="19695"/>
                        <a:pt x="16988" y="19483"/>
                        <a:pt x="16988" y="19271"/>
                      </a:cubicBezTo>
                      <a:cubicBezTo>
                        <a:pt x="16988" y="18953"/>
                        <a:pt x="16988" y="18318"/>
                        <a:pt x="16017" y="18000"/>
                      </a:cubicBezTo>
                      <a:cubicBezTo>
                        <a:pt x="15289" y="17683"/>
                        <a:pt x="14804" y="17153"/>
                        <a:pt x="14804" y="16836"/>
                      </a:cubicBezTo>
                      <a:cubicBezTo>
                        <a:pt x="14804" y="16624"/>
                        <a:pt x="14804" y="16518"/>
                        <a:pt x="15047" y="16412"/>
                      </a:cubicBezTo>
                      <a:cubicBezTo>
                        <a:pt x="15289" y="16306"/>
                        <a:pt x="15289" y="16095"/>
                        <a:pt x="15289" y="15883"/>
                      </a:cubicBezTo>
                      <a:cubicBezTo>
                        <a:pt x="15289" y="15777"/>
                        <a:pt x="15289" y="15671"/>
                        <a:pt x="15532" y="15565"/>
                      </a:cubicBezTo>
                      <a:cubicBezTo>
                        <a:pt x="15532" y="15459"/>
                        <a:pt x="15532" y="15459"/>
                        <a:pt x="15532" y="15459"/>
                      </a:cubicBezTo>
                      <a:cubicBezTo>
                        <a:pt x="15775" y="15459"/>
                        <a:pt x="15775" y="15459"/>
                        <a:pt x="15775" y="15459"/>
                      </a:cubicBezTo>
                      <a:cubicBezTo>
                        <a:pt x="15775" y="15459"/>
                        <a:pt x="15775" y="15459"/>
                        <a:pt x="15775" y="15353"/>
                      </a:cubicBezTo>
                      <a:cubicBezTo>
                        <a:pt x="15775" y="15353"/>
                        <a:pt x="15775" y="15353"/>
                        <a:pt x="15775" y="15353"/>
                      </a:cubicBezTo>
                      <a:cubicBezTo>
                        <a:pt x="15289" y="15142"/>
                        <a:pt x="15289" y="14930"/>
                        <a:pt x="15289" y="14718"/>
                      </a:cubicBezTo>
                      <a:cubicBezTo>
                        <a:pt x="15289" y="14612"/>
                        <a:pt x="15289" y="14506"/>
                        <a:pt x="15289" y="14506"/>
                      </a:cubicBezTo>
                      <a:cubicBezTo>
                        <a:pt x="14561" y="14400"/>
                        <a:pt x="12862" y="13553"/>
                        <a:pt x="12862" y="13236"/>
                      </a:cubicBezTo>
                      <a:cubicBezTo>
                        <a:pt x="12862" y="13024"/>
                        <a:pt x="13105" y="12177"/>
                        <a:pt x="13348" y="11436"/>
                      </a:cubicBezTo>
                      <a:cubicBezTo>
                        <a:pt x="13591" y="11330"/>
                        <a:pt x="13591" y="11330"/>
                        <a:pt x="13591" y="11330"/>
                      </a:cubicBezTo>
                      <a:cubicBezTo>
                        <a:pt x="13591" y="10906"/>
                        <a:pt x="14804" y="10800"/>
                        <a:pt x="15532" y="10800"/>
                      </a:cubicBezTo>
                      <a:cubicBezTo>
                        <a:pt x="15775" y="10800"/>
                        <a:pt x="15775" y="10800"/>
                        <a:pt x="15775" y="10800"/>
                      </a:cubicBezTo>
                      <a:cubicBezTo>
                        <a:pt x="16746" y="10800"/>
                        <a:pt x="16988" y="10694"/>
                        <a:pt x="16988" y="10588"/>
                      </a:cubicBezTo>
                      <a:cubicBezTo>
                        <a:pt x="17474" y="10376"/>
                        <a:pt x="18202" y="10270"/>
                        <a:pt x="18687" y="10164"/>
                      </a:cubicBezTo>
                      <a:cubicBezTo>
                        <a:pt x="19173" y="10058"/>
                        <a:pt x="19415" y="10058"/>
                        <a:pt x="19658" y="9952"/>
                      </a:cubicBezTo>
                      <a:cubicBezTo>
                        <a:pt x="19658" y="9952"/>
                        <a:pt x="19658" y="9952"/>
                        <a:pt x="19658" y="9952"/>
                      </a:cubicBezTo>
                      <a:lnTo>
                        <a:pt x="19658" y="9847"/>
                      </a:ln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67" name="Shape">
                  <a:extLst>
                    <a:ext uri="{FF2B5EF4-FFF2-40B4-BE49-F238E27FC236}">
                      <a16:creationId xmlns:a16="http://schemas.microsoft.com/office/drawing/2014/main" id="{AD1BEB75-0E84-45A8-B227-02B7B8C87B56}"/>
                    </a:ext>
                  </a:extLst>
                </p:cNvPr>
                <p:cNvSpPr/>
                <p:nvPr/>
              </p:nvSpPr>
              <p:spPr>
                <a:xfrm>
                  <a:off x="1040956" y="1065231"/>
                  <a:ext cx="93691" cy="185189"/>
                </a:xfrm>
                <a:custGeom>
                  <a:avLst/>
                  <a:gdLst/>
                  <a:ahLst/>
                  <a:cxnLst>
                    <a:cxn ang="0">
                      <a:pos x="wd2" y="hd2"/>
                    </a:cxn>
                    <a:cxn ang="5400000">
                      <a:pos x="wd2" y="hd2"/>
                    </a:cxn>
                    <a:cxn ang="10800000">
                      <a:pos x="wd2" y="hd2"/>
                    </a:cxn>
                    <a:cxn ang="16200000">
                      <a:pos x="wd2" y="hd2"/>
                    </a:cxn>
                  </a:cxnLst>
                  <a:rect l="0" t="0" r="r" b="b"/>
                  <a:pathLst>
                    <a:path w="21278" h="21600" extrusionOk="0">
                      <a:moveTo>
                        <a:pt x="0" y="1293"/>
                      </a:moveTo>
                      <a:cubicBezTo>
                        <a:pt x="280" y="1293"/>
                        <a:pt x="280" y="1293"/>
                        <a:pt x="280" y="1422"/>
                      </a:cubicBezTo>
                      <a:cubicBezTo>
                        <a:pt x="280" y="1422"/>
                        <a:pt x="280" y="1422"/>
                        <a:pt x="280" y="1422"/>
                      </a:cubicBezTo>
                      <a:cubicBezTo>
                        <a:pt x="561" y="1552"/>
                        <a:pt x="561" y="1552"/>
                        <a:pt x="561" y="1552"/>
                      </a:cubicBezTo>
                      <a:cubicBezTo>
                        <a:pt x="561" y="1681"/>
                        <a:pt x="561" y="1681"/>
                        <a:pt x="561" y="1681"/>
                      </a:cubicBezTo>
                      <a:cubicBezTo>
                        <a:pt x="561" y="1681"/>
                        <a:pt x="841" y="1810"/>
                        <a:pt x="841" y="1810"/>
                      </a:cubicBezTo>
                      <a:cubicBezTo>
                        <a:pt x="841" y="1940"/>
                        <a:pt x="1122" y="2069"/>
                        <a:pt x="1402" y="2198"/>
                      </a:cubicBezTo>
                      <a:cubicBezTo>
                        <a:pt x="1683" y="2328"/>
                        <a:pt x="2244" y="2586"/>
                        <a:pt x="2244" y="2974"/>
                      </a:cubicBezTo>
                      <a:cubicBezTo>
                        <a:pt x="2244" y="2974"/>
                        <a:pt x="2244" y="2974"/>
                        <a:pt x="2244" y="2974"/>
                      </a:cubicBezTo>
                      <a:cubicBezTo>
                        <a:pt x="2244" y="3104"/>
                        <a:pt x="2524" y="3104"/>
                        <a:pt x="2524" y="3104"/>
                      </a:cubicBezTo>
                      <a:cubicBezTo>
                        <a:pt x="2524" y="3104"/>
                        <a:pt x="2524" y="3104"/>
                        <a:pt x="2524" y="3104"/>
                      </a:cubicBezTo>
                      <a:cubicBezTo>
                        <a:pt x="2524" y="3104"/>
                        <a:pt x="2524" y="3104"/>
                        <a:pt x="2524" y="3104"/>
                      </a:cubicBezTo>
                      <a:cubicBezTo>
                        <a:pt x="2524" y="3104"/>
                        <a:pt x="2524" y="3104"/>
                        <a:pt x="2524" y="3104"/>
                      </a:cubicBezTo>
                      <a:cubicBezTo>
                        <a:pt x="2805" y="3233"/>
                        <a:pt x="2805" y="3233"/>
                        <a:pt x="2805" y="3233"/>
                      </a:cubicBezTo>
                      <a:cubicBezTo>
                        <a:pt x="2805" y="3233"/>
                        <a:pt x="2805" y="3233"/>
                        <a:pt x="2805" y="3233"/>
                      </a:cubicBezTo>
                      <a:cubicBezTo>
                        <a:pt x="3085" y="3362"/>
                        <a:pt x="3646" y="3362"/>
                        <a:pt x="3927" y="3362"/>
                      </a:cubicBezTo>
                      <a:cubicBezTo>
                        <a:pt x="3927" y="3362"/>
                        <a:pt x="4207" y="3362"/>
                        <a:pt x="4207" y="3362"/>
                      </a:cubicBezTo>
                      <a:cubicBezTo>
                        <a:pt x="4488" y="3233"/>
                        <a:pt x="5049" y="3233"/>
                        <a:pt x="5610" y="3233"/>
                      </a:cubicBezTo>
                      <a:cubicBezTo>
                        <a:pt x="6451" y="3233"/>
                        <a:pt x="7012" y="3492"/>
                        <a:pt x="7012" y="3880"/>
                      </a:cubicBezTo>
                      <a:cubicBezTo>
                        <a:pt x="7293" y="4138"/>
                        <a:pt x="7293" y="4268"/>
                        <a:pt x="7574" y="4397"/>
                      </a:cubicBezTo>
                      <a:cubicBezTo>
                        <a:pt x="7854" y="4526"/>
                        <a:pt x="8135" y="4656"/>
                        <a:pt x="8135" y="5044"/>
                      </a:cubicBezTo>
                      <a:cubicBezTo>
                        <a:pt x="8135" y="5432"/>
                        <a:pt x="7293" y="5561"/>
                        <a:pt x="6451" y="5561"/>
                      </a:cubicBezTo>
                      <a:cubicBezTo>
                        <a:pt x="6171" y="5561"/>
                        <a:pt x="5890" y="5691"/>
                        <a:pt x="5610" y="5691"/>
                      </a:cubicBezTo>
                      <a:cubicBezTo>
                        <a:pt x="5890" y="5820"/>
                        <a:pt x="6732" y="6079"/>
                        <a:pt x="7293" y="6208"/>
                      </a:cubicBezTo>
                      <a:cubicBezTo>
                        <a:pt x="8415" y="6467"/>
                        <a:pt x="9257" y="6725"/>
                        <a:pt x="9257" y="6984"/>
                      </a:cubicBezTo>
                      <a:cubicBezTo>
                        <a:pt x="9257" y="7113"/>
                        <a:pt x="9537" y="7372"/>
                        <a:pt x="9818" y="7631"/>
                      </a:cubicBezTo>
                      <a:cubicBezTo>
                        <a:pt x="10098" y="7760"/>
                        <a:pt x="10379" y="8019"/>
                        <a:pt x="10659" y="8277"/>
                      </a:cubicBezTo>
                      <a:cubicBezTo>
                        <a:pt x="10940" y="8407"/>
                        <a:pt x="11220" y="8665"/>
                        <a:pt x="11781" y="8795"/>
                      </a:cubicBezTo>
                      <a:cubicBezTo>
                        <a:pt x="12342" y="9183"/>
                        <a:pt x="13184" y="9441"/>
                        <a:pt x="13184" y="9829"/>
                      </a:cubicBezTo>
                      <a:cubicBezTo>
                        <a:pt x="13464" y="10088"/>
                        <a:pt x="14306" y="10347"/>
                        <a:pt x="14867" y="10476"/>
                      </a:cubicBezTo>
                      <a:cubicBezTo>
                        <a:pt x="15148" y="10605"/>
                        <a:pt x="15428" y="10735"/>
                        <a:pt x="15709" y="10865"/>
                      </a:cubicBezTo>
                      <a:cubicBezTo>
                        <a:pt x="16550" y="11253"/>
                        <a:pt x="16831" y="12029"/>
                        <a:pt x="16550" y="12547"/>
                      </a:cubicBezTo>
                      <a:cubicBezTo>
                        <a:pt x="16550" y="12676"/>
                        <a:pt x="16550" y="12805"/>
                        <a:pt x="16550" y="13064"/>
                      </a:cubicBezTo>
                      <a:cubicBezTo>
                        <a:pt x="16550" y="13193"/>
                        <a:pt x="16550" y="13323"/>
                        <a:pt x="16550" y="13452"/>
                      </a:cubicBezTo>
                      <a:cubicBezTo>
                        <a:pt x="16550" y="13452"/>
                        <a:pt x="16550" y="13452"/>
                        <a:pt x="16550" y="13452"/>
                      </a:cubicBezTo>
                      <a:cubicBezTo>
                        <a:pt x="16550" y="13581"/>
                        <a:pt x="16550" y="13711"/>
                        <a:pt x="16550" y="13840"/>
                      </a:cubicBezTo>
                      <a:cubicBezTo>
                        <a:pt x="16550" y="13840"/>
                        <a:pt x="16550" y="13840"/>
                        <a:pt x="16550" y="13840"/>
                      </a:cubicBezTo>
                      <a:cubicBezTo>
                        <a:pt x="16831" y="13969"/>
                        <a:pt x="16831" y="14099"/>
                        <a:pt x="16831" y="14228"/>
                      </a:cubicBezTo>
                      <a:cubicBezTo>
                        <a:pt x="16831" y="14228"/>
                        <a:pt x="17111" y="14357"/>
                        <a:pt x="17111" y="14357"/>
                      </a:cubicBezTo>
                      <a:cubicBezTo>
                        <a:pt x="17111" y="14487"/>
                        <a:pt x="17392" y="14616"/>
                        <a:pt x="17392" y="14745"/>
                      </a:cubicBezTo>
                      <a:cubicBezTo>
                        <a:pt x="18514" y="15521"/>
                        <a:pt x="17111" y="16039"/>
                        <a:pt x="15989" y="16427"/>
                      </a:cubicBezTo>
                      <a:cubicBezTo>
                        <a:pt x="15709" y="16427"/>
                        <a:pt x="15428" y="16556"/>
                        <a:pt x="15148" y="16686"/>
                      </a:cubicBezTo>
                      <a:cubicBezTo>
                        <a:pt x="15148" y="16815"/>
                        <a:pt x="14867" y="16944"/>
                        <a:pt x="14867" y="17074"/>
                      </a:cubicBezTo>
                      <a:cubicBezTo>
                        <a:pt x="14587" y="17332"/>
                        <a:pt x="14306" y="17720"/>
                        <a:pt x="12903" y="17720"/>
                      </a:cubicBezTo>
                      <a:cubicBezTo>
                        <a:pt x="12623" y="17720"/>
                        <a:pt x="12342" y="17720"/>
                        <a:pt x="11781" y="17591"/>
                      </a:cubicBezTo>
                      <a:cubicBezTo>
                        <a:pt x="11781" y="17591"/>
                        <a:pt x="11781" y="17591"/>
                        <a:pt x="11781" y="17591"/>
                      </a:cubicBezTo>
                      <a:cubicBezTo>
                        <a:pt x="11781" y="17720"/>
                        <a:pt x="11781" y="17850"/>
                        <a:pt x="12062" y="17850"/>
                      </a:cubicBezTo>
                      <a:cubicBezTo>
                        <a:pt x="12062" y="17850"/>
                        <a:pt x="12062" y="17979"/>
                        <a:pt x="12062" y="17979"/>
                      </a:cubicBezTo>
                      <a:cubicBezTo>
                        <a:pt x="12342" y="18238"/>
                        <a:pt x="12623" y="18496"/>
                        <a:pt x="12342" y="18755"/>
                      </a:cubicBezTo>
                      <a:cubicBezTo>
                        <a:pt x="12342" y="18884"/>
                        <a:pt x="12062" y="19014"/>
                        <a:pt x="11501" y="19014"/>
                      </a:cubicBezTo>
                      <a:cubicBezTo>
                        <a:pt x="10940" y="19014"/>
                        <a:pt x="10379" y="19014"/>
                        <a:pt x="9818" y="18884"/>
                      </a:cubicBezTo>
                      <a:cubicBezTo>
                        <a:pt x="9537" y="18884"/>
                        <a:pt x="9257" y="18884"/>
                        <a:pt x="8976" y="18884"/>
                      </a:cubicBezTo>
                      <a:cubicBezTo>
                        <a:pt x="8976" y="18884"/>
                        <a:pt x="8696" y="18884"/>
                        <a:pt x="8696" y="18884"/>
                      </a:cubicBezTo>
                      <a:cubicBezTo>
                        <a:pt x="8696" y="18884"/>
                        <a:pt x="8696" y="19014"/>
                        <a:pt x="8696" y="19014"/>
                      </a:cubicBezTo>
                      <a:cubicBezTo>
                        <a:pt x="8696" y="19014"/>
                        <a:pt x="8696" y="19014"/>
                        <a:pt x="8415" y="19143"/>
                      </a:cubicBezTo>
                      <a:cubicBezTo>
                        <a:pt x="8415" y="19143"/>
                        <a:pt x="8415" y="19143"/>
                        <a:pt x="8415" y="19143"/>
                      </a:cubicBezTo>
                      <a:cubicBezTo>
                        <a:pt x="8415" y="19143"/>
                        <a:pt x="8135" y="19143"/>
                        <a:pt x="8135" y="19272"/>
                      </a:cubicBezTo>
                      <a:cubicBezTo>
                        <a:pt x="8135" y="19272"/>
                        <a:pt x="8135" y="19272"/>
                        <a:pt x="8135" y="19272"/>
                      </a:cubicBezTo>
                      <a:cubicBezTo>
                        <a:pt x="7854" y="19272"/>
                        <a:pt x="7574" y="19402"/>
                        <a:pt x="7574" y="19402"/>
                      </a:cubicBezTo>
                      <a:cubicBezTo>
                        <a:pt x="7574" y="19402"/>
                        <a:pt x="7293" y="19402"/>
                        <a:pt x="7293" y="19402"/>
                      </a:cubicBezTo>
                      <a:cubicBezTo>
                        <a:pt x="7574" y="19531"/>
                        <a:pt x="7574" y="19531"/>
                        <a:pt x="7854" y="19531"/>
                      </a:cubicBezTo>
                      <a:cubicBezTo>
                        <a:pt x="8135" y="19660"/>
                        <a:pt x="8135" y="19660"/>
                        <a:pt x="8135" y="19660"/>
                      </a:cubicBezTo>
                      <a:cubicBezTo>
                        <a:pt x="8415" y="19790"/>
                        <a:pt x="8415" y="19790"/>
                        <a:pt x="8696" y="19919"/>
                      </a:cubicBezTo>
                      <a:cubicBezTo>
                        <a:pt x="8696" y="20178"/>
                        <a:pt x="8415" y="20307"/>
                        <a:pt x="8135" y="20436"/>
                      </a:cubicBezTo>
                      <a:cubicBezTo>
                        <a:pt x="7854" y="20695"/>
                        <a:pt x="7574" y="20824"/>
                        <a:pt x="7574" y="21083"/>
                      </a:cubicBezTo>
                      <a:cubicBezTo>
                        <a:pt x="7574" y="21471"/>
                        <a:pt x="7854" y="21600"/>
                        <a:pt x="8135" y="21600"/>
                      </a:cubicBezTo>
                      <a:cubicBezTo>
                        <a:pt x="8135" y="21600"/>
                        <a:pt x="8135" y="21600"/>
                        <a:pt x="8135" y="21600"/>
                      </a:cubicBezTo>
                      <a:cubicBezTo>
                        <a:pt x="8415" y="21212"/>
                        <a:pt x="10379" y="20566"/>
                        <a:pt x="11220" y="20436"/>
                      </a:cubicBezTo>
                      <a:cubicBezTo>
                        <a:pt x="11220" y="20436"/>
                        <a:pt x="11220" y="20436"/>
                        <a:pt x="11220" y="20436"/>
                      </a:cubicBezTo>
                      <a:cubicBezTo>
                        <a:pt x="11220" y="20436"/>
                        <a:pt x="11220" y="20436"/>
                        <a:pt x="11220" y="20436"/>
                      </a:cubicBezTo>
                      <a:cubicBezTo>
                        <a:pt x="11220" y="19919"/>
                        <a:pt x="11781" y="19919"/>
                        <a:pt x="12062" y="19919"/>
                      </a:cubicBezTo>
                      <a:cubicBezTo>
                        <a:pt x="12062" y="19919"/>
                        <a:pt x="12062" y="19790"/>
                        <a:pt x="12342" y="19660"/>
                      </a:cubicBezTo>
                      <a:cubicBezTo>
                        <a:pt x="12342" y="19531"/>
                        <a:pt x="12342" y="19402"/>
                        <a:pt x="12342" y="19272"/>
                      </a:cubicBezTo>
                      <a:cubicBezTo>
                        <a:pt x="12903" y="19014"/>
                        <a:pt x="13464" y="18884"/>
                        <a:pt x="13745" y="18884"/>
                      </a:cubicBezTo>
                      <a:cubicBezTo>
                        <a:pt x="14025" y="18884"/>
                        <a:pt x="14025" y="18884"/>
                        <a:pt x="14306" y="18884"/>
                      </a:cubicBezTo>
                      <a:cubicBezTo>
                        <a:pt x="14587" y="18884"/>
                        <a:pt x="14587" y="19014"/>
                        <a:pt x="14867" y="19014"/>
                      </a:cubicBezTo>
                      <a:cubicBezTo>
                        <a:pt x="14867" y="19014"/>
                        <a:pt x="14867" y="19014"/>
                        <a:pt x="14867" y="19014"/>
                      </a:cubicBezTo>
                      <a:cubicBezTo>
                        <a:pt x="15989" y="19014"/>
                        <a:pt x="17392" y="18496"/>
                        <a:pt x="18794" y="18108"/>
                      </a:cubicBezTo>
                      <a:cubicBezTo>
                        <a:pt x="18794" y="18108"/>
                        <a:pt x="18794" y="18108"/>
                        <a:pt x="18794" y="18108"/>
                      </a:cubicBezTo>
                      <a:cubicBezTo>
                        <a:pt x="20477" y="17591"/>
                        <a:pt x="20477" y="17591"/>
                        <a:pt x="21038" y="16298"/>
                      </a:cubicBezTo>
                      <a:cubicBezTo>
                        <a:pt x="21600" y="15392"/>
                        <a:pt x="21038" y="14228"/>
                        <a:pt x="20758" y="13581"/>
                      </a:cubicBezTo>
                      <a:cubicBezTo>
                        <a:pt x="20477" y="13323"/>
                        <a:pt x="20477" y="13064"/>
                        <a:pt x="20477" y="12935"/>
                      </a:cubicBezTo>
                      <a:cubicBezTo>
                        <a:pt x="20477" y="12676"/>
                        <a:pt x="18514" y="10995"/>
                        <a:pt x="17953" y="10865"/>
                      </a:cubicBezTo>
                      <a:cubicBezTo>
                        <a:pt x="17953" y="10865"/>
                        <a:pt x="17953" y="10865"/>
                        <a:pt x="17953" y="10865"/>
                      </a:cubicBezTo>
                      <a:cubicBezTo>
                        <a:pt x="17392" y="10865"/>
                        <a:pt x="15989" y="10476"/>
                        <a:pt x="13184" y="9053"/>
                      </a:cubicBezTo>
                      <a:cubicBezTo>
                        <a:pt x="12903" y="9053"/>
                        <a:pt x="12623" y="8924"/>
                        <a:pt x="12623" y="8924"/>
                      </a:cubicBezTo>
                      <a:cubicBezTo>
                        <a:pt x="12062" y="8665"/>
                        <a:pt x="12062" y="8536"/>
                        <a:pt x="11781" y="8277"/>
                      </a:cubicBezTo>
                      <a:cubicBezTo>
                        <a:pt x="11781" y="8148"/>
                        <a:pt x="11501" y="7889"/>
                        <a:pt x="11220" y="7760"/>
                      </a:cubicBezTo>
                      <a:cubicBezTo>
                        <a:pt x="10098" y="7243"/>
                        <a:pt x="9818" y="6337"/>
                        <a:pt x="10098" y="5561"/>
                      </a:cubicBezTo>
                      <a:cubicBezTo>
                        <a:pt x="10379" y="5044"/>
                        <a:pt x="10940" y="4785"/>
                        <a:pt x="11781" y="4656"/>
                      </a:cubicBezTo>
                      <a:cubicBezTo>
                        <a:pt x="12062" y="4526"/>
                        <a:pt x="12342" y="4397"/>
                        <a:pt x="12342" y="4268"/>
                      </a:cubicBezTo>
                      <a:cubicBezTo>
                        <a:pt x="12342" y="3880"/>
                        <a:pt x="12623" y="3621"/>
                        <a:pt x="12903" y="3362"/>
                      </a:cubicBezTo>
                      <a:cubicBezTo>
                        <a:pt x="13184" y="3233"/>
                        <a:pt x="13464" y="3233"/>
                        <a:pt x="14025" y="3233"/>
                      </a:cubicBezTo>
                      <a:cubicBezTo>
                        <a:pt x="14867" y="3104"/>
                        <a:pt x="15709" y="2845"/>
                        <a:pt x="15989" y="2586"/>
                      </a:cubicBezTo>
                      <a:cubicBezTo>
                        <a:pt x="15989" y="2586"/>
                        <a:pt x="15989" y="2586"/>
                        <a:pt x="15989" y="2586"/>
                      </a:cubicBezTo>
                      <a:cubicBezTo>
                        <a:pt x="15989" y="2586"/>
                        <a:pt x="15709" y="2586"/>
                        <a:pt x="15709" y="2586"/>
                      </a:cubicBezTo>
                      <a:cubicBezTo>
                        <a:pt x="15709" y="2586"/>
                        <a:pt x="15709" y="2457"/>
                        <a:pt x="15709" y="2457"/>
                      </a:cubicBezTo>
                      <a:cubicBezTo>
                        <a:pt x="15428" y="2457"/>
                        <a:pt x="15428" y="2457"/>
                        <a:pt x="15148" y="2457"/>
                      </a:cubicBezTo>
                      <a:cubicBezTo>
                        <a:pt x="15148" y="2457"/>
                        <a:pt x="15148" y="2457"/>
                        <a:pt x="15148" y="2457"/>
                      </a:cubicBezTo>
                      <a:cubicBezTo>
                        <a:pt x="14867" y="2328"/>
                        <a:pt x="14867" y="2328"/>
                        <a:pt x="14587" y="2198"/>
                      </a:cubicBezTo>
                      <a:cubicBezTo>
                        <a:pt x="14587" y="2198"/>
                        <a:pt x="14587" y="2198"/>
                        <a:pt x="14587" y="2198"/>
                      </a:cubicBezTo>
                      <a:cubicBezTo>
                        <a:pt x="14306" y="2198"/>
                        <a:pt x="14025" y="2069"/>
                        <a:pt x="14025" y="2069"/>
                      </a:cubicBezTo>
                      <a:cubicBezTo>
                        <a:pt x="14025" y="2069"/>
                        <a:pt x="14025" y="2069"/>
                        <a:pt x="13745" y="2069"/>
                      </a:cubicBezTo>
                      <a:cubicBezTo>
                        <a:pt x="13745" y="1940"/>
                        <a:pt x="13464" y="1940"/>
                        <a:pt x="13464" y="1810"/>
                      </a:cubicBezTo>
                      <a:cubicBezTo>
                        <a:pt x="13464" y="1810"/>
                        <a:pt x="13464" y="1810"/>
                        <a:pt x="13184" y="1810"/>
                      </a:cubicBezTo>
                      <a:cubicBezTo>
                        <a:pt x="13184" y="1681"/>
                        <a:pt x="13184" y="1681"/>
                        <a:pt x="12903" y="1681"/>
                      </a:cubicBezTo>
                      <a:cubicBezTo>
                        <a:pt x="12903" y="1552"/>
                        <a:pt x="12903" y="1552"/>
                        <a:pt x="12903" y="1552"/>
                      </a:cubicBezTo>
                      <a:cubicBezTo>
                        <a:pt x="12623" y="1552"/>
                        <a:pt x="12623" y="1422"/>
                        <a:pt x="12623" y="1422"/>
                      </a:cubicBezTo>
                      <a:cubicBezTo>
                        <a:pt x="12623" y="1422"/>
                        <a:pt x="12623" y="1293"/>
                        <a:pt x="12623" y="1293"/>
                      </a:cubicBezTo>
                      <a:cubicBezTo>
                        <a:pt x="12623" y="1164"/>
                        <a:pt x="12623" y="1034"/>
                        <a:pt x="12623" y="905"/>
                      </a:cubicBezTo>
                      <a:cubicBezTo>
                        <a:pt x="12903" y="905"/>
                        <a:pt x="12903" y="776"/>
                        <a:pt x="12903" y="776"/>
                      </a:cubicBezTo>
                      <a:cubicBezTo>
                        <a:pt x="12903" y="776"/>
                        <a:pt x="12903" y="776"/>
                        <a:pt x="12903" y="776"/>
                      </a:cubicBezTo>
                      <a:cubicBezTo>
                        <a:pt x="12903" y="776"/>
                        <a:pt x="12623" y="646"/>
                        <a:pt x="12062" y="646"/>
                      </a:cubicBezTo>
                      <a:cubicBezTo>
                        <a:pt x="10379" y="517"/>
                        <a:pt x="9818" y="258"/>
                        <a:pt x="9257" y="0"/>
                      </a:cubicBezTo>
                      <a:cubicBezTo>
                        <a:pt x="9257" y="0"/>
                        <a:pt x="9257" y="0"/>
                        <a:pt x="9257" y="0"/>
                      </a:cubicBezTo>
                      <a:cubicBezTo>
                        <a:pt x="8976" y="0"/>
                        <a:pt x="7854" y="388"/>
                        <a:pt x="7574" y="646"/>
                      </a:cubicBezTo>
                      <a:cubicBezTo>
                        <a:pt x="7293" y="776"/>
                        <a:pt x="7012" y="905"/>
                        <a:pt x="6732" y="905"/>
                      </a:cubicBezTo>
                      <a:cubicBezTo>
                        <a:pt x="6451" y="905"/>
                        <a:pt x="6171" y="905"/>
                        <a:pt x="6171" y="905"/>
                      </a:cubicBezTo>
                      <a:cubicBezTo>
                        <a:pt x="5890" y="776"/>
                        <a:pt x="5610" y="776"/>
                        <a:pt x="5329" y="905"/>
                      </a:cubicBezTo>
                      <a:cubicBezTo>
                        <a:pt x="4488" y="1034"/>
                        <a:pt x="3646" y="905"/>
                        <a:pt x="3085" y="905"/>
                      </a:cubicBezTo>
                      <a:cubicBezTo>
                        <a:pt x="3085" y="776"/>
                        <a:pt x="2805" y="776"/>
                        <a:pt x="2805" y="776"/>
                      </a:cubicBezTo>
                      <a:cubicBezTo>
                        <a:pt x="2524" y="1034"/>
                        <a:pt x="2244" y="1034"/>
                        <a:pt x="1683" y="1034"/>
                      </a:cubicBezTo>
                      <a:cubicBezTo>
                        <a:pt x="1402" y="1034"/>
                        <a:pt x="1122" y="1034"/>
                        <a:pt x="841" y="1034"/>
                      </a:cubicBezTo>
                      <a:cubicBezTo>
                        <a:pt x="841" y="905"/>
                        <a:pt x="561" y="905"/>
                        <a:pt x="280" y="905"/>
                      </a:cubicBezTo>
                      <a:cubicBezTo>
                        <a:pt x="280" y="1034"/>
                        <a:pt x="0" y="1034"/>
                        <a:pt x="0" y="1164"/>
                      </a:cubicBezTo>
                      <a:cubicBezTo>
                        <a:pt x="0" y="1164"/>
                        <a:pt x="0" y="1164"/>
                        <a:pt x="0" y="1164"/>
                      </a:cubicBezTo>
                      <a:cubicBezTo>
                        <a:pt x="0" y="1164"/>
                        <a:pt x="0" y="1293"/>
                        <a:pt x="0" y="1293"/>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68" name="Shape">
                  <a:extLst>
                    <a:ext uri="{FF2B5EF4-FFF2-40B4-BE49-F238E27FC236}">
                      <a16:creationId xmlns:a16="http://schemas.microsoft.com/office/drawing/2014/main" id="{472F7904-A372-4F1E-979F-60615514EBB1}"/>
                    </a:ext>
                  </a:extLst>
                </p:cNvPr>
                <p:cNvSpPr/>
                <p:nvPr/>
              </p:nvSpPr>
              <p:spPr>
                <a:xfrm>
                  <a:off x="1013370" y="1077194"/>
                  <a:ext cx="95251" cy="105760"/>
                </a:xfrm>
                <a:custGeom>
                  <a:avLst/>
                  <a:gdLst/>
                  <a:ahLst/>
                  <a:cxnLst>
                    <a:cxn ang="0">
                      <a:pos x="wd2" y="hd2"/>
                    </a:cxn>
                    <a:cxn ang="5400000">
                      <a:pos x="wd2" y="hd2"/>
                    </a:cxn>
                    <a:cxn ang="10800000">
                      <a:pos x="wd2" y="hd2"/>
                    </a:cxn>
                    <a:cxn ang="16200000">
                      <a:pos x="wd2" y="hd2"/>
                    </a:cxn>
                  </a:cxnLst>
                  <a:rect l="0" t="0" r="r" b="b"/>
                  <a:pathLst>
                    <a:path w="21600" h="21600" extrusionOk="0">
                      <a:moveTo>
                        <a:pt x="4488" y="0"/>
                      </a:moveTo>
                      <a:cubicBezTo>
                        <a:pt x="4488" y="0"/>
                        <a:pt x="4488" y="0"/>
                        <a:pt x="4488" y="0"/>
                      </a:cubicBezTo>
                      <a:cubicBezTo>
                        <a:pt x="4488" y="0"/>
                        <a:pt x="4488" y="0"/>
                        <a:pt x="4488" y="0"/>
                      </a:cubicBezTo>
                      <a:cubicBezTo>
                        <a:pt x="4207" y="0"/>
                        <a:pt x="4207" y="0"/>
                        <a:pt x="3927" y="0"/>
                      </a:cubicBezTo>
                      <a:cubicBezTo>
                        <a:pt x="3927" y="227"/>
                        <a:pt x="3927" y="227"/>
                        <a:pt x="3927" y="454"/>
                      </a:cubicBezTo>
                      <a:cubicBezTo>
                        <a:pt x="3927" y="454"/>
                        <a:pt x="3927" y="454"/>
                        <a:pt x="3927" y="454"/>
                      </a:cubicBezTo>
                      <a:cubicBezTo>
                        <a:pt x="4207" y="909"/>
                        <a:pt x="4768" y="2046"/>
                        <a:pt x="4207" y="2728"/>
                      </a:cubicBezTo>
                      <a:cubicBezTo>
                        <a:pt x="4207" y="3183"/>
                        <a:pt x="3646" y="3410"/>
                        <a:pt x="3085" y="3183"/>
                      </a:cubicBezTo>
                      <a:cubicBezTo>
                        <a:pt x="2524" y="3183"/>
                        <a:pt x="1963" y="2728"/>
                        <a:pt x="1963" y="2273"/>
                      </a:cubicBezTo>
                      <a:cubicBezTo>
                        <a:pt x="1683" y="2273"/>
                        <a:pt x="1683" y="2273"/>
                        <a:pt x="1683" y="2273"/>
                      </a:cubicBezTo>
                      <a:cubicBezTo>
                        <a:pt x="1683" y="2273"/>
                        <a:pt x="1683" y="2273"/>
                        <a:pt x="1683" y="2501"/>
                      </a:cubicBezTo>
                      <a:cubicBezTo>
                        <a:pt x="1402" y="2501"/>
                        <a:pt x="1402" y="2501"/>
                        <a:pt x="1402" y="2728"/>
                      </a:cubicBezTo>
                      <a:cubicBezTo>
                        <a:pt x="1402" y="2728"/>
                        <a:pt x="1122" y="2728"/>
                        <a:pt x="1122" y="2955"/>
                      </a:cubicBezTo>
                      <a:cubicBezTo>
                        <a:pt x="1122" y="2955"/>
                        <a:pt x="1122" y="2955"/>
                        <a:pt x="1122" y="3183"/>
                      </a:cubicBezTo>
                      <a:cubicBezTo>
                        <a:pt x="841" y="3183"/>
                        <a:pt x="841" y="3183"/>
                        <a:pt x="841" y="3410"/>
                      </a:cubicBezTo>
                      <a:cubicBezTo>
                        <a:pt x="841" y="3410"/>
                        <a:pt x="841" y="3410"/>
                        <a:pt x="841" y="3410"/>
                      </a:cubicBezTo>
                      <a:cubicBezTo>
                        <a:pt x="561" y="3637"/>
                        <a:pt x="561" y="3637"/>
                        <a:pt x="561" y="3637"/>
                      </a:cubicBezTo>
                      <a:cubicBezTo>
                        <a:pt x="561" y="3865"/>
                        <a:pt x="561" y="3865"/>
                        <a:pt x="561" y="4092"/>
                      </a:cubicBezTo>
                      <a:cubicBezTo>
                        <a:pt x="561" y="4092"/>
                        <a:pt x="561" y="4092"/>
                        <a:pt x="561" y="4092"/>
                      </a:cubicBezTo>
                      <a:cubicBezTo>
                        <a:pt x="561" y="4092"/>
                        <a:pt x="561" y="4092"/>
                        <a:pt x="561" y="4319"/>
                      </a:cubicBezTo>
                      <a:cubicBezTo>
                        <a:pt x="280" y="4319"/>
                        <a:pt x="280" y="4319"/>
                        <a:pt x="280" y="4319"/>
                      </a:cubicBezTo>
                      <a:cubicBezTo>
                        <a:pt x="280" y="4319"/>
                        <a:pt x="280" y="4319"/>
                        <a:pt x="280" y="4547"/>
                      </a:cubicBezTo>
                      <a:cubicBezTo>
                        <a:pt x="280" y="4547"/>
                        <a:pt x="280" y="4547"/>
                        <a:pt x="0" y="4547"/>
                      </a:cubicBezTo>
                      <a:cubicBezTo>
                        <a:pt x="0" y="4547"/>
                        <a:pt x="0" y="4547"/>
                        <a:pt x="0" y="4547"/>
                      </a:cubicBezTo>
                      <a:cubicBezTo>
                        <a:pt x="0" y="4547"/>
                        <a:pt x="0" y="4547"/>
                        <a:pt x="0" y="4547"/>
                      </a:cubicBezTo>
                      <a:cubicBezTo>
                        <a:pt x="0" y="4547"/>
                        <a:pt x="0" y="4547"/>
                        <a:pt x="0" y="4547"/>
                      </a:cubicBezTo>
                      <a:cubicBezTo>
                        <a:pt x="0" y="4547"/>
                        <a:pt x="0" y="4774"/>
                        <a:pt x="0" y="4774"/>
                      </a:cubicBezTo>
                      <a:cubicBezTo>
                        <a:pt x="280" y="5002"/>
                        <a:pt x="280" y="5229"/>
                        <a:pt x="280" y="5684"/>
                      </a:cubicBezTo>
                      <a:cubicBezTo>
                        <a:pt x="280" y="6138"/>
                        <a:pt x="280" y="6366"/>
                        <a:pt x="280" y="6821"/>
                      </a:cubicBezTo>
                      <a:cubicBezTo>
                        <a:pt x="561" y="6821"/>
                        <a:pt x="561" y="6821"/>
                        <a:pt x="841" y="6821"/>
                      </a:cubicBezTo>
                      <a:cubicBezTo>
                        <a:pt x="841" y="6593"/>
                        <a:pt x="1122" y="6593"/>
                        <a:pt x="1402" y="6593"/>
                      </a:cubicBezTo>
                      <a:cubicBezTo>
                        <a:pt x="1402" y="6593"/>
                        <a:pt x="1683" y="6593"/>
                        <a:pt x="1683" y="6821"/>
                      </a:cubicBezTo>
                      <a:cubicBezTo>
                        <a:pt x="1683" y="6821"/>
                        <a:pt x="1683" y="6821"/>
                        <a:pt x="1683" y="6821"/>
                      </a:cubicBezTo>
                      <a:cubicBezTo>
                        <a:pt x="1963" y="6821"/>
                        <a:pt x="1963" y="6821"/>
                        <a:pt x="1963" y="6821"/>
                      </a:cubicBezTo>
                      <a:cubicBezTo>
                        <a:pt x="1963" y="6821"/>
                        <a:pt x="2244" y="6821"/>
                        <a:pt x="2244" y="7048"/>
                      </a:cubicBezTo>
                      <a:cubicBezTo>
                        <a:pt x="2244" y="7048"/>
                        <a:pt x="2244" y="7048"/>
                        <a:pt x="2244" y="7048"/>
                      </a:cubicBezTo>
                      <a:cubicBezTo>
                        <a:pt x="2524" y="7275"/>
                        <a:pt x="2524" y="7275"/>
                        <a:pt x="2524" y="7503"/>
                      </a:cubicBezTo>
                      <a:cubicBezTo>
                        <a:pt x="2805" y="8185"/>
                        <a:pt x="2524" y="8867"/>
                        <a:pt x="2524" y="9322"/>
                      </a:cubicBezTo>
                      <a:cubicBezTo>
                        <a:pt x="2524" y="9549"/>
                        <a:pt x="2244" y="10004"/>
                        <a:pt x="2244" y="10231"/>
                      </a:cubicBezTo>
                      <a:cubicBezTo>
                        <a:pt x="2244" y="10458"/>
                        <a:pt x="2244" y="10686"/>
                        <a:pt x="2244" y="10686"/>
                      </a:cubicBezTo>
                      <a:cubicBezTo>
                        <a:pt x="2244" y="11141"/>
                        <a:pt x="1963" y="11368"/>
                        <a:pt x="1683" y="11595"/>
                      </a:cubicBezTo>
                      <a:cubicBezTo>
                        <a:pt x="1402" y="11823"/>
                        <a:pt x="1402" y="11823"/>
                        <a:pt x="1402" y="12050"/>
                      </a:cubicBezTo>
                      <a:cubicBezTo>
                        <a:pt x="1402" y="12050"/>
                        <a:pt x="1402" y="12050"/>
                        <a:pt x="1402" y="12277"/>
                      </a:cubicBezTo>
                      <a:cubicBezTo>
                        <a:pt x="1402" y="12277"/>
                        <a:pt x="1402" y="12277"/>
                        <a:pt x="1402" y="12277"/>
                      </a:cubicBezTo>
                      <a:cubicBezTo>
                        <a:pt x="1683" y="12050"/>
                        <a:pt x="2524" y="11595"/>
                        <a:pt x="2805" y="11368"/>
                      </a:cubicBezTo>
                      <a:cubicBezTo>
                        <a:pt x="3085" y="11368"/>
                        <a:pt x="3366" y="11141"/>
                        <a:pt x="3366" y="11141"/>
                      </a:cubicBezTo>
                      <a:cubicBezTo>
                        <a:pt x="4768" y="10231"/>
                        <a:pt x="5890" y="10458"/>
                        <a:pt x="6451" y="11141"/>
                      </a:cubicBezTo>
                      <a:cubicBezTo>
                        <a:pt x="6451" y="11141"/>
                        <a:pt x="6451" y="11141"/>
                        <a:pt x="6732" y="11141"/>
                      </a:cubicBezTo>
                      <a:cubicBezTo>
                        <a:pt x="7012" y="11141"/>
                        <a:pt x="7574" y="10913"/>
                        <a:pt x="7574" y="10686"/>
                      </a:cubicBezTo>
                      <a:cubicBezTo>
                        <a:pt x="7854" y="10231"/>
                        <a:pt x="8696" y="10004"/>
                        <a:pt x="9537" y="10004"/>
                      </a:cubicBezTo>
                      <a:cubicBezTo>
                        <a:pt x="9818" y="10004"/>
                        <a:pt x="10098" y="10004"/>
                        <a:pt x="10098" y="10004"/>
                      </a:cubicBezTo>
                      <a:cubicBezTo>
                        <a:pt x="10659" y="10004"/>
                        <a:pt x="11220" y="10231"/>
                        <a:pt x="11501" y="10458"/>
                      </a:cubicBezTo>
                      <a:cubicBezTo>
                        <a:pt x="11781" y="10913"/>
                        <a:pt x="11781" y="10913"/>
                        <a:pt x="11781" y="10913"/>
                      </a:cubicBezTo>
                      <a:cubicBezTo>
                        <a:pt x="12342" y="11368"/>
                        <a:pt x="12903" y="11823"/>
                        <a:pt x="13745" y="12277"/>
                      </a:cubicBezTo>
                      <a:cubicBezTo>
                        <a:pt x="14587" y="12732"/>
                        <a:pt x="14306" y="13642"/>
                        <a:pt x="14025" y="14324"/>
                      </a:cubicBezTo>
                      <a:cubicBezTo>
                        <a:pt x="14025" y="14551"/>
                        <a:pt x="13745" y="15006"/>
                        <a:pt x="13745" y="15233"/>
                      </a:cubicBezTo>
                      <a:cubicBezTo>
                        <a:pt x="14867" y="15688"/>
                        <a:pt x="16550" y="17052"/>
                        <a:pt x="16270" y="18416"/>
                      </a:cubicBezTo>
                      <a:cubicBezTo>
                        <a:pt x="16270" y="18871"/>
                        <a:pt x="16270" y="19098"/>
                        <a:pt x="16270" y="19326"/>
                      </a:cubicBezTo>
                      <a:cubicBezTo>
                        <a:pt x="16550" y="19553"/>
                        <a:pt x="16550" y="19553"/>
                        <a:pt x="16550" y="19781"/>
                      </a:cubicBezTo>
                      <a:cubicBezTo>
                        <a:pt x="16550" y="19781"/>
                        <a:pt x="16550" y="19781"/>
                        <a:pt x="16550" y="19781"/>
                      </a:cubicBezTo>
                      <a:cubicBezTo>
                        <a:pt x="16550" y="20008"/>
                        <a:pt x="16550" y="20008"/>
                        <a:pt x="16550" y="20235"/>
                      </a:cubicBezTo>
                      <a:cubicBezTo>
                        <a:pt x="16550" y="20235"/>
                        <a:pt x="16550" y="20235"/>
                        <a:pt x="16550" y="20235"/>
                      </a:cubicBezTo>
                      <a:cubicBezTo>
                        <a:pt x="16550" y="20463"/>
                        <a:pt x="16550" y="20463"/>
                        <a:pt x="16550" y="20690"/>
                      </a:cubicBezTo>
                      <a:cubicBezTo>
                        <a:pt x="16550" y="20690"/>
                        <a:pt x="16550" y="20690"/>
                        <a:pt x="16550" y="20690"/>
                      </a:cubicBezTo>
                      <a:cubicBezTo>
                        <a:pt x="16270" y="20917"/>
                        <a:pt x="16270" y="20917"/>
                        <a:pt x="16270" y="21145"/>
                      </a:cubicBezTo>
                      <a:cubicBezTo>
                        <a:pt x="16270" y="21145"/>
                        <a:pt x="16270" y="21145"/>
                        <a:pt x="16270" y="21145"/>
                      </a:cubicBezTo>
                      <a:cubicBezTo>
                        <a:pt x="16270" y="21145"/>
                        <a:pt x="16270" y="21145"/>
                        <a:pt x="16270" y="21145"/>
                      </a:cubicBezTo>
                      <a:cubicBezTo>
                        <a:pt x="16270" y="21145"/>
                        <a:pt x="16270" y="21145"/>
                        <a:pt x="16270" y="21145"/>
                      </a:cubicBezTo>
                      <a:cubicBezTo>
                        <a:pt x="16550" y="21372"/>
                        <a:pt x="16831" y="21372"/>
                        <a:pt x="17111" y="21600"/>
                      </a:cubicBezTo>
                      <a:cubicBezTo>
                        <a:pt x="17111" y="21600"/>
                        <a:pt x="17111" y="21372"/>
                        <a:pt x="17111" y="21372"/>
                      </a:cubicBezTo>
                      <a:cubicBezTo>
                        <a:pt x="17111" y="20690"/>
                        <a:pt x="17672" y="20235"/>
                        <a:pt x="18794" y="20235"/>
                      </a:cubicBezTo>
                      <a:cubicBezTo>
                        <a:pt x="19075" y="20235"/>
                        <a:pt x="19636" y="20235"/>
                        <a:pt x="19916" y="20463"/>
                      </a:cubicBezTo>
                      <a:cubicBezTo>
                        <a:pt x="20197" y="20463"/>
                        <a:pt x="20197" y="20463"/>
                        <a:pt x="20477" y="20463"/>
                      </a:cubicBezTo>
                      <a:cubicBezTo>
                        <a:pt x="20477" y="20463"/>
                        <a:pt x="20477" y="20463"/>
                        <a:pt x="20758" y="20463"/>
                      </a:cubicBezTo>
                      <a:cubicBezTo>
                        <a:pt x="20758" y="20463"/>
                        <a:pt x="20758" y="20463"/>
                        <a:pt x="20758" y="20463"/>
                      </a:cubicBezTo>
                      <a:cubicBezTo>
                        <a:pt x="20758" y="20463"/>
                        <a:pt x="20758" y="20463"/>
                        <a:pt x="21038" y="20463"/>
                      </a:cubicBezTo>
                      <a:cubicBezTo>
                        <a:pt x="21038" y="20463"/>
                        <a:pt x="21038" y="20463"/>
                        <a:pt x="21038" y="20463"/>
                      </a:cubicBezTo>
                      <a:cubicBezTo>
                        <a:pt x="21038" y="20463"/>
                        <a:pt x="21319" y="20463"/>
                        <a:pt x="21319" y="20235"/>
                      </a:cubicBezTo>
                      <a:cubicBezTo>
                        <a:pt x="21319" y="20235"/>
                        <a:pt x="21319" y="20235"/>
                        <a:pt x="21319" y="20235"/>
                      </a:cubicBezTo>
                      <a:cubicBezTo>
                        <a:pt x="21319" y="20235"/>
                        <a:pt x="21600" y="20235"/>
                        <a:pt x="21600" y="20235"/>
                      </a:cubicBezTo>
                      <a:cubicBezTo>
                        <a:pt x="21600" y="20235"/>
                        <a:pt x="21600" y="20235"/>
                        <a:pt x="21600" y="20235"/>
                      </a:cubicBezTo>
                      <a:cubicBezTo>
                        <a:pt x="21600" y="20008"/>
                        <a:pt x="21600" y="20008"/>
                        <a:pt x="21600" y="19781"/>
                      </a:cubicBezTo>
                      <a:cubicBezTo>
                        <a:pt x="21600" y="19781"/>
                        <a:pt x="21600" y="19781"/>
                        <a:pt x="21600" y="19781"/>
                      </a:cubicBezTo>
                      <a:cubicBezTo>
                        <a:pt x="21600" y="19553"/>
                        <a:pt x="21600" y="19553"/>
                        <a:pt x="21600" y="19326"/>
                      </a:cubicBezTo>
                      <a:cubicBezTo>
                        <a:pt x="21600" y="19326"/>
                        <a:pt x="21600" y="19326"/>
                        <a:pt x="21600" y="19326"/>
                      </a:cubicBezTo>
                      <a:cubicBezTo>
                        <a:pt x="21600" y="19098"/>
                        <a:pt x="21600" y="18871"/>
                        <a:pt x="21600" y="18644"/>
                      </a:cubicBezTo>
                      <a:cubicBezTo>
                        <a:pt x="21600" y="18189"/>
                        <a:pt x="21600" y="17734"/>
                        <a:pt x="21319" y="17507"/>
                      </a:cubicBezTo>
                      <a:cubicBezTo>
                        <a:pt x="21319" y="17279"/>
                        <a:pt x="21319" y="17279"/>
                        <a:pt x="21038" y="17279"/>
                      </a:cubicBezTo>
                      <a:cubicBezTo>
                        <a:pt x="21038" y="17052"/>
                        <a:pt x="20758" y="16825"/>
                        <a:pt x="20477" y="16825"/>
                      </a:cubicBezTo>
                      <a:cubicBezTo>
                        <a:pt x="19636" y="16370"/>
                        <a:pt x="18794" y="15915"/>
                        <a:pt x="18514" y="15006"/>
                      </a:cubicBezTo>
                      <a:cubicBezTo>
                        <a:pt x="18233" y="14551"/>
                        <a:pt x="17672" y="14096"/>
                        <a:pt x="17111" y="13642"/>
                      </a:cubicBezTo>
                      <a:cubicBezTo>
                        <a:pt x="16550" y="13187"/>
                        <a:pt x="15989" y="12732"/>
                        <a:pt x="15709" y="12277"/>
                      </a:cubicBezTo>
                      <a:cubicBezTo>
                        <a:pt x="15709" y="12050"/>
                        <a:pt x="15428" y="11595"/>
                        <a:pt x="15148" y="11368"/>
                      </a:cubicBezTo>
                      <a:cubicBezTo>
                        <a:pt x="14587" y="10913"/>
                        <a:pt x="14306" y="10458"/>
                        <a:pt x="14306" y="9776"/>
                      </a:cubicBezTo>
                      <a:cubicBezTo>
                        <a:pt x="14025" y="9776"/>
                        <a:pt x="13464" y="9549"/>
                        <a:pt x="12903" y="9322"/>
                      </a:cubicBezTo>
                      <a:cubicBezTo>
                        <a:pt x="11781" y="8639"/>
                        <a:pt x="10379" y="8185"/>
                        <a:pt x="10940" y="7275"/>
                      </a:cubicBezTo>
                      <a:cubicBezTo>
                        <a:pt x="11220" y="6593"/>
                        <a:pt x="12062" y="6593"/>
                        <a:pt x="12623" y="6366"/>
                      </a:cubicBezTo>
                      <a:cubicBezTo>
                        <a:pt x="12903" y="6366"/>
                        <a:pt x="13184" y="6366"/>
                        <a:pt x="13184" y="6366"/>
                      </a:cubicBezTo>
                      <a:cubicBezTo>
                        <a:pt x="13184" y="6138"/>
                        <a:pt x="13184" y="5911"/>
                        <a:pt x="12903" y="5684"/>
                      </a:cubicBezTo>
                      <a:cubicBezTo>
                        <a:pt x="12623" y="5456"/>
                        <a:pt x="12342" y="5002"/>
                        <a:pt x="12062" y="4319"/>
                      </a:cubicBezTo>
                      <a:cubicBezTo>
                        <a:pt x="12062" y="4092"/>
                        <a:pt x="12062" y="4092"/>
                        <a:pt x="11781" y="4092"/>
                      </a:cubicBezTo>
                      <a:cubicBezTo>
                        <a:pt x="11501" y="4092"/>
                        <a:pt x="10940" y="4092"/>
                        <a:pt x="10940" y="4319"/>
                      </a:cubicBezTo>
                      <a:cubicBezTo>
                        <a:pt x="10659" y="4319"/>
                        <a:pt x="10659" y="4319"/>
                        <a:pt x="10379" y="4319"/>
                      </a:cubicBezTo>
                      <a:cubicBezTo>
                        <a:pt x="10379" y="4319"/>
                        <a:pt x="10379" y="4319"/>
                        <a:pt x="10379" y="4319"/>
                      </a:cubicBezTo>
                      <a:cubicBezTo>
                        <a:pt x="10379" y="4319"/>
                        <a:pt x="10098" y="4319"/>
                        <a:pt x="10098" y="4319"/>
                      </a:cubicBezTo>
                      <a:cubicBezTo>
                        <a:pt x="9818" y="4319"/>
                        <a:pt x="9537" y="4319"/>
                        <a:pt x="8976" y="4319"/>
                      </a:cubicBezTo>
                      <a:cubicBezTo>
                        <a:pt x="8976" y="4319"/>
                        <a:pt x="8976" y="4319"/>
                        <a:pt x="8976" y="4319"/>
                      </a:cubicBezTo>
                      <a:cubicBezTo>
                        <a:pt x="8976" y="4092"/>
                        <a:pt x="8696" y="4092"/>
                        <a:pt x="8415" y="3865"/>
                      </a:cubicBezTo>
                      <a:cubicBezTo>
                        <a:pt x="8415" y="3865"/>
                        <a:pt x="8415" y="3865"/>
                        <a:pt x="8415" y="3865"/>
                      </a:cubicBezTo>
                      <a:cubicBezTo>
                        <a:pt x="8415" y="3865"/>
                        <a:pt x="8415" y="3865"/>
                        <a:pt x="8415" y="3865"/>
                      </a:cubicBezTo>
                      <a:cubicBezTo>
                        <a:pt x="8135" y="3865"/>
                        <a:pt x="8135" y="3865"/>
                        <a:pt x="8135" y="3637"/>
                      </a:cubicBezTo>
                      <a:cubicBezTo>
                        <a:pt x="8135" y="3637"/>
                        <a:pt x="7854" y="3637"/>
                        <a:pt x="7854" y="3637"/>
                      </a:cubicBezTo>
                      <a:cubicBezTo>
                        <a:pt x="7854" y="3637"/>
                        <a:pt x="7854" y="3410"/>
                        <a:pt x="7574" y="3410"/>
                      </a:cubicBezTo>
                      <a:cubicBezTo>
                        <a:pt x="7574" y="3410"/>
                        <a:pt x="7574" y="3183"/>
                        <a:pt x="7574" y="3183"/>
                      </a:cubicBezTo>
                      <a:cubicBezTo>
                        <a:pt x="7574" y="3183"/>
                        <a:pt x="7574" y="3183"/>
                        <a:pt x="7574" y="2955"/>
                      </a:cubicBezTo>
                      <a:cubicBezTo>
                        <a:pt x="7293" y="2955"/>
                        <a:pt x="7293" y="2728"/>
                        <a:pt x="7293" y="2728"/>
                      </a:cubicBezTo>
                      <a:cubicBezTo>
                        <a:pt x="7293" y="2501"/>
                        <a:pt x="7012" y="2273"/>
                        <a:pt x="6732" y="2046"/>
                      </a:cubicBezTo>
                      <a:cubicBezTo>
                        <a:pt x="6171" y="1591"/>
                        <a:pt x="5890" y="1364"/>
                        <a:pt x="5890" y="682"/>
                      </a:cubicBezTo>
                      <a:cubicBezTo>
                        <a:pt x="5890" y="682"/>
                        <a:pt x="5610" y="682"/>
                        <a:pt x="5610" y="682"/>
                      </a:cubicBezTo>
                      <a:cubicBezTo>
                        <a:pt x="5610" y="682"/>
                        <a:pt x="5610" y="454"/>
                        <a:pt x="5610" y="454"/>
                      </a:cubicBezTo>
                      <a:cubicBezTo>
                        <a:pt x="5610" y="454"/>
                        <a:pt x="5610" y="454"/>
                        <a:pt x="5610" y="454"/>
                      </a:cubicBezTo>
                      <a:cubicBezTo>
                        <a:pt x="5329" y="454"/>
                        <a:pt x="5329" y="227"/>
                        <a:pt x="5329" y="227"/>
                      </a:cubicBezTo>
                      <a:cubicBezTo>
                        <a:pt x="5329" y="227"/>
                        <a:pt x="5329" y="227"/>
                        <a:pt x="5329" y="227"/>
                      </a:cubicBezTo>
                      <a:cubicBezTo>
                        <a:pt x="5049" y="0"/>
                        <a:pt x="5049" y="0"/>
                        <a:pt x="5049" y="0"/>
                      </a:cubicBezTo>
                      <a:cubicBezTo>
                        <a:pt x="5049" y="0"/>
                        <a:pt x="5049" y="0"/>
                        <a:pt x="5049" y="0"/>
                      </a:cubicBezTo>
                      <a:cubicBezTo>
                        <a:pt x="5049" y="0"/>
                        <a:pt x="5049" y="0"/>
                        <a:pt x="5049" y="0"/>
                      </a:cubicBezTo>
                      <a:cubicBezTo>
                        <a:pt x="4768" y="0"/>
                        <a:pt x="4768" y="0"/>
                        <a:pt x="4488"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69" name="Shape">
                  <a:extLst>
                    <a:ext uri="{FF2B5EF4-FFF2-40B4-BE49-F238E27FC236}">
                      <a16:creationId xmlns:a16="http://schemas.microsoft.com/office/drawing/2014/main" id="{3C058330-660A-472C-9815-355B5016F38E}"/>
                    </a:ext>
                  </a:extLst>
                </p:cNvPr>
                <p:cNvSpPr/>
                <p:nvPr/>
              </p:nvSpPr>
              <p:spPr>
                <a:xfrm>
                  <a:off x="974335" y="1101600"/>
                  <a:ext cx="106700" cy="184710"/>
                </a:xfrm>
                <a:custGeom>
                  <a:avLst/>
                  <a:gdLst/>
                  <a:ahLst/>
                  <a:cxnLst>
                    <a:cxn ang="0">
                      <a:pos x="wd2" y="hd2"/>
                    </a:cxn>
                    <a:cxn ang="5400000">
                      <a:pos x="wd2" y="hd2"/>
                    </a:cxn>
                    <a:cxn ang="10800000">
                      <a:pos x="wd2" y="hd2"/>
                    </a:cxn>
                    <a:cxn ang="16200000">
                      <a:pos x="wd2" y="hd2"/>
                    </a:cxn>
                  </a:cxnLst>
                  <a:rect l="0" t="0" r="r" b="b"/>
                  <a:pathLst>
                    <a:path w="21600" h="21600" extrusionOk="0">
                      <a:moveTo>
                        <a:pt x="21600" y="8848"/>
                      </a:moveTo>
                      <a:cubicBezTo>
                        <a:pt x="21600" y="8718"/>
                        <a:pt x="21600" y="8718"/>
                        <a:pt x="21600" y="8718"/>
                      </a:cubicBezTo>
                      <a:cubicBezTo>
                        <a:pt x="21600" y="8718"/>
                        <a:pt x="21600" y="8587"/>
                        <a:pt x="21600" y="8587"/>
                      </a:cubicBezTo>
                      <a:cubicBezTo>
                        <a:pt x="21600" y="8587"/>
                        <a:pt x="21600" y="8587"/>
                        <a:pt x="21600" y="8587"/>
                      </a:cubicBezTo>
                      <a:cubicBezTo>
                        <a:pt x="21600" y="8457"/>
                        <a:pt x="21600" y="8457"/>
                        <a:pt x="21600" y="8327"/>
                      </a:cubicBezTo>
                      <a:cubicBezTo>
                        <a:pt x="21348" y="8067"/>
                        <a:pt x="21348" y="7937"/>
                        <a:pt x="21348" y="7677"/>
                      </a:cubicBezTo>
                      <a:cubicBezTo>
                        <a:pt x="21600" y="7026"/>
                        <a:pt x="20344" y="6506"/>
                        <a:pt x="19841" y="6375"/>
                      </a:cubicBezTo>
                      <a:cubicBezTo>
                        <a:pt x="19088" y="6245"/>
                        <a:pt x="19088" y="5725"/>
                        <a:pt x="19339" y="5204"/>
                      </a:cubicBezTo>
                      <a:cubicBezTo>
                        <a:pt x="19339" y="5074"/>
                        <a:pt x="19590" y="4684"/>
                        <a:pt x="19590" y="4554"/>
                      </a:cubicBezTo>
                      <a:cubicBezTo>
                        <a:pt x="18586" y="4293"/>
                        <a:pt x="18083" y="4033"/>
                        <a:pt x="17581" y="3643"/>
                      </a:cubicBezTo>
                      <a:cubicBezTo>
                        <a:pt x="17330" y="3513"/>
                        <a:pt x="17330" y="3513"/>
                        <a:pt x="17330" y="3513"/>
                      </a:cubicBezTo>
                      <a:cubicBezTo>
                        <a:pt x="17079" y="3383"/>
                        <a:pt x="16827" y="3383"/>
                        <a:pt x="16325" y="3383"/>
                      </a:cubicBezTo>
                      <a:cubicBezTo>
                        <a:pt x="15823" y="3383"/>
                        <a:pt x="15572" y="3383"/>
                        <a:pt x="15572" y="3513"/>
                      </a:cubicBezTo>
                      <a:cubicBezTo>
                        <a:pt x="15320" y="3773"/>
                        <a:pt x="14316" y="4033"/>
                        <a:pt x="13813" y="4033"/>
                      </a:cubicBezTo>
                      <a:cubicBezTo>
                        <a:pt x="13311" y="4033"/>
                        <a:pt x="13060" y="3903"/>
                        <a:pt x="12809" y="3773"/>
                      </a:cubicBezTo>
                      <a:cubicBezTo>
                        <a:pt x="12809" y="3643"/>
                        <a:pt x="12558" y="3643"/>
                        <a:pt x="12306" y="3643"/>
                      </a:cubicBezTo>
                      <a:cubicBezTo>
                        <a:pt x="12306" y="3643"/>
                        <a:pt x="11804" y="3773"/>
                        <a:pt x="11553" y="3903"/>
                      </a:cubicBezTo>
                      <a:cubicBezTo>
                        <a:pt x="11302" y="3903"/>
                        <a:pt x="11051" y="4033"/>
                        <a:pt x="11051" y="4033"/>
                      </a:cubicBezTo>
                      <a:cubicBezTo>
                        <a:pt x="10297" y="4424"/>
                        <a:pt x="9544" y="4684"/>
                        <a:pt x="9041" y="4684"/>
                      </a:cubicBezTo>
                      <a:cubicBezTo>
                        <a:pt x="8790" y="4684"/>
                        <a:pt x="8288" y="4684"/>
                        <a:pt x="8037" y="4293"/>
                      </a:cubicBezTo>
                      <a:cubicBezTo>
                        <a:pt x="8037" y="4163"/>
                        <a:pt x="8037" y="4033"/>
                        <a:pt x="8037" y="3903"/>
                      </a:cubicBezTo>
                      <a:cubicBezTo>
                        <a:pt x="8037" y="3773"/>
                        <a:pt x="8288" y="3513"/>
                        <a:pt x="8539" y="3513"/>
                      </a:cubicBezTo>
                      <a:cubicBezTo>
                        <a:pt x="8539" y="3383"/>
                        <a:pt x="8790" y="3253"/>
                        <a:pt x="8790" y="3253"/>
                      </a:cubicBezTo>
                      <a:cubicBezTo>
                        <a:pt x="8790" y="3122"/>
                        <a:pt x="8790" y="3122"/>
                        <a:pt x="8790" y="2992"/>
                      </a:cubicBezTo>
                      <a:cubicBezTo>
                        <a:pt x="8790" y="2732"/>
                        <a:pt x="9041" y="2602"/>
                        <a:pt x="9041" y="2342"/>
                      </a:cubicBezTo>
                      <a:cubicBezTo>
                        <a:pt x="9293" y="2081"/>
                        <a:pt x="9293" y="1821"/>
                        <a:pt x="9041" y="1561"/>
                      </a:cubicBezTo>
                      <a:cubicBezTo>
                        <a:pt x="9041" y="1431"/>
                        <a:pt x="9041" y="1431"/>
                        <a:pt x="9041" y="1431"/>
                      </a:cubicBezTo>
                      <a:cubicBezTo>
                        <a:pt x="8790" y="1431"/>
                        <a:pt x="8790" y="1431"/>
                        <a:pt x="8539" y="1431"/>
                      </a:cubicBezTo>
                      <a:cubicBezTo>
                        <a:pt x="8037" y="1561"/>
                        <a:pt x="7534" y="1431"/>
                        <a:pt x="7283" y="1171"/>
                      </a:cubicBezTo>
                      <a:cubicBezTo>
                        <a:pt x="7032" y="910"/>
                        <a:pt x="7032" y="650"/>
                        <a:pt x="7032" y="390"/>
                      </a:cubicBezTo>
                      <a:cubicBezTo>
                        <a:pt x="7032" y="260"/>
                        <a:pt x="7032" y="130"/>
                        <a:pt x="7032" y="130"/>
                      </a:cubicBezTo>
                      <a:cubicBezTo>
                        <a:pt x="7032" y="130"/>
                        <a:pt x="7032" y="130"/>
                        <a:pt x="7032" y="130"/>
                      </a:cubicBezTo>
                      <a:cubicBezTo>
                        <a:pt x="7032" y="130"/>
                        <a:pt x="6781" y="130"/>
                        <a:pt x="6781" y="0"/>
                      </a:cubicBezTo>
                      <a:cubicBezTo>
                        <a:pt x="6781" y="0"/>
                        <a:pt x="6781" y="0"/>
                        <a:pt x="6781" y="0"/>
                      </a:cubicBezTo>
                      <a:cubicBezTo>
                        <a:pt x="6781" y="130"/>
                        <a:pt x="6781" y="130"/>
                        <a:pt x="6781" y="130"/>
                      </a:cubicBezTo>
                      <a:cubicBezTo>
                        <a:pt x="6781" y="130"/>
                        <a:pt x="6781" y="130"/>
                        <a:pt x="6530" y="130"/>
                      </a:cubicBezTo>
                      <a:cubicBezTo>
                        <a:pt x="6530" y="260"/>
                        <a:pt x="6530" y="260"/>
                        <a:pt x="6530" y="260"/>
                      </a:cubicBezTo>
                      <a:cubicBezTo>
                        <a:pt x="6279" y="260"/>
                        <a:pt x="6279" y="260"/>
                        <a:pt x="6279" y="260"/>
                      </a:cubicBezTo>
                      <a:cubicBezTo>
                        <a:pt x="6279" y="260"/>
                        <a:pt x="6027" y="390"/>
                        <a:pt x="6027" y="390"/>
                      </a:cubicBezTo>
                      <a:cubicBezTo>
                        <a:pt x="6027" y="390"/>
                        <a:pt x="6027" y="390"/>
                        <a:pt x="6027" y="390"/>
                      </a:cubicBezTo>
                      <a:cubicBezTo>
                        <a:pt x="5776" y="390"/>
                        <a:pt x="5525" y="390"/>
                        <a:pt x="5525" y="520"/>
                      </a:cubicBezTo>
                      <a:cubicBezTo>
                        <a:pt x="5023" y="520"/>
                        <a:pt x="4520" y="650"/>
                        <a:pt x="4269" y="780"/>
                      </a:cubicBezTo>
                      <a:cubicBezTo>
                        <a:pt x="4018" y="1171"/>
                        <a:pt x="3265" y="1301"/>
                        <a:pt x="2009" y="1301"/>
                      </a:cubicBezTo>
                      <a:cubicBezTo>
                        <a:pt x="1758" y="1301"/>
                        <a:pt x="1758" y="1301"/>
                        <a:pt x="1758" y="1301"/>
                      </a:cubicBezTo>
                      <a:cubicBezTo>
                        <a:pt x="1255" y="1301"/>
                        <a:pt x="753" y="1301"/>
                        <a:pt x="502" y="1561"/>
                      </a:cubicBezTo>
                      <a:cubicBezTo>
                        <a:pt x="502" y="1561"/>
                        <a:pt x="502" y="1561"/>
                        <a:pt x="502" y="1561"/>
                      </a:cubicBezTo>
                      <a:cubicBezTo>
                        <a:pt x="251" y="2862"/>
                        <a:pt x="0" y="3643"/>
                        <a:pt x="0" y="3773"/>
                      </a:cubicBezTo>
                      <a:cubicBezTo>
                        <a:pt x="251" y="4033"/>
                        <a:pt x="1506" y="4814"/>
                        <a:pt x="1758" y="4944"/>
                      </a:cubicBezTo>
                      <a:cubicBezTo>
                        <a:pt x="2511" y="4944"/>
                        <a:pt x="2511" y="5334"/>
                        <a:pt x="2511" y="5595"/>
                      </a:cubicBezTo>
                      <a:cubicBezTo>
                        <a:pt x="2511" y="5595"/>
                        <a:pt x="2511" y="5855"/>
                        <a:pt x="2511" y="5855"/>
                      </a:cubicBezTo>
                      <a:cubicBezTo>
                        <a:pt x="3013" y="5985"/>
                        <a:pt x="3265" y="6245"/>
                        <a:pt x="3013" y="6636"/>
                      </a:cubicBezTo>
                      <a:cubicBezTo>
                        <a:pt x="3013" y="6766"/>
                        <a:pt x="2762" y="6896"/>
                        <a:pt x="2511" y="7026"/>
                      </a:cubicBezTo>
                      <a:cubicBezTo>
                        <a:pt x="2511" y="7026"/>
                        <a:pt x="2511" y="7026"/>
                        <a:pt x="2511" y="7026"/>
                      </a:cubicBezTo>
                      <a:cubicBezTo>
                        <a:pt x="2511" y="7286"/>
                        <a:pt x="2511" y="7807"/>
                        <a:pt x="2009" y="8067"/>
                      </a:cubicBezTo>
                      <a:cubicBezTo>
                        <a:pt x="2009" y="8067"/>
                        <a:pt x="2009" y="8067"/>
                        <a:pt x="2009" y="8197"/>
                      </a:cubicBezTo>
                      <a:cubicBezTo>
                        <a:pt x="2009" y="8457"/>
                        <a:pt x="2260" y="8848"/>
                        <a:pt x="3013" y="9238"/>
                      </a:cubicBezTo>
                      <a:cubicBezTo>
                        <a:pt x="4269" y="9759"/>
                        <a:pt x="4269" y="10669"/>
                        <a:pt x="4269" y="11191"/>
                      </a:cubicBezTo>
                      <a:cubicBezTo>
                        <a:pt x="4269" y="11321"/>
                        <a:pt x="4520" y="11451"/>
                        <a:pt x="4520" y="11581"/>
                      </a:cubicBezTo>
                      <a:cubicBezTo>
                        <a:pt x="4772" y="11711"/>
                        <a:pt x="5274" y="11972"/>
                        <a:pt x="5274" y="12362"/>
                      </a:cubicBezTo>
                      <a:cubicBezTo>
                        <a:pt x="5274" y="12362"/>
                        <a:pt x="5274" y="12362"/>
                        <a:pt x="5274" y="12362"/>
                      </a:cubicBezTo>
                      <a:cubicBezTo>
                        <a:pt x="5023" y="12492"/>
                        <a:pt x="5023" y="12622"/>
                        <a:pt x="5023" y="12752"/>
                      </a:cubicBezTo>
                      <a:cubicBezTo>
                        <a:pt x="5023" y="12752"/>
                        <a:pt x="5023" y="12752"/>
                        <a:pt x="5023" y="12752"/>
                      </a:cubicBezTo>
                      <a:cubicBezTo>
                        <a:pt x="5023" y="12882"/>
                        <a:pt x="4772" y="13013"/>
                        <a:pt x="4772" y="13013"/>
                      </a:cubicBezTo>
                      <a:cubicBezTo>
                        <a:pt x="4772" y="13143"/>
                        <a:pt x="4772" y="13143"/>
                        <a:pt x="4772" y="13143"/>
                      </a:cubicBezTo>
                      <a:cubicBezTo>
                        <a:pt x="4772" y="13273"/>
                        <a:pt x="4520" y="13403"/>
                        <a:pt x="4520" y="13533"/>
                      </a:cubicBezTo>
                      <a:cubicBezTo>
                        <a:pt x="4520" y="13533"/>
                        <a:pt x="4520" y="13533"/>
                        <a:pt x="4520" y="13533"/>
                      </a:cubicBezTo>
                      <a:cubicBezTo>
                        <a:pt x="4269" y="13663"/>
                        <a:pt x="4269" y="13793"/>
                        <a:pt x="4269" y="13923"/>
                      </a:cubicBezTo>
                      <a:cubicBezTo>
                        <a:pt x="4269" y="13923"/>
                        <a:pt x="4269" y="13923"/>
                        <a:pt x="4269" y="13923"/>
                      </a:cubicBezTo>
                      <a:cubicBezTo>
                        <a:pt x="4018" y="14184"/>
                        <a:pt x="3767" y="14314"/>
                        <a:pt x="3516" y="14574"/>
                      </a:cubicBezTo>
                      <a:cubicBezTo>
                        <a:pt x="3516" y="14574"/>
                        <a:pt x="3516" y="14574"/>
                        <a:pt x="3516" y="14574"/>
                      </a:cubicBezTo>
                      <a:cubicBezTo>
                        <a:pt x="3265" y="14704"/>
                        <a:pt x="3265" y="14704"/>
                        <a:pt x="3265" y="14834"/>
                      </a:cubicBezTo>
                      <a:cubicBezTo>
                        <a:pt x="3013" y="14834"/>
                        <a:pt x="3013" y="14834"/>
                        <a:pt x="3013" y="14834"/>
                      </a:cubicBezTo>
                      <a:cubicBezTo>
                        <a:pt x="3013" y="14834"/>
                        <a:pt x="2762" y="14964"/>
                        <a:pt x="2762" y="14964"/>
                      </a:cubicBezTo>
                      <a:cubicBezTo>
                        <a:pt x="2762" y="14964"/>
                        <a:pt x="2762" y="14964"/>
                        <a:pt x="2762" y="14964"/>
                      </a:cubicBezTo>
                      <a:cubicBezTo>
                        <a:pt x="2762" y="15094"/>
                        <a:pt x="2511" y="15355"/>
                        <a:pt x="2511" y="15485"/>
                      </a:cubicBezTo>
                      <a:cubicBezTo>
                        <a:pt x="2260" y="16005"/>
                        <a:pt x="2260" y="16526"/>
                        <a:pt x="2009" y="16916"/>
                      </a:cubicBezTo>
                      <a:cubicBezTo>
                        <a:pt x="1758" y="17176"/>
                        <a:pt x="1506" y="17827"/>
                        <a:pt x="1758" y="17957"/>
                      </a:cubicBezTo>
                      <a:cubicBezTo>
                        <a:pt x="2511" y="17957"/>
                        <a:pt x="3767" y="18608"/>
                        <a:pt x="5776" y="19909"/>
                      </a:cubicBezTo>
                      <a:cubicBezTo>
                        <a:pt x="6027" y="20039"/>
                        <a:pt x="6279" y="20299"/>
                        <a:pt x="6530" y="20560"/>
                      </a:cubicBezTo>
                      <a:cubicBezTo>
                        <a:pt x="7032" y="20560"/>
                        <a:pt x="7534" y="20560"/>
                        <a:pt x="8037" y="20560"/>
                      </a:cubicBezTo>
                      <a:cubicBezTo>
                        <a:pt x="8037" y="20560"/>
                        <a:pt x="8288" y="20690"/>
                        <a:pt x="8288" y="20690"/>
                      </a:cubicBezTo>
                      <a:cubicBezTo>
                        <a:pt x="8539" y="20690"/>
                        <a:pt x="8790" y="20820"/>
                        <a:pt x="9041" y="20820"/>
                      </a:cubicBezTo>
                      <a:cubicBezTo>
                        <a:pt x="9544" y="21080"/>
                        <a:pt x="9795" y="21340"/>
                        <a:pt x="9795" y="21600"/>
                      </a:cubicBezTo>
                      <a:cubicBezTo>
                        <a:pt x="9795" y="21600"/>
                        <a:pt x="10046" y="21600"/>
                        <a:pt x="10297" y="21600"/>
                      </a:cubicBezTo>
                      <a:cubicBezTo>
                        <a:pt x="10548" y="21600"/>
                        <a:pt x="11051" y="21600"/>
                        <a:pt x="11051" y="21600"/>
                      </a:cubicBezTo>
                      <a:cubicBezTo>
                        <a:pt x="11051" y="21600"/>
                        <a:pt x="11302" y="21600"/>
                        <a:pt x="11302" y="21470"/>
                      </a:cubicBezTo>
                      <a:cubicBezTo>
                        <a:pt x="11302" y="21470"/>
                        <a:pt x="11302" y="21470"/>
                        <a:pt x="11302" y="21470"/>
                      </a:cubicBezTo>
                      <a:cubicBezTo>
                        <a:pt x="11302" y="21340"/>
                        <a:pt x="11302" y="21340"/>
                        <a:pt x="11302" y="21340"/>
                      </a:cubicBezTo>
                      <a:cubicBezTo>
                        <a:pt x="11302" y="21340"/>
                        <a:pt x="11553" y="21340"/>
                        <a:pt x="11553" y="21340"/>
                      </a:cubicBezTo>
                      <a:cubicBezTo>
                        <a:pt x="11553" y="21210"/>
                        <a:pt x="11553" y="21210"/>
                        <a:pt x="11553" y="21210"/>
                      </a:cubicBezTo>
                      <a:cubicBezTo>
                        <a:pt x="11051" y="20950"/>
                        <a:pt x="9795" y="20560"/>
                        <a:pt x="9041" y="20560"/>
                      </a:cubicBezTo>
                      <a:cubicBezTo>
                        <a:pt x="8539" y="20560"/>
                        <a:pt x="8037" y="20299"/>
                        <a:pt x="7534" y="20039"/>
                      </a:cubicBezTo>
                      <a:cubicBezTo>
                        <a:pt x="6781" y="19649"/>
                        <a:pt x="6530" y="18998"/>
                        <a:pt x="6530" y="18608"/>
                      </a:cubicBezTo>
                      <a:cubicBezTo>
                        <a:pt x="6781" y="18347"/>
                        <a:pt x="6530" y="18217"/>
                        <a:pt x="6279" y="17957"/>
                      </a:cubicBezTo>
                      <a:cubicBezTo>
                        <a:pt x="5776" y="17827"/>
                        <a:pt x="5525" y="17567"/>
                        <a:pt x="5525" y="17307"/>
                      </a:cubicBezTo>
                      <a:cubicBezTo>
                        <a:pt x="5525" y="17176"/>
                        <a:pt x="5525" y="17046"/>
                        <a:pt x="4772" y="16916"/>
                      </a:cubicBezTo>
                      <a:cubicBezTo>
                        <a:pt x="4520" y="16916"/>
                        <a:pt x="4269" y="16916"/>
                        <a:pt x="4018" y="16786"/>
                      </a:cubicBezTo>
                      <a:cubicBezTo>
                        <a:pt x="3013" y="16526"/>
                        <a:pt x="3516" y="15615"/>
                        <a:pt x="3767" y="14834"/>
                      </a:cubicBezTo>
                      <a:cubicBezTo>
                        <a:pt x="4018" y="14574"/>
                        <a:pt x="4018" y="14314"/>
                        <a:pt x="4018" y="14184"/>
                      </a:cubicBezTo>
                      <a:cubicBezTo>
                        <a:pt x="4269" y="13923"/>
                        <a:pt x="4520" y="13533"/>
                        <a:pt x="4772" y="13013"/>
                      </a:cubicBezTo>
                      <a:cubicBezTo>
                        <a:pt x="5274" y="12492"/>
                        <a:pt x="6027" y="11581"/>
                        <a:pt x="5776" y="11321"/>
                      </a:cubicBezTo>
                      <a:cubicBezTo>
                        <a:pt x="5525" y="11191"/>
                        <a:pt x="5525" y="10931"/>
                        <a:pt x="5776" y="10801"/>
                      </a:cubicBezTo>
                      <a:cubicBezTo>
                        <a:pt x="6027" y="10409"/>
                        <a:pt x="7032" y="10279"/>
                        <a:pt x="7534" y="10279"/>
                      </a:cubicBezTo>
                      <a:cubicBezTo>
                        <a:pt x="8288" y="10279"/>
                        <a:pt x="8790" y="10409"/>
                        <a:pt x="9041" y="10801"/>
                      </a:cubicBezTo>
                      <a:cubicBezTo>
                        <a:pt x="9293" y="11451"/>
                        <a:pt x="9544" y="11451"/>
                        <a:pt x="10548" y="11451"/>
                      </a:cubicBezTo>
                      <a:cubicBezTo>
                        <a:pt x="10800" y="11451"/>
                        <a:pt x="10800" y="11451"/>
                        <a:pt x="10800" y="11451"/>
                      </a:cubicBezTo>
                      <a:cubicBezTo>
                        <a:pt x="11804" y="11451"/>
                        <a:pt x="12306" y="11711"/>
                        <a:pt x="12809" y="11972"/>
                      </a:cubicBezTo>
                      <a:cubicBezTo>
                        <a:pt x="13060" y="12102"/>
                        <a:pt x="13311" y="12232"/>
                        <a:pt x="13562" y="12232"/>
                      </a:cubicBezTo>
                      <a:cubicBezTo>
                        <a:pt x="13562" y="12232"/>
                        <a:pt x="13562" y="12232"/>
                        <a:pt x="13562" y="12232"/>
                      </a:cubicBezTo>
                      <a:cubicBezTo>
                        <a:pt x="13562" y="12232"/>
                        <a:pt x="13562" y="12232"/>
                        <a:pt x="13311" y="12102"/>
                      </a:cubicBezTo>
                      <a:cubicBezTo>
                        <a:pt x="13311" y="11972"/>
                        <a:pt x="13060" y="11841"/>
                        <a:pt x="13060" y="11451"/>
                      </a:cubicBezTo>
                      <a:cubicBezTo>
                        <a:pt x="13060" y="11321"/>
                        <a:pt x="13060" y="11191"/>
                        <a:pt x="12809" y="11061"/>
                      </a:cubicBezTo>
                      <a:cubicBezTo>
                        <a:pt x="12558" y="10801"/>
                        <a:pt x="12306" y="10539"/>
                        <a:pt x="13060" y="10019"/>
                      </a:cubicBezTo>
                      <a:cubicBezTo>
                        <a:pt x="14316" y="9108"/>
                        <a:pt x="16325" y="8718"/>
                        <a:pt x="17581" y="8848"/>
                      </a:cubicBezTo>
                      <a:cubicBezTo>
                        <a:pt x="17581" y="8848"/>
                        <a:pt x="17581" y="8848"/>
                        <a:pt x="17832" y="8848"/>
                      </a:cubicBezTo>
                      <a:cubicBezTo>
                        <a:pt x="18083" y="8978"/>
                        <a:pt x="18586" y="8848"/>
                        <a:pt x="19088" y="8848"/>
                      </a:cubicBezTo>
                      <a:cubicBezTo>
                        <a:pt x="19590" y="8848"/>
                        <a:pt x="19841" y="8848"/>
                        <a:pt x="20344" y="8848"/>
                      </a:cubicBezTo>
                      <a:cubicBezTo>
                        <a:pt x="20344" y="8848"/>
                        <a:pt x="20344" y="8848"/>
                        <a:pt x="20595" y="8848"/>
                      </a:cubicBezTo>
                      <a:cubicBezTo>
                        <a:pt x="20595" y="8848"/>
                        <a:pt x="20595" y="8848"/>
                        <a:pt x="20595" y="8848"/>
                      </a:cubicBezTo>
                      <a:cubicBezTo>
                        <a:pt x="20595" y="8848"/>
                        <a:pt x="20846" y="8848"/>
                        <a:pt x="20846" y="8848"/>
                      </a:cubicBezTo>
                      <a:cubicBezTo>
                        <a:pt x="20846" y="8848"/>
                        <a:pt x="20846" y="8848"/>
                        <a:pt x="20846" y="8848"/>
                      </a:cubicBezTo>
                      <a:cubicBezTo>
                        <a:pt x="21097" y="8848"/>
                        <a:pt x="21097" y="8848"/>
                        <a:pt x="21097" y="8848"/>
                      </a:cubicBezTo>
                      <a:cubicBezTo>
                        <a:pt x="21348" y="8848"/>
                        <a:pt x="21348" y="8848"/>
                        <a:pt x="21348" y="8978"/>
                      </a:cubicBezTo>
                      <a:cubicBezTo>
                        <a:pt x="21348" y="8978"/>
                        <a:pt x="21348" y="8978"/>
                        <a:pt x="21348" y="8978"/>
                      </a:cubicBezTo>
                      <a:cubicBezTo>
                        <a:pt x="21600" y="8848"/>
                        <a:pt x="21600" y="8848"/>
                        <a:pt x="21600" y="8848"/>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70" name="Shape">
                  <a:extLst>
                    <a:ext uri="{FF2B5EF4-FFF2-40B4-BE49-F238E27FC236}">
                      <a16:creationId xmlns:a16="http://schemas.microsoft.com/office/drawing/2014/main" id="{CCD89642-9597-4B0A-A399-0D7330C75FBA}"/>
                    </a:ext>
                  </a:extLst>
                </p:cNvPr>
                <p:cNvSpPr/>
                <p:nvPr/>
              </p:nvSpPr>
              <p:spPr>
                <a:xfrm>
                  <a:off x="1144011" y="1279139"/>
                  <a:ext cx="130643" cy="69866"/>
                </a:xfrm>
                <a:custGeom>
                  <a:avLst/>
                  <a:gdLst/>
                  <a:ahLst/>
                  <a:cxnLst>
                    <a:cxn ang="0">
                      <a:pos x="wd2" y="hd2"/>
                    </a:cxn>
                    <a:cxn ang="5400000">
                      <a:pos x="wd2" y="hd2"/>
                    </a:cxn>
                    <a:cxn ang="10800000">
                      <a:pos x="wd2" y="hd2"/>
                    </a:cxn>
                    <a:cxn ang="16200000">
                      <a:pos x="wd2" y="hd2"/>
                    </a:cxn>
                  </a:cxnLst>
                  <a:rect l="0" t="0" r="r" b="b"/>
                  <a:pathLst>
                    <a:path w="21600" h="21600" extrusionOk="0">
                      <a:moveTo>
                        <a:pt x="19542" y="7542"/>
                      </a:moveTo>
                      <a:cubicBezTo>
                        <a:pt x="19131" y="7200"/>
                        <a:pt x="19337" y="6857"/>
                        <a:pt x="19337" y="6514"/>
                      </a:cubicBezTo>
                      <a:cubicBezTo>
                        <a:pt x="19337" y="5828"/>
                        <a:pt x="19748" y="5828"/>
                        <a:pt x="20365" y="5828"/>
                      </a:cubicBezTo>
                      <a:cubicBezTo>
                        <a:pt x="20571" y="5828"/>
                        <a:pt x="21394" y="5828"/>
                        <a:pt x="21600" y="5485"/>
                      </a:cubicBezTo>
                      <a:cubicBezTo>
                        <a:pt x="21600" y="5142"/>
                        <a:pt x="21600" y="5142"/>
                        <a:pt x="21394" y="4800"/>
                      </a:cubicBezTo>
                      <a:cubicBezTo>
                        <a:pt x="21188" y="4114"/>
                        <a:pt x="20571" y="3771"/>
                        <a:pt x="20365" y="4114"/>
                      </a:cubicBezTo>
                      <a:cubicBezTo>
                        <a:pt x="20159" y="4114"/>
                        <a:pt x="19954" y="4114"/>
                        <a:pt x="19748" y="4114"/>
                      </a:cubicBezTo>
                      <a:cubicBezTo>
                        <a:pt x="19337" y="4114"/>
                        <a:pt x="18925" y="4114"/>
                        <a:pt x="18514" y="3771"/>
                      </a:cubicBezTo>
                      <a:cubicBezTo>
                        <a:pt x="17897" y="3428"/>
                        <a:pt x="17897" y="2742"/>
                        <a:pt x="17897" y="2400"/>
                      </a:cubicBezTo>
                      <a:cubicBezTo>
                        <a:pt x="17897" y="1714"/>
                        <a:pt x="16662" y="0"/>
                        <a:pt x="16045" y="0"/>
                      </a:cubicBezTo>
                      <a:cubicBezTo>
                        <a:pt x="15634" y="0"/>
                        <a:pt x="14811" y="2400"/>
                        <a:pt x="14605" y="3428"/>
                      </a:cubicBezTo>
                      <a:cubicBezTo>
                        <a:pt x="14605" y="4114"/>
                        <a:pt x="14194" y="4457"/>
                        <a:pt x="13988" y="4800"/>
                      </a:cubicBezTo>
                      <a:cubicBezTo>
                        <a:pt x="13577" y="5142"/>
                        <a:pt x="13371" y="5485"/>
                        <a:pt x="13371" y="5828"/>
                      </a:cubicBezTo>
                      <a:cubicBezTo>
                        <a:pt x="13577" y="6171"/>
                        <a:pt x="13371" y="6857"/>
                        <a:pt x="12960" y="7200"/>
                      </a:cubicBezTo>
                      <a:cubicBezTo>
                        <a:pt x="12960" y="7542"/>
                        <a:pt x="12960" y="7542"/>
                        <a:pt x="12960" y="7542"/>
                      </a:cubicBezTo>
                      <a:cubicBezTo>
                        <a:pt x="12960" y="7542"/>
                        <a:pt x="13165" y="7885"/>
                        <a:pt x="13165" y="8228"/>
                      </a:cubicBezTo>
                      <a:cubicBezTo>
                        <a:pt x="13165" y="8228"/>
                        <a:pt x="13165" y="8228"/>
                        <a:pt x="13165" y="8228"/>
                      </a:cubicBezTo>
                      <a:cubicBezTo>
                        <a:pt x="13165" y="8228"/>
                        <a:pt x="13165" y="8571"/>
                        <a:pt x="13165" y="8571"/>
                      </a:cubicBezTo>
                      <a:cubicBezTo>
                        <a:pt x="13165" y="8914"/>
                        <a:pt x="13165" y="8914"/>
                        <a:pt x="13165" y="8914"/>
                      </a:cubicBezTo>
                      <a:cubicBezTo>
                        <a:pt x="13165" y="8914"/>
                        <a:pt x="13165" y="9257"/>
                        <a:pt x="13165" y="9257"/>
                      </a:cubicBezTo>
                      <a:cubicBezTo>
                        <a:pt x="13165" y="9257"/>
                        <a:pt x="13165" y="9257"/>
                        <a:pt x="13165" y="9257"/>
                      </a:cubicBezTo>
                      <a:cubicBezTo>
                        <a:pt x="13165" y="9257"/>
                        <a:pt x="13165" y="9600"/>
                        <a:pt x="12960" y="9600"/>
                      </a:cubicBezTo>
                      <a:cubicBezTo>
                        <a:pt x="12960" y="9942"/>
                        <a:pt x="12754" y="9942"/>
                        <a:pt x="12548" y="9942"/>
                      </a:cubicBezTo>
                      <a:cubicBezTo>
                        <a:pt x="12548" y="9942"/>
                        <a:pt x="12548" y="9942"/>
                        <a:pt x="12548" y="9942"/>
                      </a:cubicBezTo>
                      <a:cubicBezTo>
                        <a:pt x="12342" y="9942"/>
                        <a:pt x="12342" y="9942"/>
                        <a:pt x="12137" y="10285"/>
                      </a:cubicBezTo>
                      <a:cubicBezTo>
                        <a:pt x="11931" y="10285"/>
                        <a:pt x="11520" y="10972"/>
                        <a:pt x="11108" y="10972"/>
                      </a:cubicBezTo>
                      <a:cubicBezTo>
                        <a:pt x="11108" y="10972"/>
                        <a:pt x="10902" y="10972"/>
                        <a:pt x="10902" y="10972"/>
                      </a:cubicBezTo>
                      <a:cubicBezTo>
                        <a:pt x="10902" y="10628"/>
                        <a:pt x="10902" y="10628"/>
                        <a:pt x="10902" y="10628"/>
                      </a:cubicBezTo>
                      <a:cubicBezTo>
                        <a:pt x="10902" y="10628"/>
                        <a:pt x="10902" y="10628"/>
                        <a:pt x="10697" y="10628"/>
                      </a:cubicBezTo>
                      <a:cubicBezTo>
                        <a:pt x="10697" y="10628"/>
                        <a:pt x="10697" y="10628"/>
                        <a:pt x="10697" y="10628"/>
                      </a:cubicBezTo>
                      <a:cubicBezTo>
                        <a:pt x="10697" y="10628"/>
                        <a:pt x="10697" y="10628"/>
                        <a:pt x="10697" y="10628"/>
                      </a:cubicBezTo>
                      <a:cubicBezTo>
                        <a:pt x="10491" y="10628"/>
                        <a:pt x="10491" y="10628"/>
                        <a:pt x="10491" y="10285"/>
                      </a:cubicBezTo>
                      <a:cubicBezTo>
                        <a:pt x="10491" y="10285"/>
                        <a:pt x="10491" y="10285"/>
                        <a:pt x="10491" y="10285"/>
                      </a:cubicBezTo>
                      <a:cubicBezTo>
                        <a:pt x="10491" y="10285"/>
                        <a:pt x="10285" y="10285"/>
                        <a:pt x="10285" y="10285"/>
                      </a:cubicBezTo>
                      <a:cubicBezTo>
                        <a:pt x="10285" y="9942"/>
                        <a:pt x="10285" y="9942"/>
                        <a:pt x="10285" y="9942"/>
                      </a:cubicBezTo>
                      <a:cubicBezTo>
                        <a:pt x="10285" y="9942"/>
                        <a:pt x="10285" y="9942"/>
                        <a:pt x="10079" y="9600"/>
                      </a:cubicBezTo>
                      <a:cubicBezTo>
                        <a:pt x="10079" y="9600"/>
                        <a:pt x="10079" y="9600"/>
                        <a:pt x="10079" y="9257"/>
                      </a:cubicBezTo>
                      <a:cubicBezTo>
                        <a:pt x="10079" y="9257"/>
                        <a:pt x="9874" y="9257"/>
                        <a:pt x="9874" y="9257"/>
                      </a:cubicBezTo>
                      <a:cubicBezTo>
                        <a:pt x="9874" y="8914"/>
                        <a:pt x="9874" y="8914"/>
                        <a:pt x="9874" y="8914"/>
                      </a:cubicBezTo>
                      <a:cubicBezTo>
                        <a:pt x="9668" y="8571"/>
                        <a:pt x="9668" y="8571"/>
                        <a:pt x="9668" y="8571"/>
                      </a:cubicBezTo>
                      <a:cubicBezTo>
                        <a:pt x="9668" y="8228"/>
                        <a:pt x="9668" y="8228"/>
                        <a:pt x="9668" y="8228"/>
                      </a:cubicBezTo>
                      <a:cubicBezTo>
                        <a:pt x="9257" y="8914"/>
                        <a:pt x="8228" y="10972"/>
                        <a:pt x="8022" y="13029"/>
                      </a:cubicBezTo>
                      <a:cubicBezTo>
                        <a:pt x="7817" y="15086"/>
                        <a:pt x="6788" y="15086"/>
                        <a:pt x="5554" y="15086"/>
                      </a:cubicBezTo>
                      <a:cubicBezTo>
                        <a:pt x="5142" y="15086"/>
                        <a:pt x="4731" y="15086"/>
                        <a:pt x="4319" y="15086"/>
                      </a:cubicBezTo>
                      <a:cubicBezTo>
                        <a:pt x="3497" y="15429"/>
                        <a:pt x="3497" y="16115"/>
                        <a:pt x="3497" y="17829"/>
                      </a:cubicBezTo>
                      <a:cubicBezTo>
                        <a:pt x="3291" y="18515"/>
                        <a:pt x="3291" y="19201"/>
                        <a:pt x="3291" y="19543"/>
                      </a:cubicBezTo>
                      <a:cubicBezTo>
                        <a:pt x="3085" y="19886"/>
                        <a:pt x="2879" y="20572"/>
                        <a:pt x="2468" y="20572"/>
                      </a:cubicBezTo>
                      <a:cubicBezTo>
                        <a:pt x="1851" y="20572"/>
                        <a:pt x="1234" y="19886"/>
                        <a:pt x="617" y="19543"/>
                      </a:cubicBezTo>
                      <a:cubicBezTo>
                        <a:pt x="411" y="19201"/>
                        <a:pt x="205" y="19201"/>
                        <a:pt x="0" y="19201"/>
                      </a:cubicBezTo>
                      <a:cubicBezTo>
                        <a:pt x="0" y="19201"/>
                        <a:pt x="0" y="19201"/>
                        <a:pt x="0" y="19201"/>
                      </a:cubicBezTo>
                      <a:cubicBezTo>
                        <a:pt x="0" y="19201"/>
                        <a:pt x="0" y="19201"/>
                        <a:pt x="0" y="19201"/>
                      </a:cubicBezTo>
                      <a:cubicBezTo>
                        <a:pt x="0" y="19201"/>
                        <a:pt x="0" y="19201"/>
                        <a:pt x="0" y="19201"/>
                      </a:cubicBezTo>
                      <a:cubicBezTo>
                        <a:pt x="0" y="19543"/>
                        <a:pt x="0" y="19543"/>
                        <a:pt x="205" y="19543"/>
                      </a:cubicBezTo>
                      <a:cubicBezTo>
                        <a:pt x="205" y="19543"/>
                        <a:pt x="205" y="19543"/>
                        <a:pt x="205" y="19543"/>
                      </a:cubicBezTo>
                      <a:cubicBezTo>
                        <a:pt x="205" y="19543"/>
                        <a:pt x="205" y="19543"/>
                        <a:pt x="205" y="19543"/>
                      </a:cubicBezTo>
                      <a:cubicBezTo>
                        <a:pt x="205" y="19543"/>
                        <a:pt x="205" y="19543"/>
                        <a:pt x="205" y="19543"/>
                      </a:cubicBezTo>
                      <a:cubicBezTo>
                        <a:pt x="205" y="19543"/>
                        <a:pt x="205" y="19886"/>
                        <a:pt x="205" y="19886"/>
                      </a:cubicBezTo>
                      <a:cubicBezTo>
                        <a:pt x="617" y="19886"/>
                        <a:pt x="822" y="20229"/>
                        <a:pt x="1234" y="20572"/>
                      </a:cubicBezTo>
                      <a:cubicBezTo>
                        <a:pt x="1234" y="20915"/>
                        <a:pt x="1439" y="20915"/>
                        <a:pt x="1439" y="21258"/>
                      </a:cubicBezTo>
                      <a:cubicBezTo>
                        <a:pt x="1439" y="21258"/>
                        <a:pt x="1439" y="21258"/>
                        <a:pt x="1439" y="21258"/>
                      </a:cubicBezTo>
                      <a:cubicBezTo>
                        <a:pt x="1645" y="21258"/>
                        <a:pt x="1645" y="21258"/>
                        <a:pt x="1645" y="21258"/>
                      </a:cubicBezTo>
                      <a:cubicBezTo>
                        <a:pt x="1645" y="21258"/>
                        <a:pt x="1645" y="21258"/>
                        <a:pt x="1645" y="21258"/>
                      </a:cubicBezTo>
                      <a:cubicBezTo>
                        <a:pt x="1645" y="21600"/>
                        <a:pt x="1851" y="21600"/>
                        <a:pt x="1851" y="21600"/>
                      </a:cubicBezTo>
                      <a:cubicBezTo>
                        <a:pt x="1851" y="21258"/>
                        <a:pt x="2057" y="21258"/>
                        <a:pt x="2057" y="21258"/>
                      </a:cubicBezTo>
                      <a:cubicBezTo>
                        <a:pt x="2057" y="21258"/>
                        <a:pt x="2057" y="21258"/>
                        <a:pt x="2057" y="21258"/>
                      </a:cubicBezTo>
                      <a:cubicBezTo>
                        <a:pt x="2468" y="20915"/>
                        <a:pt x="3085" y="20915"/>
                        <a:pt x="3497" y="20915"/>
                      </a:cubicBezTo>
                      <a:cubicBezTo>
                        <a:pt x="3702" y="20915"/>
                        <a:pt x="3908" y="20915"/>
                        <a:pt x="4114" y="20915"/>
                      </a:cubicBezTo>
                      <a:cubicBezTo>
                        <a:pt x="4319" y="20915"/>
                        <a:pt x="4731" y="20915"/>
                        <a:pt x="4937" y="20915"/>
                      </a:cubicBezTo>
                      <a:cubicBezTo>
                        <a:pt x="5142" y="20915"/>
                        <a:pt x="5348" y="20572"/>
                        <a:pt x="5554" y="20229"/>
                      </a:cubicBezTo>
                      <a:cubicBezTo>
                        <a:pt x="5965" y="19886"/>
                        <a:pt x="6377" y="19201"/>
                        <a:pt x="7405" y="19201"/>
                      </a:cubicBezTo>
                      <a:cubicBezTo>
                        <a:pt x="8228" y="19201"/>
                        <a:pt x="8434" y="19886"/>
                        <a:pt x="8640" y="20229"/>
                      </a:cubicBezTo>
                      <a:cubicBezTo>
                        <a:pt x="8640" y="20229"/>
                        <a:pt x="8845" y="20229"/>
                        <a:pt x="8845" y="20229"/>
                      </a:cubicBezTo>
                      <a:cubicBezTo>
                        <a:pt x="8845" y="20229"/>
                        <a:pt x="8845" y="20229"/>
                        <a:pt x="8845" y="20229"/>
                      </a:cubicBezTo>
                      <a:cubicBezTo>
                        <a:pt x="8845" y="20229"/>
                        <a:pt x="8845" y="20229"/>
                        <a:pt x="8845" y="20229"/>
                      </a:cubicBezTo>
                      <a:cubicBezTo>
                        <a:pt x="8845" y="20229"/>
                        <a:pt x="9051" y="20229"/>
                        <a:pt x="9462" y="19886"/>
                      </a:cubicBezTo>
                      <a:cubicBezTo>
                        <a:pt x="9874" y="19543"/>
                        <a:pt x="10285" y="19543"/>
                        <a:pt x="10697" y="19201"/>
                      </a:cubicBezTo>
                      <a:cubicBezTo>
                        <a:pt x="11314" y="19201"/>
                        <a:pt x="11314" y="19201"/>
                        <a:pt x="11108" y="18515"/>
                      </a:cubicBezTo>
                      <a:cubicBezTo>
                        <a:pt x="11108" y="17143"/>
                        <a:pt x="11520" y="16458"/>
                        <a:pt x="11725" y="15772"/>
                      </a:cubicBezTo>
                      <a:cubicBezTo>
                        <a:pt x="11725" y="15429"/>
                        <a:pt x="11931" y="15429"/>
                        <a:pt x="11931" y="14743"/>
                      </a:cubicBezTo>
                      <a:cubicBezTo>
                        <a:pt x="11725" y="13715"/>
                        <a:pt x="12342" y="13372"/>
                        <a:pt x="12754" y="13029"/>
                      </a:cubicBezTo>
                      <a:cubicBezTo>
                        <a:pt x="12960" y="12686"/>
                        <a:pt x="13371" y="12686"/>
                        <a:pt x="13165" y="11315"/>
                      </a:cubicBezTo>
                      <a:cubicBezTo>
                        <a:pt x="13165" y="10628"/>
                        <a:pt x="13371" y="9942"/>
                        <a:pt x="13577" y="9257"/>
                      </a:cubicBezTo>
                      <a:cubicBezTo>
                        <a:pt x="14399" y="7885"/>
                        <a:pt x="15839" y="7885"/>
                        <a:pt x="16868" y="8228"/>
                      </a:cubicBezTo>
                      <a:cubicBezTo>
                        <a:pt x="17074" y="8228"/>
                        <a:pt x="17074" y="8228"/>
                        <a:pt x="17280" y="8228"/>
                      </a:cubicBezTo>
                      <a:cubicBezTo>
                        <a:pt x="17280" y="8228"/>
                        <a:pt x="17280" y="8228"/>
                        <a:pt x="17485" y="8228"/>
                      </a:cubicBezTo>
                      <a:cubicBezTo>
                        <a:pt x="17485" y="8228"/>
                        <a:pt x="17485" y="8228"/>
                        <a:pt x="17485" y="8228"/>
                      </a:cubicBezTo>
                      <a:cubicBezTo>
                        <a:pt x="17691" y="8228"/>
                        <a:pt x="17691" y="8228"/>
                        <a:pt x="17691" y="8228"/>
                      </a:cubicBezTo>
                      <a:cubicBezTo>
                        <a:pt x="17691" y="8228"/>
                        <a:pt x="17897" y="8228"/>
                        <a:pt x="17897" y="8228"/>
                      </a:cubicBezTo>
                      <a:cubicBezTo>
                        <a:pt x="17897" y="8228"/>
                        <a:pt x="17897" y="8228"/>
                        <a:pt x="18102" y="8571"/>
                      </a:cubicBezTo>
                      <a:cubicBezTo>
                        <a:pt x="18102" y="8571"/>
                        <a:pt x="18102" y="8571"/>
                        <a:pt x="18308" y="8571"/>
                      </a:cubicBezTo>
                      <a:cubicBezTo>
                        <a:pt x="18308" y="8571"/>
                        <a:pt x="18308" y="8571"/>
                        <a:pt x="18308" y="8571"/>
                      </a:cubicBezTo>
                      <a:cubicBezTo>
                        <a:pt x="18720" y="8228"/>
                        <a:pt x="19337" y="7885"/>
                        <a:pt x="19542" y="7542"/>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71" name="Shape">
                  <a:extLst>
                    <a:ext uri="{FF2B5EF4-FFF2-40B4-BE49-F238E27FC236}">
                      <a16:creationId xmlns:a16="http://schemas.microsoft.com/office/drawing/2014/main" id="{7013DDBD-2B2D-4F87-9FBD-8B4B3E098285}"/>
                    </a:ext>
                  </a:extLst>
                </p:cNvPr>
                <p:cNvSpPr/>
                <p:nvPr/>
              </p:nvSpPr>
              <p:spPr>
                <a:xfrm>
                  <a:off x="1009207" y="1281531"/>
                  <a:ext cx="52568" cy="61735"/>
                </a:xfrm>
                <a:custGeom>
                  <a:avLst/>
                  <a:gdLst/>
                  <a:ahLst/>
                  <a:cxnLst>
                    <a:cxn ang="0">
                      <a:pos x="wd2" y="hd2"/>
                    </a:cxn>
                    <a:cxn ang="5400000">
                      <a:pos x="wd2" y="hd2"/>
                    </a:cxn>
                    <a:cxn ang="10800000">
                      <a:pos x="wd2" y="hd2"/>
                    </a:cxn>
                    <a:cxn ang="16200000">
                      <a:pos x="wd2" y="hd2"/>
                    </a:cxn>
                  </a:cxnLst>
                  <a:rect l="0" t="0" r="r" b="b"/>
                  <a:pathLst>
                    <a:path w="21600" h="21600" extrusionOk="0">
                      <a:moveTo>
                        <a:pt x="4628" y="11185"/>
                      </a:moveTo>
                      <a:cubicBezTo>
                        <a:pt x="5657" y="12342"/>
                        <a:pt x="6685" y="13114"/>
                        <a:pt x="6685" y="13885"/>
                      </a:cubicBezTo>
                      <a:cubicBezTo>
                        <a:pt x="7200" y="15042"/>
                        <a:pt x="8228" y="15428"/>
                        <a:pt x="10285" y="16585"/>
                      </a:cubicBezTo>
                      <a:cubicBezTo>
                        <a:pt x="10800" y="16971"/>
                        <a:pt x="11315" y="17357"/>
                        <a:pt x="11829" y="17357"/>
                      </a:cubicBezTo>
                      <a:cubicBezTo>
                        <a:pt x="15429" y="19285"/>
                        <a:pt x="20058" y="21214"/>
                        <a:pt x="21600" y="21600"/>
                      </a:cubicBezTo>
                      <a:cubicBezTo>
                        <a:pt x="21600" y="20442"/>
                        <a:pt x="19543" y="18128"/>
                        <a:pt x="18000" y="16585"/>
                      </a:cubicBezTo>
                      <a:cubicBezTo>
                        <a:pt x="16458" y="15428"/>
                        <a:pt x="16972" y="13114"/>
                        <a:pt x="16972" y="10800"/>
                      </a:cubicBezTo>
                      <a:cubicBezTo>
                        <a:pt x="17486" y="9642"/>
                        <a:pt x="17486" y="8871"/>
                        <a:pt x="17486" y="7714"/>
                      </a:cubicBezTo>
                      <a:cubicBezTo>
                        <a:pt x="17486" y="6557"/>
                        <a:pt x="16972" y="6171"/>
                        <a:pt x="15943" y="5785"/>
                      </a:cubicBezTo>
                      <a:cubicBezTo>
                        <a:pt x="14915" y="5014"/>
                        <a:pt x="13886" y="4628"/>
                        <a:pt x="13372" y="3471"/>
                      </a:cubicBezTo>
                      <a:cubicBezTo>
                        <a:pt x="12858" y="2699"/>
                        <a:pt x="12858" y="2699"/>
                        <a:pt x="12343" y="2699"/>
                      </a:cubicBezTo>
                      <a:cubicBezTo>
                        <a:pt x="11829" y="2699"/>
                        <a:pt x="10800" y="2314"/>
                        <a:pt x="10285" y="1542"/>
                      </a:cubicBezTo>
                      <a:cubicBezTo>
                        <a:pt x="10285" y="1542"/>
                        <a:pt x="10285" y="1928"/>
                        <a:pt x="10285" y="1928"/>
                      </a:cubicBezTo>
                      <a:cubicBezTo>
                        <a:pt x="10285" y="1928"/>
                        <a:pt x="10285" y="1928"/>
                        <a:pt x="10285" y="1928"/>
                      </a:cubicBezTo>
                      <a:cubicBezTo>
                        <a:pt x="10285" y="2314"/>
                        <a:pt x="10285" y="3085"/>
                        <a:pt x="9257" y="3085"/>
                      </a:cubicBezTo>
                      <a:cubicBezTo>
                        <a:pt x="8742" y="3085"/>
                        <a:pt x="7714" y="3085"/>
                        <a:pt x="6685" y="3085"/>
                      </a:cubicBezTo>
                      <a:cubicBezTo>
                        <a:pt x="6171" y="3085"/>
                        <a:pt x="5657" y="3085"/>
                        <a:pt x="5657" y="3085"/>
                      </a:cubicBezTo>
                      <a:cubicBezTo>
                        <a:pt x="5142" y="3085"/>
                        <a:pt x="5142" y="3085"/>
                        <a:pt x="5142" y="3085"/>
                      </a:cubicBezTo>
                      <a:cubicBezTo>
                        <a:pt x="5142" y="3085"/>
                        <a:pt x="5142" y="3085"/>
                        <a:pt x="5142" y="3085"/>
                      </a:cubicBezTo>
                      <a:cubicBezTo>
                        <a:pt x="4628" y="3085"/>
                        <a:pt x="4628" y="3085"/>
                        <a:pt x="4628" y="3085"/>
                      </a:cubicBezTo>
                      <a:cubicBezTo>
                        <a:pt x="4628" y="3085"/>
                        <a:pt x="4114" y="3085"/>
                        <a:pt x="4114" y="2699"/>
                      </a:cubicBezTo>
                      <a:cubicBezTo>
                        <a:pt x="4114" y="2699"/>
                        <a:pt x="4114" y="2699"/>
                        <a:pt x="3600" y="2699"/>
                      </a:cubicBezTo>
                      <a:cubicBezTo>
                        <a:pt x="3600" y="2699"/>
                        <a:pt x="3600" y="2314"/>
                        <a:pt x="3600" y="2314"/>
                      </a:cubicBezTo>
                      <a:cubicBezTo>
                        <a:pt x="3600" y="2314"/>
                        <a:pt x="3600" y="1928"/>
                        <a:pt x="3600" y="1928"/>
                      </a:cubicBezTo>
                      <a:cubicBezTo>
                        <a:pt x="3600" y="1542"/>
                        <a:pt x="3600" y="385"/>
                        <a:pt x="1542" y="0"/>
                      </a:cubicBezTo>
                      <a:cubicBezTo>
                        <a:pt x="1028" y="0"/>
                        <a:pt x="514" y="0"/>
                        <a:pt x="0" y="0"/>
                      </a:cubicBezTo>
                      <a:cubicBezTo>
                        <a:pt x="0" y="0"/>
                        <a:pt x="0" y="0"/>
                        <a:pt x="0" y="0"/>
                      </a:cubicBezTo>
                      <a:cubicBezTo>
                        <a:pt x="514" y="1928"/>
                        <a:pt x="1028" y="3857"/>
                        <a:pt x="1028" y="5785"/>
                      </a:cubicBezTo>
                      <a:cubicBezTo>
                        <a:pt x="1028" y="7328"/>
                        <a:pt x="3085" y="9257"/>
                        <a:pt x="4628" y="11185"/>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72" name="Shape">
                  <a:extLst>
                    <a:ext uri="{FF2B5EF4-FFF2-40B4-BE49-F238E27FC236}">
                      <a16:creationId xmlns:a16="http://schemas.microsoft.com/office/drawing/2014/main" id="{A715B89F-18A0-4BFA-8929-5B4A4CC11D90}"/>
                    </a:ext>
                  </a:extLst>
                </p:cNvPr>
                <p:cNvSpPr/>
                <p:nvPr/>
              </p:nvSpPr>
              <p:spPr>
                <a:xfrm>
                  <a:off x="1429232" y="922625"/>
                  <a:ext cx="29150" cy="32544"/>
                </a:xfrm>
                <a:custGeom>
                  <a:avLst/>
                  <a:gdLst/>
                  <a:ahLst/>
                  <a:cxnLst>
                    <a:cxn ang="0">
                      <a:pos x="wd2" y="hd2"/>
                    </a:cxn>
                    <a:cxn ang="5400000">
                      <a:pos x="wd2" y="hd2"/>
                    </a:cxn>
                    <a:cxn ang="10800000">
                      <a:pos x="wd2" y="hd2"/>
                    </a:cxn>
                    <a:cxn ang="16200000">
                      <a:pos x="wd2" y="hd2"/>
                    </a:cxn>
                  </a:cxnLst>
                  <a:rect l="0" t="0" r="r" b="b"/>
                  <a:pathLst>
                    <a:path w="21200" h="21600" extrusionOk="0">
                      <a:moveTo>
                        <a:pt x="499" y="7200"/>
                      </a:moveTo>
                      <a:cubicBezTo>
                        <a:pt x="1399" y="7200"/>
                        <a:pt x="2299" y="5760"/>
                        <a:pt x="3199" y="4320"/>
                      </a:cubicBezTo>
                      <a:cubicBezTo>
                        <a:pt x="3199" y="2880"/>
                        <a:pt x="5000" y="2880"/>
                        <a:pt x="5000" y="2880"/>
                      </a:cubicBezTo>
                      <a:cubicBezTo>
                        <a:pt x="5899" y="2880"/>
                        <a:pt x="6799" y="2880"/>
                        <a:pt x="7700" y="4320"/>
                      </a:cubicBezTo>
                      <a:cubicBezTo>
                        <a:pt x="8599" y="5760"/>
                        <a:pt x="9499" y="10080"/>
                        <a:pt x="7700" y="13680"/>
                      </a:cubicBezTo>
                      <a:cubicBezTo>
                        <a:pt x="5899" y="15840"/>
                        <a:pt x="6799" y="18720"/>
                        <a:pt x="7700" y="20880"/>
                      </a:cubicBezTo>
                      <a:cubicBezTo>
                        <a:pt x="8599" y="20880"/>
                        <a:pt x="8599" y="21600"/>
                        <a:pt x="9499" y="21600"/>
                      </a:cubicBezTo>
                      <a:cubicBezTo>
                        <a:pt x="9499" y="21600"/>
                        <a:pt x="9499" y="21600"/>
                        <a:pt x="9499" y="21600"/>
                      </a:cubicBezTo>
                      <a:cubicBezTo>
                        <a:pt x="10400" y="21600"/>
                        <a:pt x="13100" y="18000"/>
                        <a:pt x="13999" y="15840"/>
                      </a:cubicBezTo>
                      <a:cubicBezTo>
                        <a:pt x="15799" y="12960"/>
                        <a:pt x="17600" y="10080"/>
                        <a:pt x="20299" y="8640"/>
                      </a:cubicBezTo>
                      <a:cubicBezTo>
                        <a:pt x="20299" y="7920"/>
                        <a:pt x="21200" y="7200"/>
                        <a:pt x="21200" y="7200"/>
                      </a:cubicBezTo>
                      <a:cubicBezTo>
                        <a:pt x="21200" y="7200"/>
                        <a:pt x="20299" y="7200"/>
                        <a:pt x="20299" y="7200"/>
                      </a:cubicBezTo>
                      <a:cubicBezTo>
                        <a:pt x="19399" y="6479"/>
                        <a:pt x="17600" y="5760"/>
                        <a:pt x="17600" y="4320"/>
                      </a:cubicBezTo>
                      <a:cubicBezTo>
                        <a:pt x="17600" y="3600"/>
                        <a:pt x="15799" y="3600"/>
                        <a:pt x="14899" y="2880"/>
                      </a:cubicBezTo>
                      <a:cubicBezTo>
                        <a:pt x="13100" y="2880"/>
                        <a:pt x="11299" y="2160"/>
                        <a:pt x="10400" y="0"/>
                      </a:cubicBezTo>
                      <a:cubicBezTo>
                        <a:pt x="9499" y="0"/>
                        <a:pt x="6799" y="1439"/>
                        <a:pt x="4100" y="2880"/>
                      </a:cubicBezTo>
                      <a:cubicBezTo>
                        <a:pt x="3199" y="3600"/>
                        <a:pt x="3199" y="3600"/>
                        <a:pt x="3199" y="3600"/>
                      </a:cubicBezTo>
                      <a:cubicBezTo>
                        <a:pt x="-400" y="5760"/>
                        <a:pt x="-400" y="5760"/>
                        <a:pt x="499" y="6479"/>
                      </a:cubicBezTo>
                      <a:cubicBezTo>
                        <a:pt x="499" y="7200"/>
                        <a:pt x="499" y="7200"/>
                        <a:pt x="499" y="72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73" name="Shape">
                  <a:extLst>
                    <a:ext uri="{FF2B5EF4-FFF2-40B4-BE49-F238E27FC236}">
                      <a16:creationId xmlns:a16="http://schemas.microsoft.com/office/drawing/2014/main" id="{44933E99-E691-4E22-9BD7-97934C91DE11}"/>
                    </a:ext>
                  </a:extLst>
                </p:cNvPr>
                <p:cNvSpPr/>
                <p:nvPr/>
              </p:nvSpPr>
              <p:spPr>
                <a:xfrm>
                  <a:off x="1446929" y="813518"/>
                  <a:ext cx="152492" cy="106712"/>
                </a:xfrm>
                <a:custGeom>
                  <a:avLst/>
                  <a:gdLst/>
                  <a:ahLst/>
                  <a:cxnLst>
                    <a:cxn ang="0">
                      <a:pos x="wd2" y="hd2"/>
                    </a:cxn>
                    <a:cxn ang="5400000">
                      <a:pos x="wd2" y="hd2"/>
                    </a:cxn>
                    <a:cxn ang="10800000">
                      <a:pos x="wd2" y="hd2"/>
                    </a:cxn>
                    <a:cxn ang="16200000">
                      <a:pos x="wd2" y="hd2"/>
                    </a:cxn>
                  </a:cxnLst>
                  <a:rect l="0" t="0" r="r" b="b"/>
                  <a:pathLst>
                    <a:path w="21365" h="21600" extrusionOk="0">
                      <a:moveTo>
                        <a:pt x="1229" y="20475"/>
                      </a:moveTo>
                      <a:cubicBezTo>
                        <a:pt x="1580" y="20475"/>
                        <a:pt x="1931" y="20475"/>
                        <a:pt x="1931" y="20251"/>
                      </a:cubicBezTo>
                      <a:cubicBezTo>
                        <a:pt x="2458" y="19350"/>
                        <a:pt x="5795" y="18675"/>
                        <a:pt x="7200" y="18450"/>
                      </a:cubicBezTo>
                      <a:cubicBezTo>
                        <a:pt x="7375" y="18450"/>
                        <a:pt x="7375" y="18450"/>
                        <a:pt x="7375" y="18450"/>
                      </a:cubicBezTo>
                      <a:cubicBezTo>
                        <a:pt x="7726" y="18450"/>
                        <a:pt x="8253" y="18450"/>
                        <a:pt x="8429" y="18901"/>
                      </a:cubicBezTo>
                      <a:cubicBezTo>
                        <a:pt x="8780" y="19350"/>
                        <a:pt x="8604" y="19801"/>
                        <a:pt x="8604" y="20251"/>
                      </a:cubicBezTo>
                      <a:cubicBezTo>
                        <a:pt x="8429" y="20475"/>
                        <a:pt x="8429" y="20926"/>
                        <a:pt x="8429" y="21151"/>
                      </a:cubicBezTo>
                      <a:cubicBezTo>
                        <a:pt x="8429" y="21151"/>
                        <a:pt x="8429" y="21600"/>
                        <a:pt x="8956" y="21600"/>
                      </a:cubicBezTo>
                      <a:cubicBezTo>
                        <a:pt x="9307" y="21600"/>
                        <a:pt x="9834" y="21375"/>
                        <a:pt x="10185" y="20700"/>
                      </a:cubicBezTo>
                      <a:cubicBezTo>
                        <a:pt x="10360" y="20251"/>
                        <a:pt x="10712" y="20026"/>
                        <a:pt x="10888" y="19801"/>
                      </a:cubicBezTo>
                      <a:cubicBezTo>
                        <a:pt x="10888" y="19801"/>
                        <a:pt x="10888" y="19801"/>
                        <a:pt x="11064" y="19801"/>
                      </a:cubicBezTo>
                      <a:cubicBezTo>
                        <a:pt x="11064" y="19801"/>
                        <a:pt x="10888" y="19801"/>
                        <a:pt x="10888" y="19575"/>
                      </a:cubicBezTo>
                      <a:cubicBezTo>
                        <a:pt x="10536" y="19350"/>
                        <a:pt x="10536" y="18901"/>
                        <a:pt x="10536" y="18675"/>
                      </a:cubicBezTo>
                      <a:cubicBezTo>
                        <a:pt x="10712" y="18225"/>
                        <a:pt x="10888" y="18001"/>
                        <a:pt x="11240" y="18001"/>
                      </a:cubicBezTo>
                      <a:cubicBezTo>
                        <a:pt x="11415" y="18001"/>
                        <a:pt x="11766" y="18225"/>
                        <a:pt x="11942" y="18675"/>
                      </a:cubicBezTo>
                      <a:cubicBezTo>
                        <a:pt x="12118" y="18901"/>
                        <a:pt x="12469" y="19126"/>
                        <a:pt x="12820" y="19126"/>
                      </a:cubicBezTo>
                      <a:cubicBezTo>
                        <a:pt x="13347" y="19126"/>
                        <a:pt x="13698" y="18901"/>
                        <a:pt x="13874" y="18450"/>
                      </a:cubicBezTo>
                      <a:cubicBezTo>
                        <a:pt x="14049" y="18225"/>
                        <a:pt x="14400" y="17776"/>
                        <a:pt x="14752" y="17776"/>
                      </a:cubicBezTo>
                      <a:cubicBezTo>
                        <a:pt x="14927" y="17776"/>
                        <a:pt x="15103" y="18001"/>
                        <a:pt x="15279" y="18225"/>
                      </a:cubicBezTo>
                      <a:cubicBezTo>
                        <a:pt x="15454" y="18225"/>
                        <a:pt x="15454" y="18450"/>
                        <a:pt x="15630" y="18450"/>
                      </a:cubicBezTo>
                      <a:cubicBezTo>
                        <a:pt x="15805" y="18450"/>
                        <a:pt x="16157" y="17776"/>
                        <a:pt x="16332" y="17325"/>
                      </a:cubicBezTo>
                      <a:cubicBezTo>
                        <a:pt x="16508" y="17101"/>
                        <a:pt x="16508" y="16651"/>
                        <a:pt x="16859" y="16651"/>
                      </a:cubicBezTo>
                      <a:cubicBezTo>
                        <a:pt x="16859" y="16651"/>
                        <a:pt x="17210" y="16876"/>
                        <a:pt x="17210" y="17325"/>
                      </a:cubicBezTo>
                      <a:cubicBezTo>
                        <a:pt x="17210" y="17325"/>
                        <a:pt x="17210" y="17325"/>
                        <a:pt x="17386" y="17325"/>
                      </a:cubicBezTo>
                      <a:cubicBezTo>
                        <a:pt x="17737" y="17325"/>
                        <a:pt x="18088" y="17101"/>
                        <a:pt x="18440" y="16651"/>
                      </a:cubicBezTo>
                      <a:cubicBezTo>
                        <a:pt x="18791" y="16200"/>
                        <a:pt x="18791" y="15751"/>
                        <a:pt x="18791" y="15075"/>
                      </a:cubicBezTo>
                      <a:cubicBezTo>
                        <a:pt x="18791" y="14400"/>
                        <a:pt x="18791" y="13726"/>
                        <a:pt x="18966" y="13050"/>
                      </a:cubicBezTo>
                      <a:cubicBezTo>
                        <a:pt x="19493" y="12375"/>
                        <a:pt x="19844" y="10575"/>
                        <a:pt x="19493" y="9674"/>
                      </a:cubicBezTo>
                      <a:cubicBezTo>
                        <a:pt x="18966" y="8550"/>
                        <a:pt x="19844" y="7650"/>
                        <a:pt x="20547" y="6975"/>
                      </a:cubicBezTo>
                      <a:cubicBezTo>
                        <a:pt x="20898" y="6750"/>
                        <a:pt x="21074" y="6524"/>
                        <a:pt x="21249" y="6300"/>
                      </a:cubicBezTo>
                      <a:cubicBezTo>
                        <a:pt x="21600" y="6075"/>
                        <a:pt x="21074" y="3600"/>
                        <a:pt x="20722" y="2475"/>
                      </a:cubicBezTo>
                      <a:cubicBezTo>
                        <a:pt x="20547" y="1350"/>
                        <a:pt x="20371" y="450"/>
                        <a:pt x="20196" y="0"/>
                      </a:cubicBezTo>
                      <a:cubicBezTo>
                        <a:pt x="20196" y="0"/>
                        <a:pt x="20196" y="0"/>
                        <a:pt x="20196" y="0"/>
                      </a:cubicBezTo>
                      <a:cubicBezTo>
                        <a:pt x="20020" y="0"/>
                        <a:pt x="19142" y="450"/>
                        <a:pt x="18791" y="900"/>
                      </a:cubicBezTo>
                      <a:cubicBezTo>
                        <a:pt x="18615" y="1125"/>
                        <a:pt x="18440" y="1125"/>
                        <a:pt x="18264" y="1350"/>
                      </a:cubicBezTo>
                      <a:cubicBezTo>
                        <a:pt x="18088" y="1350"/>
                        <a:pt x="17913" y="2025"/>
                        <a:pt x="17737" y="2700"/>
                      </a:cubicBezTo>
                      <a:cubicBezTo>
                        <a:pt x="17737" y="3375"/>
                        <a:pt x="17737" y="3825"/>
                        <a:pt x="17913" y="3825"/>
                      </a:cubicBezTo>
                      <a:cubicBezTo>
                        <a:pt x="18615" y="4500"/>
                        <a:pt x="18088" y="5400"/>
                        <a:pt x="17737" y="6075"/>
                      </a:cubicBezTo>
                      <a:cubicBezTo>
                        <a:pt x="17386" y="6524"/>
                        <a:pt x="17035" y="6975"/>
                        <a:pt x="17035" y="7650"/>
                      </a:cubicBezTo>
                      <a:cubicBezTo>
                        <a:pt x="17210" y="8550"/>
                        <a:pt x="16683" y="9225"/>
                        <a:pt x="16332" y="9450"/>
                      </a:cubicBezTo>
                      <a:cubicBezTo>
                        <a:pt x="16157" y="9674"/>
                        <a:pt x="15981" y="9900"/>
                        <a:pt x="15805" y="10125"/>
                      </a:cubicBezTo>
                      <a:cubicBezTo>
                        <a:pt x="15805" y="11026"/>
                        <a:pt x="15279" y="11250"/>
                        <a:pt x="14927" y="11476"/>
                      </a:cubicBezTo>
                      <a:cubicBezTo>
                        <a:pt x="14576" y="11700"/>
                        <a:pt x="14225" y="11926"/>
                        <a:pt x="13874" y="12375"/>
                      </a:cubicBezTo>
                      <a:cubicBezTo>
                        <a:pt x="13171" y="12826"/>
                        <a:pt x="12469" y="12826"/>
                        <a:pt x="12118" y="12151"/>
                      </a:cubicBezTo>
                      <a:cubicBezTo>
                        <a:pt x="12118" y="11926"/>
                        <a:pt x="12118" y="11700"/>
                        <a:pt x="11942" y="11476"/>
                      </a:cubicBezTo>
                      <a:cubicBezTo>
                        <a:pt x="11766" y="11926"/>
                        <a:pt x="11240" y="12375"/>
                        <a:pt x="11240" y="13050"/>
                      </a:cubicBezTo>
                      <a:cubicBezTo>
                        <a:pt x="11415" y="14175"/>
                        <a:pt x="10712" y="14851"/>
                        <a:pt x="10360" y="15300"/>
                      </a:cubicBezTo>
                      <a:cubicBezTo>
                        <a:pt x="10185" y="15300"/>
                        <a:pt x="10185" y="15300"/>
                        <a:pt x="10009" y="15525"/>
                      </a:cubicBezTo>
                      <a:cubicBezTo>
                        <a:pt x="10185" y="15751"/>
                        <a:pt x="10185" y="15976"/>
                        <a:pt x="10009" y="16200"/>
                      </a:cubicBezTo>
                      <a:cubicBezTo>
                        <a:pt x="9834" y="16876"/>
                        <a:pt x="9307" y="16876"/>
                        <a:pt x="8956" y="16876"/>
                      </a:cubicBezTo>
                      <a:cubicBezTo>
                        <a:pt x="8604" y="16876"/>
                        <a:pt x="8429" y="16876"/>
                        <a:pt x="8253" y="16651"/>
                      </a:cubicBezTo>
                      <a:cubicBezTo>
                        <a:pt x="8253" y="16651"/>
                        <a:pt x="8078" y="16425"/>
                        <a:pt x="8078" y="16200"/>
                      </a:cubicBezTo>
                      <a:cubicBezTo>
                        <a:pt x="7902" y="16200"/>
                        <a:pt x="7375" y="16425"/>
                        <a:pt x="6146" y="16876"/>
                      </a:cubicBezTo>
                      <a:cubicBezTo>
                        <a:pt x="5619" y="17325"/>
                        <a:pt x="4917" y="17101"/>
                        <a:pt x="4390" y="17101"/>
                      </a:cubicBezTo>
                      <a:cubicBezTo>
                        <a:pt x="3863" y="16876"/>
                        <a:pt x="3687" y="16876"/>
                        <a:pt x="3336" y="17101"/>
                      </a:cubicBezTo>
                      <a:cubicBezTo>
                        <a:pt x="3336" y="17325"/>
                        <a:pt x="3336" y="17325"/>
                        <a:pt x="3336" y="17325"/>
                      </a:cubicBezTo>
                      <a:cubicBezTo>
                        <a:pt x="2458" y="18225"/>
                        <a:pt x="1229" y="20026"/>
                        <a:pt x="175" y="20251"/>
                      </a:cubicBezTo>
                      <a:cubicBezTo>
                        <a:pt x="0" y="20251"/>
                        <a:pt x="0" y="20251"/>
                        <a:pt x="0" y="20475"/>
                      </a:cubicBezTo>
                      <a:cubicBezTo>
                        <a:pt x="0" y="20475"/>
                        <a:pt x="0" y="20700"/>
                        <a:pt x="0" y="20700"/>
                      </a:cubicBezTo>
                      <a:cubicBezTo>
                        <a:pt x="351" y="20475"/>
                        <a:pt x="878" y="20475"/>
                        <a:pt x="1229" y="20475"/>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74" name="Shape">
                  <a:extLst>
                    <a:ext uri="{FF2B5EF4-FFF2-40B4-BE49-F238E27FC236}">
                      <a16:creationId xmlns:a16="http://schemas.microsoft.com/office/drawing/2014/main" id="{793E9BEF-DB54-41C1-9D91-550C52482D55}"/>
                    </a:ext>
                  </a:extLst>
                </p:cNvPr>
                <p:cNvSpPr/>
                <p:nvPr/>
              </p:nvSpPr>
              <p:spPr>
                <a:xfrm>
                  <a:off x="1580172" y="749874"/>
                  <a:ext cx="75472" cy="47374"/>
                </a:xfrm>
                <a:custGeom>
                  <a:avLst/>
                  <a:gdLst/>
                  <a:ahLst/>
                  <a:cxnLst>
                    <a:cxn ang="0">
                      <a:pos x="wd2" y="hd2"/>
                    </a:cxn>
                    <a:cxn ang="5400000">
                      <a:pos x="wd2" y="hd2"/>
                    </a:cxn>
                    <a:cxn ang="10800000">
                      <a:pos x="wd2" y="hd2"/>
                    </a:cxn>
                    <a:cxn ang="16200000">
                      <a:pos x="wd2" y="hd2"/>
                    </a:cxn>
                  </a:cxnLst>
                  <a:rect l="0" t="0" r="r" b="b"/>
                  <a:pathLst>
                    <a:path w="21600" h="21428" extrusionOk="0">
                      <a:moveTo>
                        <a:pt x="359" y="16405"/>
                      </a:moveTo>
                      <a:cubicBezTo>
                        <a:pt x="359" y="16908"/>
                        <a:pt x="359" y="17410"/>
                        <a:pt x="0" y="18415"/>
                      </a:cubicBezTo>
                      <a:cubicBezTo>
                        <a:pt x="359" y="17912"/>
                        <a:pt x="719" y="18415"/>
                        <a:pt x="1079" y="18415"/>
                      </a:cubicBezTo>
                      <a:cubicBezTo>
                        <a:pt x="1799" y="18415"/>
                        <a:pt x="2519" y="18917"/>
                        <a:pt x="2879" y="18415"/>
                      </a:cubicBezTo>
                      <a:cubicBezTo>
                        <a:pt x="3239" y="17912"/>
                        <a:pt x="3959" y="17912"/>
                        <a:pt x="4679" y="17912"/>
                      </a:cubicBezTo>
                      <a:cubicBezTo>
                        <a:pt x="6479" y="17912"/>
                        <a:pt x="8280" y="18917"/>
                        <a:pt x="9720" y="20424"/>
                      </a:cubicBezTo>
                      <a:cubicBezTo>
                        <a:pt x="10439" y="21428"/>
                        <a:pt x="10800" y="21428"/>
                        <a:pt x="10800" y="21428"/>
                      </a:cubicBezTo>
                      <a:cubicBezTo>
                        <a:pt x="10800" y="21428"/>
                        <a:pt x="11160" y="21428"/>
                        <a:pt x="11160" y="19922"/>
                      </a:cubicBezTo>
                      <a:cubicBezTo>
                        <a:pt x="11520" y="16405"/>
                        <a:pt x="14760" y="15401"/>
                        <a:pt x="17640" y="15401"/>
                      </a:cubicBezTo>
                      <a:cubicBezTo>
                        <a:pt x="19080" y="15401"/>
                        <a:pt x="19799" y="14396"/>
                        <a:pt x="19799" y="14396"/>
                      </a:cubicBezTo>
                      <a:cubicBezTo>
                        <a:pt x="19799" y="14396"/>
                        <a:pt x="19799" y="14396"/>
                        <a:pt x="19440" y="14396"/>
                      </a:cubicBezTo>
                      <a:cubicBezTo>
                        <a:pt x="19440" y="13894"/>
                        <a:pt x="19080" y="13894"/>
                        <a:pt x="19080" y="13391"/>
                      </a:cubicBezTo>
                      <a:cubicBezTo>
                        <a:pt x="19080" y="12387"/>
                        <a:pt x="19799" y="11382"/>
                        <a:pt x="21600" y="9372"/>
                      </a:cubicBezTo>
                      <a:cubicBezTo>
                        <a:pt x="20879" y="9372"/>
                        <a:pt x="20519" y="9372"/>
                        <a:pt x="20159" y="8367"/>
                      </a:cubicBezTo>
                      <a:cubicBezTo>
                        <a:pt x="20159" y="8367"/>
                        <a:pt x="20159" y="8367"/>
                        <a:pt x="19799" y="8367"/>
                      </a:cubicBezTo>
                      <a:cubicBezTo>
                        <a:pt x="19799" y="8367"/>
                        <a:pt x="19080" y="8869"/>
                        <a:pt x="18720" y="9372"/>
                      </a:cubicBezTo>
                      <a:cubicBezTo>
                        <a:pt x="18359" y="9372"/>
                        <a:pt x="17640" y="9874"/>
                        <a:pt x="16560" y="10376"/>
                      </a:cubicBezTo>
                      <a:cubicBezTo>
                        <a:pt x="16560" y="10376"/>
                        <a:pt x="16560" y="10376"/>
                        <a:pt x="16200" y="10376"/>
                      </a:cubicBezTo>
                      <a:cubicBezTo>
                        <a:pt x="14040" y="10376"/>
                        <a:pt x="8640" y="3846"/>
                        <a:pt x="7200" y="832"/>
                      </a:cubicBezTo>
                      <a:cubicBezTo>
                        <a:pt x="6479" y="-172"/>
                        <a:pt x="5760" y="-172"/>
                        <a:pt x="5399" y="330"/>
                      </a:cubicBezTo>
                      <a:cubicBezTo>
                        <a:pt x="5399" y="832"/>
                        <a:pt x="5399" y="832"/>
                        <a:pt x="5760" y="1334"/>
                      </a:cubicBezTo>
                      <a:cubicBezTo>
                        <a:pt x="6479" y="3344"/>
                        <a:pt x="6120" y="4348"/>
                        <a:pt x="5760" y="5353"/>
                      </a:cubicBezTo>
                      <a:cubicBezTo>
                        <a:pt x="5760" y="5855"/>
                        <a:pt x="5399" y="6860"/>
                        <a:pt x="5399" y="7865"/>
                      </a:cubicBezTo>
                      <a:cubicBezTo>
                        <a:pt x="5399" y="9874"/>
                        <a:pt x="5039" y="10880"/>
                        <a:pt x="4679" y="11382"/>
                      </a:cubicBezTo>
                      <a:cubicBezTo>
                        <a:pt x="4320" y="11884"/>
                        <a:pt x="4320" y="12387"/>
                        <a:pt x="4320" y="12889"/>
                      </a:cubicBezTo>
                      <a:cubicBezTo>
                        <a:pt x="4320" y="13391"/>
                        <a:pt x="4320" y="13894"/>
                        <a:pt x="3959" y="14396"/>
                      </a:cubicBezTo>
                      <a:cubicBezTo>
                        <a:pt x="3600" y="15401"/>
                        <a:pt x="2519" y="15401"/>
                        <a:pt x="1439" y="15903"/>
                      </a:cubicBezTo>
                      <a:cubicBezTo>
                        <a:pt x="1079" y="15903"/>
                        <a:pt x="719" y="15903"/>
                        <a:pt x="359" y="15903"/>
                      </a:cubicBezTo>
                      <a:cubicBezTo>
                        <a:pt x="359" y="15903"/>
                        <a:pt x="359" y="15903"/>
                        <a:pt x="359" y="15903"/>
                      </a:cubicBezTo>
                      <a:cubicBezTo>
                        <a:pt x="359" y="15903"/>
                        <a:pt x="359" y="15903"/>
                        <a:pt x="359" y="16405"/>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75" name="Shape">
                  <a:extLst>
                    <a:ext uri="{FF2B5EF4-FFF2-40B4-BE49-F238E27FC236}">
                      <a16:creationId xmlns:a16="http://schemas.microsoft.com/office/drawing/2014/main" id="{2E4CDEE9-B823-47BD-83FB-4D2100A46702}"/>
                    </a:ext>
                  </a:extLst>
                </p:cNvPr>
                <p:cNvSpPr/>
                <p:nvPr/>
              </p:nvSpPr>
              <p:spPr>
                <a:xfrm>
                  <a:off x="1467749" y="913054"/>
                  <a:ext cx="27586" cy="18665"/>
                </a:xfrm>
                <a:custGeom>
                  <a:avLst/>
                  <a:gdLst/>
                  <a:ahLst/>
                  <a:cxnLst>
                    <a:cxn ang="0">
                      <a:pos x="wd2" y="hd2"/>
                    </a:cxn>
                    <a:cxn ang="5400000">
                      <a:pos x="wd2" y="hd2"/>
                    </a:cxn>
                    <a:cxn ang="10800000">
                      <a:pos x="wd2" y="hd2"/>
                    </a:cxn>
                    <a:cxn ang="16200000">
                      <a:pos x="wd2" y="hd2"/>
                    </a:cxn>
                  </a:cxnLst>
                  <a:rect l="0" t="0" r="r" b="b"/>
                  <a:pathLst>
                    <a:path w="21600" h="21600" extrusionOk="0">
                      <a:moveTo>
                        <a:pt x="14728" y="1270"/>
                      </a:moveTo>
                      <a:cubicBezTo>
                        <a:pt x="12764" y="6352"/>
                        <a:pt x="9818" y="6352"/>
                        <a:pt x="6872" y="6352"/>
                      </a:cubicBezTo>
                      <a:cubicBezTo>
                        <a:pt x="5890" y="6352"/>
                        <a:pt x="3927" y="6352"/>
                        <a:pt x="1963" y="7623"/>
                      </a:cubicBezTo>
                      <a:cubicBezTo>
                        <a:pt x="981" y="7623"/>
                        <a:pt x="0" y="10164"/>
                        <a:pt x="0" y="13977"/>
                      </a:cubicBezTo>
                      <a:cubicBezTo>
                        <a:pt x="0" y="17789"/>
                        <a:pt x="981" y="21600"/>
                        <a:pt x="981" y="21600"/>
                      </a:cubicBezTo>
                      <a:cubicBezTo>
                        <a:pt x="1963" y="21600"/>
                        <a:pt x="2945" y="21600"/>
                        <a:pt x="2945" y="21600"/>
                      </a:cubicBezTo>
                      <a:cubicBezTo>
                        <a:pt x="3927" y="21600"/>
                        <a:pt x="3927" y="21600"/>
                        <a:pt x="4909" y="19059"/>
                      </a:cubicBezTo>
                      <a:cubicBezTo>
                        <a:pt x="5890" y="15248"/>
                        <a:pt x="8836" y="11436"/>
                        <a:pt x="12764" y="11436"/>
                      </a:cubicBezTo>
                      <a:cubicBezTo>
                        <a:pt x="14728" y="11436"/>
                        <a:pt x="15710" y="12706"/>
                        <a:pt x="16691" y="12706"/>
                      </a:cubicBezTo>
                      <a:cubicBezTo>
                        <a:pt x="17673" y="12706"/>
                        <a:pt x="18655" y="12706"/>
                        <a:pt x="19637" y="10164"/>
                      </a:cubicBezTo>
                      <a:cubicBezTo>
                        <a:pt x="20619" y="7623"/>
                        <a:pt x="21600" y="5082"/>
                        <a:pt x="21600" y="2541"/>
                      </a:cubicBezTo>
                      <a:cubicBezTo>
                        <a:pt x="21600" y="0"/>
                        <a:pt x="19637" y="0"/>
                        <a:pt x="17673" y="0"/>
                      </a:cubicBezTo>
                      <a:cubicBezTo>
                        <a:pt x="15710" y="0"/>
                        <a:pt x="14728" y="1270"/>
                        <a:pt x="14728" y="127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76" name="Shape">
                  <a:extLst>
                    <a:ext uri="{FF2B5EF4-FFF2-40B4-BE49-F238E27FC236}">
                      <a16:creationId xmlns:a16="http://schemas.microsoft.com/office/drawing/2014/main" id="{A5B5751D-3C17-42B2-9C64-C5057695A1FC}"/>
                    </a:ext>
                  </a:extLst>
                </p:cNvPr>
                <p:cNvSpPr/>
                <p:nvPr/>
              </p:nvSpPr>
              <p:spPr>
                <a:xfrm>
                  <a:off x="1129956" y="1108299"/>
                  <a:ext cx="28109" cy="18665"/>
                </a:xfrm>
                <a:custGeom>
                  <a:avLst/>
                  <a:gdLst/>
                  <a:ahLst/>
                  <a:cxnLst>
                    <a:cxn ang="0">
                      <a:pos x="wd2" y="hd2"/>
                    </a:cxn>
                    <a:cxn ang="5400000">
                      <a:pos x="wd2" y="hd2"/>
                    </a:cxn>
                    <a:cxn ang="10800000">
                      <a:pos x="wd2" y="hd2"/>
                    </a:cxn>
                    <a:cxn ang="16200000">
                      <a:pos x="wd2" y="hd2"/>
                    </a:cxn>
                  </a:cxnLst>
                  <a:rect l="0" t="0" r="r" b="b"/>
                  <a:pathLst>
                    <a:path w="21131" h="21600" extrusionOk="0">
                      <a:moveTo>
                        <a:pt x="1409" y="7623"/>
                      </a:moveTo>
                      <a:cubicBezTo>
                        <a:pt x="-469" y="10164"/>
                        <a:pt x="-469" y="13977"/>
                        <a:pt x="1409" y="16518"/>
                      </a:cubicBezTo>
                      <a:cubicBezTo>
                        <a:pt x="2348" y="19059"/>
                        <a:pt x="4226" y="21600"/>
                        <a:pt x="7044" y="21600"/>
                      </a:cubicBezTo>
                      <a:cubicBezTo>
                        <a:pt x="10801" y="21600"/>
                        <a:pt x="15497" y="17789"/>
                        <a:pt x="15497" y="16518"/>
                      </a:cubicBezTo>
                      <a:cubicBezTo>
                        <a:pt x="15497" y="12706"/>
                        <a:pt x="17375" y="10164"/>
                        <a:pt x="18314" y="6352"/>
                      </a:cubicBezTo>
                      <a:cubicBezTo>
                        <a:pt x="19253" y="5082"/>
                        <a:pt x="21131" y="2541"/>
                        <a:pt x="21131" y="0"/>
                      </a:cubicBezTo>
                      <a:cubicBezTo>
                        <a:pt x="20192" y="0"/>
                        <a:pt x="20192" y="0"/>
                        <a:pt x="18314" y="0"/>
                      </a:cubicBezTo>
                      <a:cubicBezTo>
                        <a:pt x="16436" y="0"/>
                        <a:pt x="14558" y="0"/>
                        <a:pt x="13618" y="0"/>
                      </a:cubicBezTo>
                      <a:cubicBezTo>
                        <a:pt x="11740" y="0"/>
                        <a:pt x="10801" y="1270"/>
                        <a:pt x="9861" y="1270"/>
                      </a:cubicBezTo>
                      <a:cubicBezTo>
                        <a:pt x="7983" y="1270"/>
                        <a:pt x="3287" y="3811"/>
                        <a:pt x="1409" y="7623"/>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77" name="Shape">
                  <a:extLst>
                    <a:ext uri="{FF2B5EF4-FFF2-40B4-BE49-F238E27FC236}">
                      <a16:creationId xmlns:a16="http://schemas.microsoft.com/office/drawing/2014/main" id="{EB1E6C83-6E8B-4956-B5FE-7B7474782C64}"/>
                    </a:ext>
                  </a:extLst>
                </p:cNvPr>
                <p:cNvSpPr/>
                <p:nvPr/>
              </p:nvSpPr>
              <p:spPr>
                <a:xfrm>
                  <a:off x="1293908" y="1039868"/>
                  <a:ext cx="21342" cy="34934"/>
                </a:xfrm>
                <a:custGeom>
                  <a:avLst/>
                  <a:gdLst/>
                  <a:ahLst/>
                  <a:cxnLst>
                    <a:cxn ang="0">
                      <a:pos x="wd2" y="hd2"/>
                    </a:cxn>
                    <a:cxn ang="5400000">
                      <a:pos x="wd2" y="hd2"/>
                    </a:cxn>
                    <a:cxn ang="10800000">
                      <a:pos x="wd2" y="hd2"/>
                    </a:cxn>
                    <a:cxn ang="16200000">
                      <a:pos x="wd2" y="hd2"/>
                    </a:cxn>
                  </a:cxnLst>
                  <a:rect l="0" t="0" r="r" b="b"/>
                  <a:pathLst>
                    <a:path w="17814" h="21600" extrusionOk="0">
                      <a:moveTo>
                        <a:pt x="4195" y="21600"/>
                      </a:moveTo>
                      <a:cubicBezTo>
                        <a:pt x="8309" y="18901"/>
                        <a:pt x="19624" y="2700"/>
                        <a:pt x="17566" y="675"/>
                      </a:cubicBezTo>
                      <a:cubicBezTo>
                        <a:pt x="17566" y="0"/>
                        <a:pt x="16538" y="0"/>
                        <a:pt x="16538" y="0"/>
                      </a:cubicBezTo>
                      <a:cubicBezTo>
                        <a:pt x="12424" y="0"/>
                        <a:pt x="3166" y="4050"/>
                        <a:pt x="1109" y="10800"/>
                      </a:cubicBezTo>
                      <a:cubicBezTo>
                        <a:pt x="-1976" y="17551"/>
                        <a:pt x="2138" y="20926"/>
                        <a:pt x="4195"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78" name="Shape">
                  <a:extLst>
                    <a:ext uri="{FF2B5EF4-FFF2-40B4-BE49-F238E27FC236}">
                      <a16:creationId xmlns:a16="http://schemas.microsoft.com/office/drawing/2014/main" id="{67226A45-A393-4229-8E9D-AC65EAE1030C}"/>
                    </a:ext>
                  </a:extLst>
                </p:cNvPr>
                <p:cNvSpPr/>
                <p:nvPr/>
              </p:nvSpPr>
              <p:spPr>
                <a:xfrm>
                  <a:off x="1317330" y="1240856"/>
                  <a:ext cx="61418" cy="51203"/>
                </a:xfrm>
                <a:custGeom>
                  <a:avLst/>
                  <a:gdLst/>
                  <a:ahLst/>
                  <a:cxnLst>
                    <a:cxn ang="0">
                      <a:pos x="wd2" y="hd2"/>
                    </a:cxn>
                    <a:cxn ang="5400000">
                      <a:pos x="wd2" y="hd2"/>
                    </a:cxn>
                    <a:cxn ang="10800000">
                      <a:pos x="wd2" y="hd2"/>
                    </a:cxn>
                    <a:cxn ang="16200000">
                      <a:pos x="wd2" y="hd2"/>
                    </a:cxn>
                  </a:cxnLst>
                  <a:rect l="0" t="0" r="r" b="b"/>
                  <a:pathLst>
                    <a:path w="21115" h="21600" extrusionOk="0">
                      <a:moveTo>
                        <a:pt x="18211" y="0"/>
                      </a:moveTo>
                      <a:cubicBezTo>
                        <a:pt x="17788" y="0"/>
                        <a:pt x="17364" y="469"/>
                        <a:pt x="17364" y="469"/>
                      </a:cubicBezTo>
                      <a:cubicBezTo>
                        <a:pt x="17364" y="469"/>
                        <a:pt x="17364" y="939"/>
                        <a:pt x="17364" y="939"/>
                      </a:cubicBezTo>
                      <a:cubicBezTo>
                        <a:pt x="17788" y="1408"/>
                        <a:pt x="18211" y="1878"/>
                        <a:pt x="17788" y="2817"/>
                      </a:cubicBezTo>
                      <a:cubicBezTo>
                        <a:pt x="17364" y="3286"/>
                        <a:pt x="16941" y="3756"/>
                        <a:pt x="16094" y="3756"/>
                      </a:cubicBezTo>
                      <a:cubicBezTo>
                        <a:pt x="15247" y="3756"/>
                        <a:pt x="14823" y="3756"/>
                        <a:pt x="14823" y="4226"/>
                      </a:cubicBezTo>
                      <a:cubicBezTo>
                        <a:pt x="14823" y="6104"/>
                        <a:pt x="13129" y="6573"/>
                        <a:pt x="12705" y="6573"/>
                      </a:cubicBezTo>
                      <a:cubicBezTo>
                        <a:pt x="12282" y="6573"/>
                        <a:pt x="12282" y="6573"/>
                        <a:pt x="12282" y="6573"/>
                      </a:cubicBezTo>
                      <a:cubicBezTo>
                        <a:pt x="12282" y="7043"/>
                        <a:pt x="11858" y="7513"/>
                        <a:pt x="11858" y="7982"/>
                      </a:cubicBezTo>
                      <a:cubicBezTo>
                        <a:pt x="11435" y="7982"/>
                        <a:pt x="11435" y="8452"/>
                        <a:pt x="10588" y="8452"/>
                      </a:cubicBezTo>
                      <a:cubicBezTo>
                        <a:pt x="9317" y="8452"/>
                        <a:pt x="7200" y="6573"/>
                        <a:pt x="6776" y="6104"/>
                      </a:cubicBezTo>
                      <a:cubicBezTo>
                        <a:pt x="6352" y="6104"/>
                        <a:pt x="5505" y="7043"/>
                        <a:pt x="4658" y="7513"/>
                      </a:cubicBezTo>
                      <a:cubicBezTo>
                        <a:pt x="3811" y="8452"/>
                        <a:pt x="2964" y="9391"/>
                        <a:pt x="1694" y="9860"/>
                      </a:cubicBezTo>
                      <a:cubicBezTo>
                        <a:pt x="1270" y="9860"/>
                        <a:pt x="847" y="10800"/>
                        <a:pt x="423" y="11740"/>
                      </a:cubicBezTo>
                      <a:cubicBezTo>
                        <a:pt x="0" y="12209"/>
                        <a:pt x="0" y="13148"/>
                        <a:pt x="0" y="13618"/>
                      </a:cubicBezTo>
                      <a:cubicBezTo>
                        <a:pt x="423" y="13148"/>
                        <a:pt x="847" y="13148"/>
                        <a:pt x="1270" y="12679"/>
                      </a:cubicBezTo>
                      <a:cubicBezTo>
                        <a:pt x="2117" y="11740"/>
                        <a:pt x="2541" y="11270"/>
                        <a:pt x="3811" y="11270"/>
                      </a:cubicBezTo>
                      <a:cubicBezTo>
                        <a:pt x="4235" y="11270"/>
                        <a:pt x="4235" y="11270"/>
                        <a:pt x="4235" y="11270"/>
                      </a:cubicBezTo>
                      <a:cubicBezTo>
                        <a:pt x="4235" y="11270"/>
                        <a:pt x="4658" y="10800"/>
                        <a:pt x="4658" y="10800"/>
                      </a:cubicBezTo>
                      <a:cubicBezTo>
                        <a:pt x="5082" y="10330"/>
                        <a:pt x="5505" y="9391"/>
                        <a:pt x="6776" y="9391"/>
                      </a:cubicBezTo>
                      <a:cubicBezTo>
                        <a:pt x="7200" y="9391"/>
                        <a:pt x="7200" y="9391"/>
                        <a:pt x="7623" y="9860"/>
                      </a:cubicBezTo>
                      <a:cubicBezTo>
                        <a:pt x="9317" y="9860"/>
                        <a:pt x="9741" y="12209"/>
                        <a:pt x="9741" y="14557"/>
                      </a:cubicBezTo>
                      <a:cubicBezTo>
                        <a:pt x="10164" y="16905"/>
                        <a:pt x="10588" y="18783"/>
                        <a:pt x="11435" y="18783"/>
                      </a:cubicBezTo>
                      <a:cubicBezTo>
                        <a:pt x="13552" y="19253"/>
                        <a:pt x="14823" y="20192"/>
                        <a:pt x="15247" y="20661"/>
                      </a:cubicBezTo>
                      <a:cubicBezTo>
                        <a:pt x="15670" y="21131"/>
                        <a:pt x="16094" y="21600"/>
                        <a:pt x="16094" y="21600"/>
                      </a:cubicBezTo>
                      <a:cubicBezTo>
                        <a:pt x="16094" y="21131"/>
                        <a:pt x="16094" y="19722"/>
                        <a:pt x="15670" y="18783"/>
                      </a:cubicBezTo>
                      <a:cubicBezTo>
                        <a:pt x="15670" y="17374"/>
                        <a:pt x="15247" y="16435"/>
                        <a:pt x="15247" y="15496"/>
                      </a:cubicBezTo>
                      <a:cubicBezTo>
                        <a:pt x="15670" y="14087"/>
                        <a:pt x="16941" y="14087"/>
                        <a:pt x="18211" y="13618"/>
                      </a:cubicBezTo>
                      <a:cubicBezTo>
                        <a:pt x="19058" y="13618"/>
                        <a:pt x="19905" y="13618"/>
                        <a:pt x="20752" y="12679"/>
                      </a:cubicBezTo>
                      <a:cubicBezTo>
                        <a:pt x="21600" y="11740"/>
                        <a:pt x="20752" y="9391"/>
                        <a:pt x="20329" y="7043"/>
                      </a:cubicBezTo>
                      <a:cubicBezTo>
                        <a:pt x="19905" y="5165"/>
                        <a:pt x="19482" y="3286"/>
                        <a:pt x="19482" y="1878"/>
                      </a:cubicBezTo>
                      <a:cubicBezTo>
                        <a:pt x="19482" y="469"/>
                        <a:pt x="18635" y="0"/>
                        <a:pt x="18211"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79" name="Shape">
                  <a:extLst>
                    <a:ext uri="{FF2B5EF4-FFF2-40B4-BE49-F238E27FC236}">
                      <a16:creationId xmlns:a16="http://schemas.microsoft.com/office/drawing/2014/main" id="{6ED2E000-16E4-4C1D-8ED7-12F5926C3979}"/>
                    </a:ext>
                  </a:extLst>
                </p:cNvPr>
                <p:cNvSpPr/>
                <p:nvPr/>
              </p:nvSpPr>
              <p:spPr>
                <a:xfrm>
                  <a:off x="1288703" y="1128875"/>
                  <a:ext cx="31752" cy="56472"/>
                </a:xfrm>
                <a:custGeom>
                  <a:avLst/>
                  <a:gdLst/>
                  <a:ahLst/>
                  <a:cxnLst>
                    <a:cxn ang="0">
                      <a:pos x="wd2" y="hd2"/>
                    </a:cxn>
                    <a:cxn ang="5400000">
                      <a:pos x="wd2" y="hd2"/>
                    </a:cxn>
                    <a:cxn ang="10800000">
                      <a:pos x="wd2" y="hd2"/>
                    </a:cxn>
                    <a:cxn ang="16200000">
                      <a:pos x="wd2" y="hd2"/>
                    </a:cxn>
                  </a:cxnLst>
                  <a:rect l="0" t="0" r="r" b="b"/>
                  <a:pathLst>
                    <a:path w="20898" h="21352" extrusionOk="0">
                      <a:moveTo>
                        <a:pt x="4984" y="16693"/>
                      </a:moveTo>
                      <a:cubicBezTo>
                        <a:pt x="5815" y="17540"/>
                        <a:pt x="5815" y="18810"/>
                        <a:pt x="4984" y="20504"/>
                      </a:cubicBezTo>
                      <a:cubicBezTo>
                        <a:pt x="4984" y="20504"/>
                        <a:pt x="4984" y="20928"/>
                        <a:pt x="4984" y="20928"/>
                      </a:cubicBezTo>
                      <a:cubicBezTo>
                        <a:pt x="5815" y="21352"/>
                        <a:pt x="6646" y="21352"/>
                        <a:pt x="7476" y="21352"/>
                      </a:cubicBezTo>
                      <a:cubicBezTo>
                        <a:pt x="9138" y="21352"/>
                        <a:pt x="10801" y="21352"/>
                        <a:pt x="12462" y="20928"/>
                      </a:cubicBezTo>
                      <a:cubicBezTo>
                        <a:pt x="13293" y="20928"/>
                        <a:pt x="14124" y="20504"/>
                        <a:pt x="14954" y="20504"/>
                      </a:cubicBezTo>
                      <a:cubicBezTo>
                        <a:pt x="14954" y="20081"/>
                        <a:pt x="14954" y="19657"/>
                        <a:pt x="14954" y="19234"/>
                      </a:cubicBezTo>
                      <a:cubicBezTo>
                        <a:pt x="14124" y="18387"/>
                        <a:pt x="14124" y="17540"/>
                        <a:pt x="13293" y="16693"/>
                      </a:cubicBezTo>
                      <a:cubicBezTo>
                        <a:pt x="9138" y="14575"/>
                        <a:pt x="14124" y="12034"/>
                        <a:pt x="18277" y="9916"/>
                      </a:cubicBezTo>
                      <a:cubicBezTo>
                        <a:pt x="18277" y="9493"/>
                        <a:pt x="19108" y="9069"/>
                        <a:pt x="19939" y="9069"/>
                      </a:cubicBezTo>
                      <a:cubicBezTo>
                        <a:pt x="21600" y="7799"/>
                        <a:pt x="20770" y="6104"/>
                        <a:pt x="19939" y="4410"/>
                      </a:cubicBezTo>
                      <a:cubicBezTo>
                        <a:pt x="19108" y="3140"/>
                        <a:pt x="18277" y="2293"/>
                        <a:pt x="18277" y="1446"/>
                      </a:cubicBezTo>
                      <a:cubicBezTo>
                        <a:pt x="19108" y="1446"/>
                        <a:pt x="19108" y="1022"/>
                        <a:pt x="19108" y="1022"/>
                      </a:cubicBezTo>
                      <a:cubicBezTo>
                        <a:pt x="17447" y="1022"/>
                        <a:pt x="15785" y="1022"/>
                        <a:pt x="13293" y="599"/>
                      </a:cubicBezTo>
                      <a:cubicBezTo>
                        <a:pt x="10801" y="175"/>
                        <a:pt x="7476" y="-248"/>
                        <a:pt x="5815" y="175"/>
                      </a:cubicBezTo>
                      <a:cubicBezTo>
                        <a:pt x="4984" y="599"/>
                        <a:pt x="4984" y="4834"/>
                        <a:pt x="4984" y="6528"/>
                      </a:cubicBezTo>
                      <a:cubicBezTo>
                        <a:pt x="4984" y="9493"/>
                        <a:pt x="5815" y="10763"/>
                        <a:pt x="4153" y="11187"/>
                      </a:cubicBezTo>
                      <a:cubicBezTo>
                        <a:pt x="3323" y="11610"/>
                        <a:pt x="830" y="11610"/>
                        <a:pt x="0" y="11187"/>
                      </a:cubicBezTo>
                      <a:cubicBezTo>
                        <a:pt x="0" y="12457"/>
                        <a:pt x="830" y="14999"/>
                        <a:pt x="1661" y="15846"/>
                      </a:cubicBezTo>
                      <a:cubicBezTo>
                        <a:pt x="2492" y="15846"/>
                        <a:pt x="4153" y="16269"/>
                        <a:pt x="4984" y="16693"/>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80" name="Shape">
                  <a:extLst>
                    <a:ext uri="{FF2B5EF4-FFF2-40B4-BE49-F238E27FC236}">
                      <a16:creationId xmlns:a16="http://schemas.microsoft.com/office/drawing/2014/main" id="{86FACC7A-D923-4522-85EA-A4233AFC3B79}"/>
                    </a:ext>
                  </a:extLst>
                </p:cNvPr>
                <p:cNvSpPr/>
                <p:nvPr/>
              </p:nvSpPr>
              <p:spPr>
                <a:xfrm>
                  <a:off x="1316289" y="1183909"/>
                  <a:ext cx="48925" cy="47854"/>
                </a:xfrm>
                <a:custGeom>
                  <a:avLst/>
                  <a:gdLst/>
                  <a:ahLst/>
                  <a:cxnLst>
                    <a:cxn ang="0">
                      <a:pos x="wd2" y="hd2"/>
                    </a:cxn>
                    <a:cxn ang="5400000">
                      <a:pos x="wd2" y="hd2"/>
                    </a:cxn>
                    <a:cxn ang="10800000">
                      <a:pos x="wd2" y="hd2"/>
                    </a:cxn>
                    <a:cxn ang="16200000">
                      <a:pos x="wd2" y="hd2"/>
                    </a:cxn>
                  </a:cxnLst>
                  <a:rect l="0" t="0" r="r" b="b"/>
                  <a:pathLst>
                    <a:path w="21383" h="21600" extrusionOk="0">
                      <a:moveTo>
                        <a:pt x="2160" y="1506"/>
                      </a:moveTo>
                      <a:cubicBezTo>
                        <a:pt x="4860" y="1004"/>
                        <a:pt x="8640" y="3516"/>
                        <a:pt x="10259" y="5525"/>
                      </a:cubicBezTo>
                      <a:cubicBezTo>
                        <a:pt x="10800" y="6530"/>
                        <a:pt x="10800" y="7534"/>
                        <a:pt x="10800" y="8037"/>
                      </a:cubicBezTo>
                      <a:cubicBezTo>
                        <a:pt x="10259" y="9041"/>
                        <a:pt x="10259" y="11052"/>
                        <a:pt x="10800" y="11554"/>
                      </a:cubicBezTo>
                      <a:cubicBezTo>
                        <a:pt x="11341" y="11554"/>
                        <a:pt x="11881" y="11052"/>
                        <a:pt x="12421" y="11052"/>
                      </a:cubicBezTo>
                      <a:cubicBezTo>
                        <a:pt x="13501" y="11052"/>
                        <a:pt x="14581" y="11554"/>
                        <a:pt x="15121" y="12559"/>
                      </a:cubicBezTo>
                      <a:cubicBezTo>
                        <a:pt x="15661" y="13563"/>
                        <a:pt x="15661" y="14568"/>
                        <a:pt x="14581" y="15573"/>
                      </a:cubicBezTo>
                      <a:cubicBezTo>
                        <a:pt x="14581" y="16577"/>
                        <a:pt x="14581" y="17080"/>
                        <a:pt x="16201" y="18587"/>
                      </a:cubicBezTo>
                      <a:cubicBezTo>
                        <a:pt x="16741" y="19591"/>
                        <a:pt x="17281" y="20596"/>
                        <a:pt x="17821" y="21600"/>
                      </a:cubicBezTo>
                      <a:cubicBezTo>
                        <a:pt x="17821" y="21098"/>
                        <a:pt x="17821" y="21098"/>
                        <a:pt x="17821" y="21098"/>
                      </a:cubicBezTo>
                      <a:cubicBezTo>
                        <a:pt x="17281" y="18587"/>
                        <a:pt x="18361" y="18084"/>
                        <a:pt x="19980" y="17080"/>
                      </a:cubicBezTo>
                      <a:cubicBezTo>
                        <a:pt x="19980" y="17080"/>
                        <a:pt x="20520" y="17080"/>
                        <a:pt x="21060" y="16577"/>
                      </a:cubicBezTo>
                      <a:cubicBezTo>
                        <a:pt x="21600" y="16075"/>
                        <a:pt x="21600" y="15573"/>
                        <a:pt x="19980" y="13061"/>
                      </a:cubicBezTo>
                      <a:cubicBezTo>
                        <a:pt x="19980" y="12056"/>
                        <a:pt x="19441" y="11554"/>
                        <a:pt x="18901" y="11052"/>
                      </a:cubicBezTo>
                      <a:cubicBezTo>
                        <a:pt x="18361" y="10046"/>
                        <a:pt x="17281" y="9544"/>
                        <a:pt x="15661" y="9041"/>
                      </a:cubicBezTo>
                      <a:cubicBezTo>
                        <a:pt x="14040" y="8539"/>
                        <a:pt x="11881" y="8037"/>
                        <a:pt x="11881" y="6027"/>
                      </a:cubicBezTo>
                      <a:cubicBezTo>
                        <a:pt x="11881" y="5023"/>
                        <a:pt x="11341" y="4520"/>
                        <a:pt x="10259" y="3516"/>
                      </a:cubicBezTo>
                      <a:cubicBezTo>
                        <a:pt x="9180" y="3013"/>
                        <a:pt x="8100" y="2009"/>
                        <a:pt x="8100" y="1004"/>
                      </a:cubicBezTo>
                      <a:cubicBezTo>
                        <a:pt x="7560" y="1004"/>
                        <a:pt x="5940" y="0"/>
                        <a:pt x="3780" y="0"/>
                      </a:cubicBezTo>
                      <a:cubicBezTo>
                        <a:pt x="2700" y="0"/>
                        <a:pt x="1620" y="0"/>
                        <a:pt x="1080" y="502"/>
                      </a:cubicBezTo>
                      <a:cubicBezTo>
                        <a:pt x="540" y="502"/>
                        <a:pt x="540" y="1004"/>
                        <a:pt x="0" y="1004"/>
                      </a:cubicBezTo>
                      <a:cubicBezTo>
                        <a:pt x="0" y="1004"/>
                        <a:pt x="540" y="1004"/>
                        <a:pt x="540" y="1004"/>
                      </a:cubicBezTo>
                      <a:cubicBezTo>
                        <a:pt x="540" y="1506"/>
                        <a:pt x="1080" y="2009"/>
                        <a:pt x="2160" y="1506"/>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81" name="Shape">
                  <a:extLst>
                    <a:ext uri="{FF2B5EF4-FFF2-40B4-BE49-F238E27FC236}">
                      <a16:creationId xmlns:a16="http://schemas.microsoft.com/office/drawing/2014/main" id="{5442DBD9-B919-4F16-8208-E89247359622}"/>
                    </a:ext>
                  </a:extLst>
                </p:cNvPr>
                <p:cNvSpPr/>
                <p:nvPr/>
              </p:nvSpPr>
              <p:spPr>
                <a:xfrm>
                  <a:off x="1315768" y="1214057"/>
                  <a:ext cx="25506" cy="32543"/>
                </a:xfrm>
                <a:custGeom>
                  <a:avLst/>
                  <a:gdLst/>
                  <a:ahLst/>
                  <a:cxnLst>
                    <a:cxn ang="0">
                      <a:pos x="wd2" y="hd2"/>
                    </a:cxn>
                    <a:cxn ang="5400000">
                      <a:pos x="wd2" y="hd2"/>
                    </a:cxn>
                    <a:cxn ang="10800000">
                      <a:pos x="wd2" y="hd2"/>
                    </a:cxn>
                    <a:cxn ang="16200000">
                      <a:pos x="wd2" y="hd2"/>
                    </a:cxn>
                  </a:cxnLst>
                  <a:rect l="0" t="0" r="r" b="b"/>
                  <a:pathLst>
                    <a:path w="20998" h="21600" extrusionOk="0">
                      <a:moveTo>
                        <a:pt x="18941" y="10800"/>
                      </a:moveTo>
                      <a:cubicBezTo>
                        <a:pt x="17913" y="10800"/>
                        <a:pt x="17913" y="10800"/>
                        <a:pt x="17913" y="10800"/>
                      </a:cubicBezTo>
                      <a:cubicBezTo>
                        <a:pt x="16884" y="10080"/>
                        <a:pt x="16884" y="10080"/>
                        <a:pt x="16884" y="10080"/>
                      </a:cubicBezTo>
                      <a:cubicBezTo>
                        <a:pt x="15856" y="9360"/>
                        <a:pt x="16884" y="8640"/>
                        <a:pt x="16884" y="7920"/>
                      </a:cubicBezTo>
                      <a:cubicBezTo>
                        <a:pt x="16884" y="7920"/>
                        <a:pt x="15856" y="7200"/>
                        <a:pt x="14827" y="5760"/>
                      </a:cubicBezTo>
                      <a:cubicBezTo>
                        <a:pt x="10713" y="2880"/>
                        <a:pt x="4540" y="0"/>
                        <a:pt x="1455" y="0"/>
                      </a:cubicBezTo>
                      <a:cubicBezTo>
                        <a:pt x="1455" y="0"/>
                        <a:pt x="426" y="719"/>
                        <a:pt x="426" y="2160"/>
                      </a:cubicBezTo>
                      <a:cubicBezTo>
                        <a:pt x="-602" y="5040"/>
                        <a:pt x="426" y="7920"/>
                        <a:pt x="1455" y="8640"/>
                      </a:cubicBezTo>
                      <a:cubicBezTo>
                        <a:pt x="1455" y="8640"/>
                        <a:pt x="2483" y="7920"/>
                        <a:pt x="2483" y="7920"/>
                      </a:cubicBezTo>
                      <a:cubicBezTo>
                        <a:pt x="5569" y="7920"/>
                        <a:pt x="5569" y="7920"/>
                        <a:pt x="5569" y="7200"/>
                      </a:cubicBezTo>
                      <a:cubicBezTo>
                        <a:pt x="6598" y="5760"/>
                        <a:pt x="7626" y="5760"/>
                        <a:pt x="8655" y="5760"/>
                      </a:cubicBezTo>
                      <a:cubicBezTo>
                        <a:pt x="9683" y="5760"/>
                        <a:pt x="10713" y="6479"/>
                        <a:pt x="10713" y="7200"/>
                      </a:cubicBezTo>
                      <a:cubicBezTo>
                        <a:pt x="11741" y="8640"/>
                        <a:pt x="13798" y="12960"/>
                        <a:pt x="10713" y="15120"/>
                      </a:cubicBezTo>
                      <a:cubicBezTo>
                        <a:pt x="8655" y="15840"/>
                        <a:pt x="8655" y="18000"/>
                        <a:pt x="9683" y="19440"/>
                      </a:cubicBezTo>
                      <a:cubicBezTo>
                        <a:pt x="9683" y="20880"/>
                        <a:pt x="10713" y="20880"/>
                        <a:pt x="10713" y="21600"/>
                      </a:cubicBezTo>
                      <a:cubicBezTo>
                        <a:pt x="11741" y="21600"/>
                        <a:pt x="11741" y="21600"/>
                        <a:pt x="11741" y="21600"/>
                      </a:cubicBezTo>
                      <a:cubicBezTo>
                        <a:pt x="11741" y="21600"/>
                        <a:pt x="12770" y="20880"/>
                        <a:pt x="14827" y="19440"/>
                      </a:cubicBezTo>
                      <a:cubicBezTo>
                        <a:pt x="17913" y="16560"/>
                        <a:pt x="20998" y="12240"/>
                        <a:pt x="20998" y="10800"/>
                      </a:cubicBezTo>
                      <a:cubicBezTo>
                        <a:pt x="20998" y="10800"/>
                        <a:pt x="20998" y="10800"/>
                        <a:pt x="20998" y="10800"/>
                      </a:cubicBezTo>
                      <a:cubicBezTo>
                        <a:pt x="19970" y="10800"/>
                        <a:pt x="19970" y="10800"/>
                        <a:pt x="18941" y="108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82" name="Shape">
                  <a:extLst>
                    <a:ext uri="{FF2B5EF4-FFF2-40B4-BE49-F238E27FC236}">
                      <a16:creationId xmlns:a16="http://schemas.microsoft.com/office/drawing/2014/main" id="{E4C7C09B-3E95-4894-AB98-B1F8D0E818CE}"/>
                    </a:ext>
                  </a:extLst>
                </p:cNvPr>
                <p:cNvSpPr/>
                <p:nvPr/>
              </p:nvSpPr>
              <p:spPr>
                <a:xfrm>
                  <a:off x="738037" y="1243248"/>
                  <a:ext cx="26027" cy="43071"/>
                </a:xfrm>
                <a:custGeom>
                  <a:avLst/>
                  <a:gdLst/>
                  <a:ahLst/>
                  <a:cxnLst>
                    <a:cxn ang="0">
                      <a:pos x="wd2" y="hd2"/>
                    </a:cxn>
                    <a:cxn ang="5400000">
                      <a:pos x="wd2" y="hd2"/>
                    </a:cxn>
                    <a:cxn ang="10800000">
                      <a:pos x="wd2" y="hd2"/>
                    </a:cxn>
                    <a:cxn ang="16200000">
                      <a:pos x="wd2" y="hd2"/>
                    </a:cxn>
                  </a:cxnLst>
                  <a:rect l="0" t="0" r="r" b="b"/>
                  <a:pathLst>
                    <a:path w="21330" h="21600" extrusionOk="0">
                      <a:moveTo>
                        <a:pt x="4050" y="0"/>
                      </a:moveTo>
                      <a:cubicBezTo>
                        <a:pt x="2969" y="0"/>
                        <a:pt x="2969" y="1107"/>
                        <a:pt x="2969" y="2215"/>
                      </a:cubicBezTo>
                      <a:cubicBezTo>
                        <a:pt x="1889" y="2769"/>
                        <a:pt x="1889" y="3876"/>
                        <a:pt x="809" y="4984"/>
                      </a:cubicBezTo>
                      <a:cubicBezTo>
                        <a:pt x="-270" y="7200"/>
                        <a:pt x="-270" y="9415"/>
                        <a:pt x="809" y="12738"/>
                      </a:cubicBezTo>
                      <a:cubicBezTo>
                        <a:pt x="809" y="13292"/>
                        <a:pt x="809" y="13846"/>
                        <a:pt x="809" y="14400"/>
                      </a:cubicBezTo>
                      <a:cubicBezTo>
                        <a:pt x="809" y="17169"/>
                        <a:pt x="1889" y="19938"/>
                        <a:pt x="5130" y="21046"/>
                      </a:cubicBezTo>
                      <a:cubicBezTo>
                        <a:pt x="6210" y="21600"/>
                        <a:pt x="7290" y="21600"/>
                        <a:pt x="8370" y="21600"/>
                      </a:cubicBezTo>
                      <a:cubicBezTo>
                        <a:pt x="12690" y="21600"/>
                        <a:pt x="20250" y="17169"/>
                        <a:pt x="21330" y="13292"/>
                      </a:cubicBezTo>
                      <a:cubicBezTo>
                        <a:pt x="21330" y="8861"/>
                        <a:pt x="7290" y="1107"/>
                        <a:pt x="405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83" name="Shape">
                  <a:extLst>
                    <a:ext uri="{FF2B5EF4-FFF2-40B4-BE49-F238E27FC236}">
                      <a16:creationId xmlns:a16="http://schemas.microsoft.com/office/drawing/2014/main" id="{1FAAC656-77A9-4CEF-81C9-65CBDCC6D175}"/>
                    </a:ext>
                  </a:extLst>
                </p:cNvPr>
                <p:cNvSpPr/>
                <p:nvPr/>
              </p:nvSpPr>
              <p:spPr>
                <a:xfrm>
                  <a:off x="269087" y="583341"/>
                  <a:ext cx="566776" cy="232083"/>
                </a:xfrm>
                <a:custGeom>
                  <a:avLst/>
                  <a:gdLst/>
                  <a:ahLst/>
                  <a:cxnLst>
                    <a:cxn ang="0">
                      <a:pos x="wd2" y="hd2"/>
                    </a:cxn>
                    <a:cxn ang="5400000">
                      <a:pos x="wd2" y="hd2"/>
                    </a:cxn>
                    <a:cxn ang="10800000">
                      <a:pos x="wd2" y="hd2"/>
                    </a:cxn>
                    <a:cxn ang="16200000">
                      <a:pos x="wd2" y="hd2"/>
                    </a:cxn>
                  </a:cxnLst>
                  <a:rect l="0" t="0" r="r" b="b"/>
                  <a:pathLst>
                    <a:path w="21600" h="21600" extrusionOk="0">
                      <a:moveTo>
                        <a:pt x="1427" y="13436"/>
                      </a:moveTo>
                      <a:cubicBezTo>
                        <a:pt x="1665" y="13023"/>
                        <a:pt x="2045" y="12506"/>
                        <a:pt x="2426" y="12506"/>
                      </a:cubicBezTo>
                      <a:cubicBezTo>
                        <a:pt x="2474" y="12506"/>
                        <a:pt x="2569" y="12609"/>
                        <a:pt x="2616" y="12609"/>
                      </a:cubicBezTo>
                      <a:cubicBezTo>
                        <a:pt x="2759" y="12712"/>
                        <a:pt x="2902" y="12712"/>
                        <a:pt x="2997" y="12712"/>
                      </a:cubicBezTo>
                      <a:cubicBezTo>
                        <a:pt x="3092" y="12712"/>
                        <a:pt x="3092" y="12712"/>
                        <a:pt x="3092" y="12712"/>
                      </a:cubicBezTo>
                      <a:cubicBezTo>
                        <a:pt x="3235" y="12712"/>
                        <a:pt x="3377" y="12712"/>
                        <a:pt x="3520" y="13023"/>
                      </a:cubicBezTo>
                      <a:cubicBezTo>
                        <a:pt x="3615" y="13436"/>
                        <a:pt x="3615" y="13849"/>
                        <a:pt x="3568" y="14263"/>
                      </a:cubicBezTo>
                      <a:cubicBezTo>
                        <a:pt x="3568" y="14469"/>
                        <a:pt x="3568" y="14676"/>
                        <a:pt x="3568" y="14779"/>
                      </a:cubicBezTo>
                      <a:cubicBezTo>
                        <a:pt x="3615" y="14883"/>
                        <a:pt x="3615" y="15089"/>
                        <a:pt x="3568" y="15193"/>
                      </a:cubicBezTo>
                      <a:cubicBezTo>
                        <a:pt x="3520" y="15296"/>
                        <a:pt x="3377" y="15400"/>
                        <a:pt x="3187" y="15400"/>
                      </a:cubicBezTo>
                      <a:cubicBezTo>
                        <a:pt x="3092" y="15400"/>
                        <a:pt x="3044" y="15400"/>
                        <a:pt x="2949" y="15400"/>
                      </a:cubicBezTo>
                      <a:cubicBezTo>
                        <a:pt x="2949" y="15400"/>
                        <a:pt x="2902" y="15400"/>
                        <a:pt x="2902" y="15400"/>
                      </a:cubicBezTo>
                      <a:cubicBezTo>
                        <a:pt x="2664" y="15400"/>
                        <a:pt x="2474" y="15503"/>
                        <a:pt x="2378" y="15606"/>
                      </a:cubicBezTo>
                      <a:cubicBezTo>
                        <a:pt x="2426" y="15710"/>
                        <a:pt x="2426" y="15710"/>
                        <a:pt x="2426" y="15710"/>
                      </a:cubicBezTo>
                      <a:cubicBezTo>
                        <a:pt x="2474" y="16020"/>
                        <a:pt x="2521" y="16330"/>
                        <a:pt x="2474" y="16536"/>
                      </a:cubicBezTo>
                      <a:cubicBezTo>
                        <a:pt x="2426" y="16743"/>
                        <a:pt x="2331" y="16743"/>
                        <a:pt x="2188" y="16536"/>
                      </a:cubicBezTo>
                      <a:cubicBezTo>
                        <a:pt x="2093" y="16433"/>
                        <a:pt x="1998" y="16433"/>
                        <a:pt x="1998" y="16536"/>
                      </a:cubicBezTo>
                      <a:cubicBezTo>
                        <a:pt x="1998" y="16536"/>
                        <a:pt x="1998" y="16536"/>
                        <a:pt x="1998" y="16536"/>
                      </a:cubicBezTo>
                      <a:cubicBezTo>
                        <a:pt x="2188" y="16536"/>
                        <a:pt x="2474" y="17053"/>
                        <a:pt x="2474" y="17467"/>
                      </a:cubicBezTo>
                      <a:cubicBezTo>
                        <a:pt x="2474" y="17983"/>
                        <a:pt x="2521" y="18190"/>
                        <a:pt x="2521" y="18190"/>
                      </a:cubicBezTo>
                      <a:cubicBezTo>
                        <a:pt x="2521" y="18190"/>
                        <a:pt x="2569" y="18190"/>
                        <a:pt x="2569" y="18190"/>
                      </a:cubicBezTo>
                      <a:cubicBezTo>
                        <a:pt x="2664" y="18190"/>
                        <a:pt x="2711" y="18293"/>
                        <a:pt x="2759" y="18500"/>
                      </a:cubicBezTo>
                      <a:cubicBezTo>
                        <a:pt x="2807" y="18603"/>
                        <a:pt x="2854" y="18707"/>
                        <a:pt x="2902" y="18707"/>
                      </a:cubicBezTo>
                      <a:cubicBezTo>
                        <a:pt x="2949" y="18707"/>
                        <a:pt x="2949" y="18707"/>
                        <a:pt x="2997" y="18707"/>
                      </a:cubicBezTo>
                      <a:cubicBezTo>
                        <a:pt x="3140" y="18707"/>
                        <a:pt x="3282" y="18810"/>
                        <a:pt x="3330" y="19017"/>
                      </a:cubicBezTo>
                      <a:cubicBezTo>
                        <a:pt x="3330" y="19120"/>
                        <a:pt x="3377" y="19327"/>
                        <a:pt x="3235" y="19637"/>
                      </a:cubicBezTo>
                      <a:cubicBezTo>
                        <a:pt x="3235" y="19637"/>
                        <a:pt x="3187" y="19844"/>
                        <a:pt x="3235" y="19947"/>
                      </a:cubicBezTo>
                      <a:cubicBezTo>
                        <a:pt x="3235" y="20154"/>
                        <a:pt x="3235" y="20360"/>
                        <a:pt x="3282" y="20464"/>
                      </a:cubicBezTo>
                      <a:cubicBezTo>
                        <a:pt x="3282" y="20360"/>
                        <a:pt x="3282" y="20154"/>
                        <a:pt x="3330" y="20050"/>
                      </a:cubicBezTo>
                      <a:cubicBezTo>
                        <a:pt x="3330" y="20050"/>
                        <a:pt x="3330" y="20050"/>
                        <a:pt x="3330" y="20050"/>
                      </a:cubicBezTo>
                      <a:cubicBezTo>
                        <a:pt x="3330" y="19947"/>
                        <a:pt x="3330" y="19947"/>
                        <a:pt x="3282" y="19947"/>
                      </a:cubicBezTo>
                      <a:cubicBezTo>
                        <a:pt x="3282" y="19947"/>
                        <a:pt x="3282" y="19947"/>
                        <a:pt x="3282" y="19844"/>
                      </a:cubicBezTo>
                      <a:cubicBezTo>
                        <a:pt x="3282" y="19844"/>
                        <a:pt x="3282" y="19844"/>
                        <a:pt x="3330" y="19844"/>
                      </a:cubicBezTo>
                      <a:cubicBezTo>
                        <a:pt x="3330" y="19844"/>
                        <a:pt x="3330" y="19740"/>
                        <a:pt x="3330" y="19740"/>
                      </a:cubicBezTo>
                      <a:cubicBezTo>
                        <a:pt x="3330" y="19740"/>
                        <a:pt x="3330" y="19740"/>
                        <a:pt x="3330" y="19740"/>
                      </a:cubicBezTo>
                      <a:cubicBezTo>
                        <a:pt x="3330" y="19637"/>
                        <a:pt x="3330" y="19637"/>
                        <a:pt x="3330" y="19637"/>
                      </a:cubicBezTo>
                      <a:cubicBezTo>
                        <a:pt x="3425" y="19327"/>
                        <a:pt x="3711" y="19223"/>
                        <a:pt x="3948" y="19223"/>
                      </a:cubicBezTo>
                      <a:cubicBezTo>
                        <a:pt x="4186" y="19223"/>
                        <a:pt x="4519" y="19947"/>
                        <a:pt x="4710" y="20464"/>
                      </a:cubicBezTo>
                      <a:cubicBezTo>
                        <a:pt x="4757" y="20670"/>
                        <a:pt x="4852" y="20670"/>
                        <a:pt x="4900" y="20567"/>
                      </a:cubicBezTo>
                      <a:cubicBezTo>
                        <a:pt x="4995" y="15400"/>
                        <a:pt x="4995" y="15400"/>
                        <a:pt x="4995" y="15400"/>
                      </a:cubicBezTo>
                      <a:cubicBezTo>
                        <a:pt x="6375" y="14573"/>
                        <a:pt x="6375" y="14573"/>
                        <a:pt x="6375" y="14573"/>
                      </a:cubicBezTo>
                      <a:cubicBezTo>
                        <a:pt x="6375" y="14573"/>
                        <a:pt x="6375" y="14573"/>
                        <a:pt x="6375" y="14469"/>
                      </a:cubicBezTo>
                      <a:cubicBezTo>
                        <a:pt x="6470" y="14159"/>
                        <a:pt x="6613" y="14159"/>
                        <a:pt x="6660" y="14159"/>
                      </a:cubicBezTo>
                      <a:cubicBezTo>
                        <a:pt x="6755" y="14159"/>
                        <a:pt x="6851" y="14263"/>
                        <a:pt x="6946" y="14366"/>
                      </a:cubicBezTo>
                      <a:cubicBezTo>
                        <a:pt x="6946" y="14159"/>
                        <a:pt x="7041" y="13849"/>
                        <a:pt x="7184" y="13849"/>
                      </a:cubicBezTo>
                      <a:cubicBezTo>
                        <a:pt x="7184" y="13849"/>
                        <a:pt x="7184" y="13849"/>
                        <a:pt x="7184" y="13849"/>
                      </a:cubicBezTo>
                      <a:cubicBezTo>
                        <a:pt x="7279" y="13849"/>
                        <a:pt x="7326" y="13953"/>
                        <a:pt x="7326" y="14056"/>
                      </a:cubicBezTo>
                      <a:cubicBezTo>
                        <a:pt x="7374" y="14159"/>
                        <a:pt x="7374" y="14366"/>
                        <a:pt x="7374" y="14469"/>
                      </a:cubicBezTo>
                      <a:cubicBezTo>
                        <a:pt x="7374" y="14573"/>
                        <a:pt x="7374" y="14573"/>
                        <a:pt x="7374" y="14573"/>
                      </a:cubicBezTo>
                      <a:cubicBezTo>
                        <a:pt x="7422" y="14573"/>
                        <a:pt x="7469" y="14676"/>
                        <a:pt x="7517" y="14883"/>
                      </a:cubicBezTo>
                      <a:cubicBezTo>
                        <a:pt x="7612" y="15193"/>
                        <a:pt x="7755" y="15710"/>
                        <a:pt x="7707" y="16226"/>
                      </a:cubicBezTo>
                      <a:cubicBezTo>
                        <a:pt x="7707" y="16226"/>
                        <a:pt x="7707" y="16226"/>
                        <a:pt x="7707" y="16226"/>
                      </a:cubicBezTo>
                      <a:cubicBezTo>
                        <a:pt x="7755" y="16330"/>
                        <a:pt x="7755" y="16330"/>
                        <a:pt x="7755" y="16330"/>
                      </a:cubicBezTo>
                      <a:cubicBezTo>
                        <a:pt x="7755" y="16330"/>
                        <a:pt x="7802" y="16433"/>
                        <a:pt x="7802" y="16433"/>
                      </a:cubicBezTo>
                      <a:cubicBezTo>
                        <a:pt x="7802" y="16433"/>
                        <a:pt x="7850" y="16433"/>
                        <a:pt x="7850" y="16536"/>
                      </a:cubicBezTo>
                      <a:cubicBezTo>
                        <a:pt x="7850" y="16536"/>
                        <a:pt x="7897" y="16536"/>
                        <a:pt x="7897" y="16640"/>
                      </a:cubicBezTo>
                      <a:cubicBezTo>
                        <a:pt x="7897" y="16640"/>
                        <a:pt x="7945" y="16640"/>
                        <a:pt x="7945" y="16743"/>
                      </a:cubicBezTo>
                      <a:cubicBezTo>
                        <a:pt x="7945" y="16743"/>
                        <a:pt x="7992" y="16743"/>
                        <a:pt x="7992" y="16846"/>
                      </a:cubicBezTo>
                      <a:cubicBezTo>
                        <a:pt x="7992" y="16846"/>
                        <a:pt x="8040" y="16846"/>
                        <a:pt x="8040" y="16950"/>
                      </a:cubicBezTo>
                      <a:cubicBezTo>
                        <a:pt x="8040" y="16950"/>
                        <a:pt x="8088" y="17053"/>
                        <a:pt x="8088" y="17053"/>
                      </a:cubicBezTo>
                      <a:cubicBezTo>
                        <a:pt x="8088" y="17053"/>
                        <a:pt x="8088" y="17156"/>
                        <a:pt x="8135" y="17156"/>
                      </a:cubicBezTo>
                      <a:cubicBezTo>
                        <a:pt x="8135" y="17156"/>
                        <a:pt x="8135" y="17260"/>
                        <a:pt x="8183" y="17260"/>
                      </a:cubicBezTo>
                      <a:cubicBezTo>
                        <a:pt x="8183" y="17260"/>
                        <a:pt x="8183" y="17363"/>
                        <a:pt x="8183" y="17363"/>
                      </a:cubicBezTo>
                      <a:cubicBezTo>
                        <a:pt x="8230" y="17363"/>
                        <a:pt x="8230" y="17467"/>
                        <a:pt x="8230" y="17467"/>
                      </a:cubicBezTo>
                      <a:cubicBezTo>
                        <a:pt x="8230" y="17467"/>
                        <a:pt x="8278" y="17467"/>
                        <a:pt x="8278" y="17570"/>
                      </a:cubicBezTo>
                      <a:cubicBezTo>
                        <a:pt x="8278" y="17570"/>
                        <a:pt x="8278" y="17673"/>
                        <a:pt x="8325" y="17673"/>
                      </a:cubicBezTo>
                      <a:cubicBezTo>
                        <a:pt x="8325" y="17673"/>
                        <a:pt x="8325" y="17673"/>
                        <a:pt x="8325" y="17673"/>
                      </a:cubicBezTo>
                      <a:cubicBezTo>
                        <a:pt x="8421" y="17673"/>
                        <a:pt x="8516" y="17570"/>
                        <a:pt x="8611" y="17570"/>
                      </a:cubicBezTo>
                      <a:cubicBezTo>
                        <a:pt x="8659" y="17570"/>
                        <a:pt x="8706" y="17570"/>
                        <a:pt x="8754" y="17467"/>
                      </a:cubicBezTo>
                      <a:cubicBezTo>
                        <a:pt x="8754" y="17467"/>
                        <a:pt x="8754" y="17467"/>
                        <a:pt x="8801" y="17467"/>
                      </a:cubicBezTo>
                      <a:cubicBezTo>
                        <a:pt x="8801" y="17467"/>
                        <a:pt x="8849" y="17467"/>
                        <a:pt x="8849" y="17467"/>
                      </a:cubicBezTo>
                      <a:cubicBezTo>
                        <a:pt x="8849" y="17467"/>
                        <a:pt x="8896" y="17467"/>
                        <a:pt x="8896" y="17467"/>
                      </a:cubicBezTo>
                      <a:cubicBezTo>
                        <a:pt x="8896" y="17467"/>
                        <a:pt x="8896" y="17467"/>
                        <a:pt x="8896" y="17467"/>
                      </a:cubicBezTo>
                      <a:cubicBezTo>
                        <a:pt x="8896" y="17467"/>
                        <a:pt x="8944" y="17467"/>
                        <a:pt x="8944" y="17467"/>
                      </a:cubicBezTo>
                      <a:cubicBezTo>
                        <a:pt x="8992" y="17570"/>
                        <a:pt x="9325" y="17570"/>
                        <a:pt x="9991" y="17570"/>
                      </a:cubicBezTo>
                      <a:cubicBezTo>
                        <a:pt x="10133" y="17570"/>
                        <a:pt x="10229" y="17777"/>
                        <a:pt x="10276" y="17983"/>
                      </a:cubicBezTo>
                      <a:cubicBezTo>
                        <a:pt x="10324" y="18087"/>
                        <a:pt x="10419" y="18293"/>
                        <a:pt x="10466" y="18293"/>
                      </a:cubicBezTo>
                      <a:cubicBezTo>
                        <a:pt x="10657" y="18397"/>
                        <a:pt x="10657" y="18913"/>
                        <a:pt x="10657" y="19223"/>
                      </a:cubicBezTo>
                      <a:cubicBezTo>
                        <a:pt x="10657" y="19327"/>
                        <a:pt x="10657" y="19430"/>
                        <a:pt x="10657" y="19534"/>
                      </a:cubicBezTo>
                      <a:cubicBezTo>
                        <a:pt x="10657" y="19740"/>
                        <a:pt x="10704" y="19947"/>
                        <a:pt x="10800" y="20050"/>
                      </a:cubicBezTo>
                      <a:cubicBezTo>
                        <a:pt x="10848" y="20257"/>
                        <a:pt x="10943" y="20567"/>
                        <a:pt x="10943" y="20774"/>
                      </a:cubicBezTo>
                      <a:cubicBezTo>
                        <a:pt x="10943" y="20877"/>
                        <a:pt x="11181" y="20774"/>
                        <a:pt x="11324" y="20877"/>
                      </a:cubicBezTo>
                      <a:cubicBezTo>
                        <a:pt x="11371" y="20877"/>
                        <a:pt x="11467" y="20877"/>
                        <a:pt x="11514" y="20980"/>
                      </a:cubicBezTo>
                      <a:cubicBezTo>
                        <a:pt x="11657" y="21084"/>
                        <a:pt x="11847" y="21187"/>
                        <a:pt x="11847" y="21600"/>
                      </a:cubicBezTo>
                      <a:cubicBezTo>
                        <a:pt x="11895" y="21600"/>
                        <a:pt x="11895" y="21497"/>
                        <a:pt x="11895" y="21497"/>
                      </a:cubicBezTo>
                      <a:cubicBezTo>
                        <a:pt x="11942" y="21497"/>
                        <a:pt x="11942" y="21497"/>
                        <a:pt x="11942" y="21394"/>
                      </a:cubicBezTo>
                      <a:cubicBezTo>
                        <a:pt x="11942" y="20980"/>
                        <a:pt x="12275" y="20567"/>
                        <a:pt x="12513" y="20360"/>
                      </a:cubicBezTo>
                      <a:cubicBezTo>
                        <a:pt x="12608" y="20360"/>
                        <a:pt x="12656" y="20257"/>
                        <a:pt x="12656" y="20257"/>
                      </a:cubicBezTo>
                      <a:cubicBezTo>
                        <a:pt x="12704" y="20257"/>
                        <a:pt x="12704" y="20257"/>
                        <a:pt x="12704" y="20257"/>
                      </a:cubicBezTo>
                      <a:cubicBezTo>
                        <a:pt x="12751" y="20257"/>
                        <a:pt x="12751" y="20257"/>
                        <a:pt x="12799" y="20257"/>
                      </a:cubicBezTo>
                      <a:cubicBezTo>
                        <a:pt x="12799" y="20257"/>
                        <a:pt x="12799" y="20257"/>
                        <a:pt x="12799" y="20257"/>
                      </a:cubicBezTo>
                      <a:cubicBezTo>
                        <a:pt x="12799" y="20257"/>
                        <a:pt x="12799" y="20257"/>
                        <a:pt x="12799" y="20257"/>
                      </a:cubicBezTo>
                      <a:cubicBezTo>
                        <a:pt x="12799" y="20257"/>
                        <a:pt x="12846" y="20257"/>
                        <a:pt x="12846" y="20257"/>
                      </a:cubicBezTo>
                      <a:cubicBezTo>
                        <a:pt x="12846" y="20257"/>
                        <a:pt x="12846" y="20154"/>
                        <a:pt x="12846" y="20154"/>
                      </a:cubicBezTo>
                      <a:cubicBezTo>
                        <a:pt x="12846" y="20154"/>
                        <a:pt x="12846" y="20154"/>
                        <a:pt x="12846" y="20050"/>
                      </a:cubicBezTo>
                      <a:cubicBezTo>
                        <a:pt x="12846" y="20050"/>
                        <a:pt x="12846" y="20050"/>
                        <a:pt x="12846" y="20050"/>
                      </a:cubicBezTo>
                      <a:cubicBezTo>
                        <a:pt x="12894" y="20050"/>
                        <a:pt x="12894" y="19947"/>
                        <a:pt x="12894" y="19947"/>
                      </a:cubicBezTo>
                      <a:cubicBezTo>
                        <a:pt x="12894" y="19947"/>
                        <a:pt x="12894" y="19947"/>
                        <a:pt x="12894" y="19947"/>
                      </a:cubicBezTo>
                      <a:cubicBezTo>
                        <a:pt x="12894" y="19844"/>
                        <a:pt x="12894" y="19844"/>
                        <a:pt x="12894" y="19844"/>
                      </a:cubicBezTo>
                      <a:cubicBezTo>
                        <a:pt x="12894" y="19844"/>
                        <a:pt x="12894" y="19844"/>
                        <a:pt x="12894" y="19844"/>
                      </a:cubicBezTo>
                      <a:cubicBezTo>
                        <a:pt x="12941" y="19844"/>
                        <a:pt x="12941" y="19740"/>
                        <a:pt x="12941" y="19740"/>
                      </a:cubicBezTo>
                      <a:cubicBezTo>
                        <a:pt x="12941" y="19740"/>
                        <a:pt x="12941" y="19740"/>
                        <a:pt x="12941" y="19740"/>
                      </a:cubicBezTo>
                      <a:cubicBezTo>
                        <a:pt x="12941" y="19740"/>
                        <a:pt x="12941" y="19740"/>
                        <a:pt x="12941" y="19740"/>
                      </a:cubicBezTo>
                      <a:cubicBezTo>
                        <a:pt x="12941" y="19740"/>
                        <a:pt x="12941" y="19740"/>
                        <a:pt x="12941" y="19740"/>
                      </a:cubicBezTo>
                      <a:cubicBezTo>
                        <a:pt x="12989" y="19740"/>
                        <a:pt x="12989" y="19637"/>
                        <a:pt x="12989" y="19637"/>
                      </a:cubicBezTo>
                      <a:cubicBezTo>
                        <a:pt x="12989" y="19637"/>
                        <a:pt x="12989" y="19637"/>
                        <a:pt x="12989" y="19637"/>
                      </a:cubicBezTo>
                      <a:cubicBezTo>
                        <a:pt x="12989" y="19637"/>
                        <a:pt x="12989" y="19637"/>
                        <a:pt x="12989" y="19637"/>
                      </a:cubicBezTo>
                      <a:cubicBezTo>
                        <a:pt x="13084" y="19534"/>
                        <a:pt x="13275" y="19223"/>
                        <a:pt x="13275" y="19017"/>
                      </a:cubicBezTo>
                      <a:cubicBezTo>
                        <a:pt x="13275" y="18913"/>
                        <a:pt x="13322" y="18603"/>
                        <a:pt x="13655" y="18603"/>
                      </a:cubicBezTo>
                      <a:cubicBezTo>
                        <a:pt x="13798" y="18603"/>
                        <a:pt x="13988" y="18707"/>
                        <a:pt x="14131" y="18810"/>
                      </a:cubicBezTo>
                      <a:cubicBezTo>
                        <a:pt x="14274" y="19017"/>
                        <a:pt x="14369" y="19017"/>
                        <a:pt x="14416" y="19017"/>
                      </a:cubicBezTo>
                      <a:cubicBezTo>
                        <a:pt x="14464" y="19017"/>
                        <a:pt x="14464" y="19017"/>
                        <a:pt x="14464" y="18810"/>
                      </a:cubicBezTo>
                      <a:cubicBezTo>
                        <a:pt x="14512" y="18397"/>
                        <a:pt x="14749" y="18087"/>
                        <a:pt x="14987" y="18087"/>
                      </a:cubicBezTo>
                      <a:cubicBezTo>
                        <a:pt x="15035" y="18087"/>
                        <a:pt x="15130" y="18087"/>
                        <a:pt x="15178" y="18190"/>
                      </a:cubicBezTo>
                      <a:cubicBezTo>
                        <a:pt x="15225" y="18190"/>
                        <a:pt x="15225" y="18190"/>
                        <a:pt x="15225" y="18190"/>
                      </a:cubicBezTo>
                      <a:cubicBezTo>
                        <a:pt x="15320" y="18397"/>
                        <a:pt x="15606" y="18603"/>
                        <a:pt x="15749" y="18603"/>
                      </a:cubicBezTo>
                      <a:cubicBezTo>
                        <a:pt x="15796" y="18603"/>
                        <a:pt x="15796" y="18603"/>
                        <a:pt x="15796" y="18603"/>
                      </a:cubicBezTo>
                      <a:cubicBezTo>
                        <a:pt x="15844" y="18603"/>
                        <a:pt x="15939" y="18500"/>
                        <a:pt x="16129" y="18500"/>
                      </a:cubicBezTo>
                      <a:cubicBezTo>
                        <a:pt x="16510" y="18500"/>
                        <a:pt x="17081" y="18707"/>
                        <a:pt x="17271" y="18810"/>
                      </a:cubicBezTo>
                      <a:cubicBezTo>
                        <a:pt x="17319" y="18810"/>
                        <a:pt x="17366" y="18810"/>
                        <a:pt x="17414" y="18810"/>
                      </a:cubicBezTo>
                      <a:cubicBezTo>
                        <a:pt x="17556" y="18707"/>
                        <a:pt x="17699" y="18810"/>
                        <a:pt x="17794" y="19120"/>
                      </a:cubicBezTo>
                      <a:cubicBezTo>
                        <a:pt x="17889" y="19327"/>
                        <a:pt x="17889" y="19327"/>
                        <a:pt x="17937" y="19327"/>
                      </a:cubicBezTo>
                      <a:cubicBezTo>
                        <a:pt x="17985" y="19327"/>
                        <a:pt x="17985" y="19327"/>
                        <a:pt x="17985" y="19327"/>
                      </a:cubicBezTo>
                      <a:cubicBezTo>
                        <a:pt x="18032" y="19327"/>
                        <a:pt x="18032" y="19327"/>
                        <a:pt x="18080" y="19327"/>
                      </a:cubicBezTo>
                      <a:cubicBezTo>
                        <a:pt x="18080" y="19327"/>
                        <a:pt x="18080" y="19327"/>
                        <a:pt x="18080" y="19327"/>
                      </a:cubicBezTo>
                      <a:cubicBezTo>
                        <a:pt x="18080" y="19327"/>
                        <a:pt x="18080" y="19223"/>
                        <a:pt x="18080" y="19223"/>
                      </a:cubicBezTo>
                      <a:cubicBezTo>
                        <a:pt x="18080" y="18913"/>
                        <a:pt x="18175" y="18707"/>
                        <a:pt x="18270" y="18500"/>
                      </a:cubicBezTo>
                      <a:cubicBezTo>
                        <a:pt x="18318" y="18397"/>
                        <a:pt x="18365" y="18293"/>
                        <a:pt x="18365" y="18190"/>
                      </a:cubicBezTo>
                      <a:cubicBezTo>
                        <a:pt x="18365" y="18190"/>
                        <a:pt x="18318" y="17777"/>
                        <a:pt x="18270" y="17673"/>
                      </a:cubicBezTo>
                      <a:cubicBezTo>
                        <a:pt x="18175" y="17363"/>
                        <a:pt x="18127" y="17156"/>
                        <a:pt x="18127" y="17053"/>
                      </a:cubicBezTo>
                      <a:cubicBezTo>
                        <a:pt x="18127" y="16330"/>
                        <a:pt x="18080" y="16226"/>
                        <a:pt x="18080" y="16226"/>
                      </a:cubicBezTo>
                      <a:cubicBezTo>
                        <a:pt x="18032" y="16123"/>
                        <a:pt x="17985" y="16020"/>
                        <a:pt x="17985" y="15916"/>
                      </a:cubicBezTo>
                      <a:cubicBezTo>
                        <a:pt x="18032" y="15606"/>
                        <a:pt x="18318" y="15296"/>
                        <a:pt x="18413" y="15296"/>
                      </a:cubicBezTo>
                      <a:cubicBezTo>
                        <a:pt x="18508" y="15400"/>
                        <a:pt x="18603" y="15296"/>
                        <a:pt x="18651" y="15193"/>
                      </a:cubicBezTo>
                      <a:cubicBezTo>
                        <a:pt x="18746" y="15193"/>
                        <a:pt x="18793" y="15089"/>
                        <a:pt x="18889" y="15089"/>
                      </a:cubicBezTo>
                      <a:cubicBezTo>
                        <a:pt x="18936" y="15089"/>
                        <a:pt x="18984" y="15193"/>
                        <a:pt x="18984" y="15193"/>
                      </a:cubicBezTo>
                      <a:cubicBezTo>
                        <a:pt x="19031" y="15296"/>
                        <a:pt x="19126" y="15296"/>
                        <a:pt x="19317" y="15296"/>
                      </a:cubicBezTo>
                      <a:cubicBezTo>
                        <a:pt x="19317" y="15296"/>
                        <a:pt x="19269" y="15193"/>
                        <a:pt x="19269" y="15193"/>
                      </a:cubicBezTo>
                      <a:cubicBezTo>
                        <a:pt x="19174" y="14986"/>
                        <a:pt x="19222" y="14573"/>
                        <a:pt x="19412" y="13539"/>
                      </a:cubicBezTo>
                      <a:cubicBezTo>
                        <a:pt x="19460" y="13229"/>
                        <a:pt x="19555" y="12919"/>
                        <a:pt x="19555" y="12712"/>
                      </a:cubicBezTo>
                      <a:cubicBezTo>
                        <a:pt x="19602" y="12402"/>
                        <a:pt x="19650" y="12299"/>
                        <a:pt x="19745" y="12299"/>
                      </a:cubicBezTo>
                      <a:cubicBezTo>
                        <a:pt x="19793" y="12299"/>
                        <a:pt x="19840" y="12402"/>
                        <a:pt x="19888" y="12402"/>
                      </a:cubicBezTo>
                      <a:cubicBezTo>
                        <a:pt x="19935" y="12506"/>
                        <a:pt x="19983" y="12506"/>
                        <a:pt x="20030" y="12609"/>
                      </a:cubicBezTo>
                      <a:cubicBezTo>
                        <a:pt x="20078" y="12609"/>
                        <a:pt x="20173" y="12609"/>
                        <a:pt x="20221" y="12609"/>
                      </a:cubicBezTo>
                      <a:cubicBezTo>
                        <a:pt x="20363" y="12609"/>
                        <a:pt x="20459" y="12609"/>
                        <a:pt x="20554" y="12712"/>
                      </a:cubicBezTo>
                      <a:cubicBezTo>
                        <a:pt x="20554" y="12712"/>
                        <a:pt x="20554" y="12712"/>
                        <a:pt x="20554" y="12712"/>
                      </a:cubicBezTo>
                      <a:cubicBezTo>
                        <a:pt x="20601" y="12712"/>
                        <a:pt x="20601" y="12712"/>
                        <a:pt x="20649" y="12712"/>
                      </a:cubicBezTo>
                      <a:cubicBezTo>
                        <a:pt x="20744" y="12609"/>
                        <a:pt x="20887" y="12506"/>
                        <a:pt x="20934" y="12299"/>
                      </a:cubicBezTo>
                      <a:cubicBezTo>
                        <a:pt x="20934" y="12299"/>
                        <a:pt x="20934" y="12299"/>
                        <a:pt x="20934" y="12196"/>
                      </a:cubicBezTo>
                      <a:cubicBezTo>
                        <a:pt x="20887" y="12092"/>
                        <a:pt x="20839" y="11886"/>
                        <a:pt x="20839" y="11472"/>
                      </a:cubicBezTo>
                      <a:cubicBezTo>
                        <a:pt x="20839" y="10748"/>
                        <a:pt x="21077" y="10438"/>
                        <a:pt x="21267" y="10438"/>
                      </a:cubicBezTo>
                      <a:cubicBezTo>
                        <a:pt x="21410" y="10438"/>
                        <a:pt x="21410" y="10128"/>
                        <a:pt x="21410" y="10024"/>
                      </a:cubicBezTo>
                      <a:cubicBezTo>
                        <a:pt x="21410" y="9921"/>
                        <a:pt x="21410" y="9921"/>
                        <a:pt x="21410" y="9818"/>
                      </a:cubicBezTo>
                      <a:cubicBezTo>
                        <a:pt x="21458" y="9714"/>
                        <a:pt x="21505" y="9611"/>
                        <a:pt x="21505" y="9508"/>
                      </a:cubicBezTo>
                      <a:cubicBezTo>
                        <a:pt x="21553" y="9404"/>
                        <a:pt x="21553" y="9404"/>
                        <a:pt x="21600" y="9301"/>
                      </a:cubicBezTo>
                      <a:cubicBezTo>
                        <a:pt x="21600" y="9301"/>
                        <a:pt x="21600" y="9301"/>
                        <a:pt x="21600" y="9301"/>
                      </a:cubicBezTo>
                      <a:cubicBezTo>
                        <a:pt x="21553" y="9198"/>
                        <a:pt x="21553" y="9198"/>
                        <a:pt x="21553" y="9094"/>
                      </a:cubicBezTo>
                      <a:cubicBezTo>
                        <a:pt x="21553" y="9094"/>
                        <a:pt x="21553" y="9094"/>
                        <a:pt x="21553" y="9094"/>
                      </a:cubicBezTo>
                      <a:cubicBezTo>
                        <a:pt x="21505" y="8991"/>
                        <a:pt x="21505" y="8991"/>
                        <a:pt x="21505" y="8888"/>
                      </a:cubicBezTo>
                      <a:cubicBezTo>
                        <a:pt x="21505" y="8888"/>
                        <a:pt x="21458" y="8888"/>
                        <a:pt x="21458" y="8991"/>
                      </a:cubicBezTo>
                      <a:cubicBezTo>
                        <a:pt x="21363" y="9094"/>
                        <a:pt x="21077" y="9198"/>
                        <a:pt x="20982" y="9198"/>
                      </a:cubicBezTo>
                      <a:cubicBezTo>
                        <a:pt x="20839" y="9198"/>
                        <a:pt x="20601" y="8784"/>
                        <a:pt x="20601" y="8474"/>
                      </a:cubicBezTo>
                      <a:cubicBezTo>
                        <a:pt x="20601" y="8267"/>
                        <a:pt x="20601" y="8267"/>
                        <a:pt x="20601" y="8267"/>
                      </a:cubicBezTo>
                      <a:cubicBezTo>
                        <a:pt x="20459" y="8267"/>
                        <a:pt x="20268" y="8164"/>
                        <a:pt x="20173" y="7544"/>
                      </a:cubicBezTo>
                      <a:cubicBezTo>
                        <a:pt x="20126" y="7234"/>
                        <a:pt x="20030" y="7131"/>
                        <a:pt x="19935" y="7131"/>
                      </a:cubicBezTo>
                      <a:cubicBezTo>
                        <a:pt x="19935" y="7027"/>
                        <a:pt x="19888" y="7027"/>
                        <a:pt x="19840" y="7027"/>
                      </a:cubicBezTo>
                      <a:cubicBezTo>
                        <a:pt x="19840" y="7027"/>
                        <a:pt x="19840" y="7027"/>
                        <a:pt x="19840" y="7027"/>
                      </a:cubicBezTo>
                      <a:cubicBezTo>
                        <a:pt x="19793" y="7027"/>
                        <a:pt x="19602" y="7131"/>
                        <a:pt x="19507" y="7234"/>
                      </a:cubicBezTo>
                      <a:cubicBezTo>
                        <a:pt x="19460" y="7234"/>
                        <a:pt x="19460" y="7337"/>
                        <a:pt x="19412" y="7337"/>
                      </a:cubicBezTo>
                      <a:cubicBezTo>
                        <a:pt x="19269" y="7441"/>
                        <a:pt x="19126" y="7337"/>
                        <a:pt x="18984" y="7234"/>
                      </a:cubicBezTo>
                      <a:cubicBezTo>
                        <a:pt x="18936" y="7234"/>
                        <a:pt x="18889" y="7234"/>
                        <a:pt x="18841" y="7131"/>
                      </a:cubicBezTo>
                      <a:cubicBezTo>
                        <a:pt x="18698" y="7131"/>
                        <a:pt x="18651" y="6924"/>
                        <a:pt x="18556" y="6717"/>
                      </a:cubicBezTo>
                      <a:cubicBezTo>
                        <a:pt x="18556" y="6614"/>
                        <a:pt x="18508" y="6511"/>
                        <a:pt x="18460" y="6511"/>
                      </a:cubicBezTo>
                      <a:cubicBezTo>
                        <a:pt x="18413" y="6511"/>
                        <a:pt x="18365" y="6717"/>
                        <a:pt x="18365" y="6821"/>
                      </a:cubicBezTo>
                      <a:cubicBezTo>
                        <a:pt x="18318" y="7027"/>
                        <a:pt x="18223" y="7234"/>
                        <a:pt x="18127" y="7234"/>
                      </a:cubicBezTo>
                      <a:cubicBezTo>
                        <a:pt x="17985" y="7234"/>
                        <a:pt x="17937" y="6924"/>
                        <a:pt x="17747" y="6200"/>
                      </a:cubicBezTo>
                      <a:cubicBezTo>
                        <a:pt x="17652" y="5787"/>
                        <a:pt x="17556" y="5374"/>
                        <a:pt x="17461" y="5064"/>
                      </a:cubicBezTo>
                      <a:cubicBezTo>
                        <a:pt x="17414" y="4754"/>
                        <a:pt x="17414" y="4754"/>
                        <a:pt x="17414" y="4754"/>
                      </a:cubicBezTo>
                      <a:cubicBezTo>
                        <a:pt x="17176" y="4030"/>
                        <a:pt x="16843" y="2893"/>
                        <a:pt x="16557" y="2687"/>
                      </a:cubicBezTo>
                      <a:cubicBezTo>
                        <a:pt x="16367" y="2480"/>
                        <a:pt x="16272" y="2273"/>
                        <a:pt x="16224" y="2066"/>
                      </a:cubicBezTo>
                      <a:cubicBezTo>
                        <a:pt x="16224" y="1963"/>
                        <a:pt x="16224" y="1756"/>
                        <a:pt x="16272" y="1550"/>
                      </a:cubicBezTo>
                      <a:cubicBezTo>
                        <a:pt x="16272" y="1550"/>
                        <a:pt x="16272" y="1550"/>
                        <a:pt x="16272" y="1550"/>
                      </a:cubicBezTo>
                      <a:cubicBezTo>
                        <a:pt x="16224" y="1550"/>
                        <a:pt x="16129" y="1653"/>
                        <a:pt x="16129" y="1653"/>
                      </a:cubicBezTo>
                      <a:cubicBezTo>
                        <a:pt x="16082" y="1756"/>
                        <a:pt x="16034" y="1756"/>
                        <a:pt x="15986" y="1860"/>
                      </a:cubicBezTo>
                      <a:cubicBezTo>
                        <a:pt x="15844" y="2066"/>
                        <a:pt x="15749" y="2273"/>
                        <a:pt x="15606" y="2273"/>
                      </a:cubicBezTo>
                      <a:cubicBezTo>
                        <a:pt x="15606" y="2273"/>
                        <a:pt x="15558" y="2273"/>
                        <a:pt x="15558" y="2273"/>
                      </a:cubicBezTo>
                      <a:cubicBezTo>
                        <a:pt x="15511" y="2377"/>
                        <a:pt x="15463" y="2480"/>
                        <a:pt x="15415" y="2480"/>
                      </a:cubicBezTo>
                      <a:cubicBezTo>
                        <a:pt x="15273" y="2687"/>
                        <a:pt x="15082" y="2893"/>
                        <a:pt x="14987" y="2790"/>
                      </a:cubicBezTo>
                      <a:cubicBezTo>
                        <a:pt x="14940" y="2790"/>
                        <a:pt x="14892" y="2790"/>
                        <a:pt x="14845" y="2893"/>
                      </a:cubicBezTo>
                      <a:cubicBezTo>
                        <a:pt x="14797" y="2997"/>
                        <a:pt x="14749" y="3100"/>
                        <a:pt x="14654" y="3100"/>
                      </a:cubicBezTo>
                      <a:cubicBezTo>
                        <a:pt x="14607" y="3100"/>
                        <a:pt x="14559" y="2997"/>
                        <a:pt x="14512" y="2997"/>
                      </a:cubicBezTo>
                      <a:cubicBezTo>
                        <a:pt x="14464" y="2893"/>
                        <a:pt x="14464" y="2687"/>
                        <a:pt x="14464" y="2687"/>
                      </a:cubicBezTo>
                      <a:cubicBezTo>
                        <a:pt x="14464" y="2480"/>
                        <a:pt x="14512" y="2377"/>
                        <a:pt x="14607" y="2170"/>
                      </a:cubicBezTo>
                      <a:cubicBezTo>
                        <a:pt x="14512" y="2273"/>
                        <a:pt x="14464" y="2170"/>
                        <a:pt x="14416" y="2066"/>
                      </a:cubicBezTo>
                      <a:cubicBezTo>
                        <a:pt x="14416" y="2066"/>
                        <a:pt x="14369" y="2066"/>
                        <a:pt x="14321" y="1963"/>
                      </a:cubicBezTo>
                      <a:cubicBezTo>
                        <a:pt x="14321" y="2066"/>
                        <a:pt x="14321" y="2066"/>
                        <a:pt x="14321" y="2066"/>
                      </a:cubicBezTo>
                      <a:cubicBezTo>
                        <a:pt x="14274" y="2170"/>
                        <a:pt x="14226" y="2273"/>
                        <a:pt x="14178" y="2273"/>
                      </a:cubicBezTo>
                      <a:cubicBezTo>
                        <a:pt x="14178" y="2273"/>
                        <a:pt x="14178" y="2273"/>
                        <a:pt x="14131" y="2170"/>
                      </a:cubicBezTo>
                      <a:cubicBezTo>
                        <a:pt x="14131" y="2170"/>
                        <a:pt x="14131" y="2170"/>
                        <a:pt x="14131" y="2170"/>
                      </a:cubicBezTo>
                      <a:cubicBezTo>
                        <a:pt x="14131" y="2170"/>
                        <a:pt x="14131" y="2170"/>
                        <a:pt x="14131" y="2170"/>
                      </a:cubicBezTo>
                      <a:cubicBezTo>
                        <a:pt x="14083" y="2170"/>
                        <a:pt x="14083" y="2170"/>
                        <a:pt x="14083" y="2170"/>
                      </a:cubicBezTo>
                      <a:cubicBezTo>
                        <a:pt x="14083" y="2170"/>
                        <a:pt x="14083" y="2170"/>
                        <a:pt x="14083" y="2170"/>
                      </a:cubicBezTo>
                      <a:cubicBezTo>
                        <a:pt x="14036" y="2066"/>
                        <a:pt x="13988" y="1963"/>
                        <a:pt x="13988" y="1860"/>
                      </a:cubicBezTo>
                      <a:cubicBezTo>
                        <a:pt x="13988" y="1756"/>
                        <a:pt x="13988" y="1653"/>
                        <a:pt x="13941" y="1653"/>
                      </a:cubicBezTo>
                      <a:cubicBezTo>
                        <a:pt x="13893" y="1860"/>
                        <a:pt x="13655" y="1963"/>
                        <a:pt x="13512" y="1963"/>
                      </a:cubicBezTo>
                      <a:cubicBezTo>
                        <a:pt x="13512" y="1963"/>
                        <a:pt x="13512" y="1963"/>
                        <a:pt x="13512" y="1963"/>
                      </a:cubicBezTo>
                      <a:cubicBezTo>
                        <a:pt x="13512" y="1963"/>
                        <a:pt x="13512" y="1963"/>
                        <a:pt x="13512" y="1963"/>
                      </a:cubicBezTo>
                      <a:cubicBezTo>
                        <a:pt x="13417" y="1963"/>
                        <a:pt x="13370" y="1963"/>
                        <a:pt x="13322" y="1860"/>
                      </a:cubicBezTo>
                      <a:cubicBezTo>
                        <a:pt x="13227" y="1653"/>
                        <a:pt x="13322" y="1446"/>
                        <a:pt x="13322" y="1343"/>
                      </a:cubicBezTo>
                      <a:cubicBezTo>
                        <a:pt x="13370" y="1240"/>
                        <a:pt x="13370" y="1240"/>
                        <a:pt x="13370" y="1240"/>
                      </a:cubicBezTo>
                      <a:cubicBezTo>
                        <a:pt x="13370" y="1136"/>
                        <a:pt x="13322" y="1033"/>
                        <a:pt x="13322" y="930"/>
                      </a:cubicBezTo>
                      <a:cubicBezTo>
                        <a:pt x="13275" y="826"/>
                        <a:pt x="13275" y="620"/>
                        <a:pt x="13275" y="413"/>
                      </a:cubicBezTo>
                      <a:cubicBezTo>
                        <a:pt x="13275" y="310"/>
                        <a:pt x="13275" y="310"/>
                        <a:pt x="13275" y="310"/>
                      </a:cubicBezTo>
                      <a:cubicBezTo>
                        <a:pt x="13227" y="206"/>
                        <a:pt x="13132" y="103"/>
                        <a:pt x="13084" y="103"/>
                      </a:cubicBezTo>
                      <a:cubicBezTo>
                        <a:pt x="13084" y="103"/>
                        <a:pt x="13037" y="103"/>
                        <a:pt x="13037" y="103"/>
                      </a:cubicBezTo>
                      <a:cubicBezTo>
                        <a:pt x="12894" y="206"/>
                        <a:pt x="12704" y="103"/>
                        <a:pt x="12561" y="0"/>
                      </a:cubicBezTo>
                      <a:cubicBezTo>
                        <a:pt x="12561" y="0"/>
                        <a:pt x="12561" y="0"/>
                        <a:pt x="12466" y="0"/>
                      </a:cubicBezTo>
                      <a:cubicBezTo>
                        <a:pt x="12275" y="0"/>
                        <a:pt x="12038" y="103"/>
                        <a:pt x="12038" y="206"/>
                      </a:cubicBezTo>
                      <a:cubicBezTo>
                        <a:pt x="11990" y="516"/>
                        <a:pt x="11800" y="620"/>
                        <a:pt x="11371" y="826"/>
                      </a:cubicBezTo>
                      <a:cubicBezTo>
                        <a:pt x="11324" y="826"/>
                        <a:pt x="11229" y="930"/>
                        <a:pt x="11181" y="930"/>
                      </a:cubicBezTo>
                      <a:cubicBezTo>
                        <a:pt x="11038" y="1033"/>
                        <a:pt x="10609" y="1136"/>
                        <a:pt x="10419" y="1240"/>
                      </a:cubicBezTo>
                      <a:cubicBezTo>
                        <a:pt x="10324" y="1240"/>
                        <a:pt x="10276" y="1343"/>
                        <a:pt x="10229" y="1343"/>
                      </a:cubicBezTo>
                      <a:cubicBezTo>
                        <a:pt x="10086" y="1446"/>
                        <a:pt x="9991" y="1550"/>
                        <a:pt x="9848" y="1550"/>
                      </a:cubicBezTo>
                      <a:cubicBezTo>
                        <a:pt x="9515" y="1550"/>
                        <a:pt x="9229" y="1756"/>
                        <a:pt x="9087" y="1963"/>
                      </a:cubicBezTo>
                      <a:cubicBezTo>
                        <a:pt x="9087" y="1963"/>
                        <a:pt x="9039" y="1963"/>
                        <a:pt x="8992" y="2066"/>
                      </a:cubicBezTo>
                      <a:cubicBezTo>
                        <a:pt x="8896" y="2066"/>
                        <a:pt x="8849" y="2066"/>
                        <a:pt x="8754" y="2066"/>
                      </a:cubicBezTo>
                      <a:cubicBezTo>
                        <a:pt x="8754" y="2066"/>
                        <a:pt x="8754" y="2066"/>
                        <a:pt x="8754" y="2066"/>
                      </a:cubicBezTo>
                      <a:cubicBezTo>
                        <a:pt x="8754" y="2066"/>
                        <a:pt x="8754" y="2066"/>
                        <a:pt x="8754" y="2066"/>
                      </a:cubicBezTo>
                      <a:cubicBezTo>
                        <a:pt x="8706" y="2066"/>
                        <a:pt x="8659" y="2066"/>
                        <a:pt x="8611" y="2066"/>
                      </a:cubicBezTo>
                      <a:cubicBezTo>
                        <a:pt x="8563" y="2066"/>
                        <a:pt x="8563" y="2066"/>
                        <a:pt x="8563" y="2066"/>
                      </a:cubicBezTo>
                      <a:cubicBezTo>
                        <a:pt x="8516" y="2066"/>
                        <a:pt x="8468" y="2066"/>
                        <a:pt x="8421" y="2066"/>
                      </a:cubicBezTo>
                      <a:cubicBezTo>
                        <a:pt x="8373" y="2170"/>
                        <a:pt x="8278" y="2170"/>
                        <a:pt x="8230" y="2170"/>
                      </a:cubicBezTo>
                      <a:cubicBezTo>
                        <a:pt x="8183" y="2170"/>
                        <a:pt x="8135" y="2170"/>
                        <a:pt x="8135" y="2170"/>
                      </a:cubicBezTo>
                      <a:cubicBezTo>
                        <a:pt x="8088" y="2170"/>
                        <a:pt x="8040" y="2170"/>
                        <a:pt x="7992" y="2170"/>
                      </a:cubicBezTo>
                      <a:cubicBezTo>
                        <a:pt x="7992" y="2273"/>
                        <a:pt x="7992" y="2687"/>
                        <a:pt x="8040" y="2790"/>
                      </a:cubicBezTo>
                      <a:cubicBezTo>
                        <a:pt x="8088" y="2893"/>
                        <a:pt x="8230" y="2997"/>
                        <a:pt x="8278" y="3100"/>
                      </a:cubicBezTo>
                      <a:cubicBezTo>
                        <a:pt x="8421" y="3203"/>
                        <a:pt x="8516" y="3203"/>
                        <a:pt x="8516" y="3410"/>
                      </a:cubicBezTo>
                      <a:cubicBezTo>
                        <a:pt x="8563" y="3513"/>
                        <a:pt x="8563" y="3513"/>
                        <a:pt x="8563" y="3513"/>
                      </a:cubicBezTo>
                      <a:cubicBezTo>
                        <a:pt x="8516" y="3617"/>
                        <a:pt x="8516" y="3617"/>
                        <a:pt x="8516" y="3617"/>
                      </a:cubicBezTo>
                      <a:cubicBezTo>
                        <a:pt x="8468" y="3720"/>
                        <a:pt x="8373" y="3823"/>
                        <a:pt x="8088" y="3823"/>
                      </a:cubicBezTo>
                      <a:cubicBezTo>
                        <a:pt x="7992" y="3823"/>
                        <a:pt x="7945" y="3823"/>
                        <a:pt x="7897" y="3823"/>
                      </a:cubicBezTo>
                      <a:cubicBezTo>
                        <a:pt x="7850" y="3823"/>
                        <a:pt x="7850" y="3927"/>
                        <a:pt x="7850" y="3927"/>
                      </a:cubicBezTo>
                      <a:cubicBezTo>
                        <a:pt x="7802" y="4030"/>
                        <a:pt x="7802" y="4237"/>
                        <a:pt x="7850" y="4444"/>
                      </a:cubicBezTo>
                      <a:cubicBezTo>
                        <a:pt x="7897" y="4547"/>
                        <a:pt x="7897" y="4650"/>
                        <a:pt x="7850" y="4754"/>
                      </a:cubicBezTo>
                      <a:cubicBezTo>
                        <a:pt x="7802" y="5064"/>
                        <a:pt x="7564" y="5270"/>
                        <a:pt x="7469" y="5270"/>
                      </a:cubicBezTo>
                      <a:cubicBezTo>
                        <a:pt x="7469" y="5270"/>
                        <a:pt x="7469" y="5374"/>
                        <a:pt x="7517" y="5374"/>
                      </a:cubicBezTo>
                      <a:cubicBezTo>
                        <a:pt x="7517" y="5477"/>
                        <a:pt x="7564" y="5477"/>
                        <a:pt x="7564" y="5477"/>
                      </a:cubicBezTo>
                      <a:cubicBezTo>
                        <a:pt x="7659" y="5477"/>
                        <a:pt x="7755" y="5580"/>
                        <a:pt x="7850" y="5684"/>
                      </a:cubicBezTo>
                      <a:cubicBezTo>
                        <a:pt x="7897" y="5684"/>
                        <a:pt x="7945" y="5787"/>
                        <a:pt x="7945" y="5787"/>
                      </a:cubicBezTo>
                      <a:cubicBezTo>
                        <a:pt x="8135" y="5787"/>
                        <a:pt x="8183" y="6097"/>
                        <a:pt x="8183" y="6821"/>
                      </a:cubicBezTo>
                      <a:cubicBezTo>
                        <a:pt x="8183" y="7027"/>
                        <a:pt x="8135" y="7441"/>
                        <a:pt x="7755" y="7441"/>
                      </a:cubicBezTo>
                      <a:cubicBezTo>
                        <a:pt x="7612" y="7441"/>
                        <a:pt x="7517" y="7337"/>
                        <a:pt x="7469" y="7234"/>
                      </a:cubicBezTo>
                      <a:cubicBezTo>
                        <a:pt x="7422" y="7131"/>
                        <a:pt x="7374" y="7131"/>
                        <a:pt x="7374" y="7027"/>
                      </a:cubicBezTo>
                      <a:cubicBezTo>
                        <a:pt x="7374" y="7131"/>
                        <a:pt x="7374" y="7131"/>
                        <a:pt x="7326" y="7234"/>
                      </a:cubicBezTo>
                      <a:cubicBezTo>
                        <a:pt x="7326" y="7337"/>
                        <a:pt x="7279" y="7544"/>
                        <a:pt x="7231" y="7647"/>
                      </a:cubicBezTo>
                      <a:cubicBezTo>
                        <a:pt x="7184" y="7647"/>
                        <a:pt x="7184" y="7647"/>
                        <a:pt x="7136" y="7647"/>
                      </a:cubicBezTo>
                      <a:cubicBezTo>
                        <a:pt x="7136" y="7647"/>
                        <a:pt x="7136" y="7647"/>
                        <a:pt x="7088" y="7647"/>
                      </a:cubicBezTo>
                      <a:cubicBezTo>
                        <a:pt x="7041" y="7544"/>
                        <a:pt x="7041" y="7544"/>
                        <a:pt x="6993" y="7441"/>
                      </a:cubicBezTo>
                      <a:cubicBezTo>
                        <a:pt x="6946" y="7337"/>
                        <a:pt x="6946" y="7234"/>
                        <a:pt x="6898" y="7234"/>
                      </a:cubicBezTo>
                      <a:cubicBezTo>
                        <a:pt x="6803" y="7234"/>
                        <a:pt x="6565" y="7234"/>
                        <a:pt x="6470" y="6821"/>
                      </a:cubicBezTo>
                      <a:cubicBezTo>
                        <a:pt x="6470" y="6717"/>
                        <a:pt x="6422" y="6614"/>
                        <a:pt x="6327" y="6614"/>
                      </a:cubicBezTo>
                      <a:cubicBezTo>
                        <a:pt x="6232" y="6614"/>
                        <a:pt x="6137" y="6717"/>
                        <a:pt x="6089" y="6821"/>
                      </a:cubicBezTo>
                      <a:cubicBezTo>
                        <a:pt x="6042" y="6924"/>
                        <a:pt x="5994" y="7027"/>
                        <a:pt x="5899" y="7027"/>
                      </a:cubicBezTo>
                      <a:cubicBezTo>
                        <a:pt x="5804" y="7027"/>
                        <a:pt x="5756" y="6924"/>
                        <a:pt x="5709" y="6821"/>
                      </a:cubicBezTo>
                      <a:cubicBezTo>
                        <a:pt x="5661" y="6717"/>
                        <a:pt x="5661" y="6717"/>
                        <a:pt x="5661" y="6717"/>
                      </a:cubicBezTo>
                      <a:cubicBezTo>
                        <a:pt x="5661" y="6717"/>
                        <a:pt x="5661" y="6717"/>
                        <a:pt x="5614" y="6717"/>
                      </a:cubicBezTo>
                      <a:cubicBezTo>
                        <a:pt x="5471" y="6717"/>
                        <a:pt x="5328" y="6924"/>
                        <a:pt x="5281" y="7027"/>
                      </a:cubicBezTo>
                      <a:cubicBezTo>
                        <a:pt x="5233" y="7234"/>
                        <a:pt x="5138" y="7441"/>
                        <a:pt x="4948" y="7441"/>
                      </a:cubicBezTo>
                      <a:cubicBezTo>
                        <a:pt x="4852" y="7441"/>
                        <a:pt x="4757" y="7337"/>
                        <a:pt x="4662" y="7234"/>
                      </a:cubicBezTo>
                      <a:cubicBezTo>
                        <a:pt x="4567" y="7131"/>
                        <a:pt x="4519" y="7027"/>
                        <a:pt x="4472" y="7027"/>
                      </a:cubicBezTo>
                      <a:cubicBezTo>
                        <a:pt x="4472" y="7027"/>
                        <a:pt x="4472" y="7027"/>
                        <a:pt x="4472" y="7027"/>
                      </a:cubicBezTo>
                      <a:cubicBezTo>
                        <a:pt x="4472" y="7441"/>
                        <a:pt x="4377" y="7441"/>
                        <a:pt x="4377" y="7441"/>
                      </a:cubicBezTo>
                      <a:cubicBezTo>
                        <a:pt x="4329" y="7441"/>
                        <a:pt x="4329" y="7441"/>
                        <a:pt x="4329" y="7441"/>
                      </a:cubicBezTo>
                      <a:cubicBezTo>
                        <a:pt x="4329" y="7441"/>
                        <a:pt x="4281" y="7441"/>
                        <a:pt x="4281" y="7441"/>
                      </a:cubicBezTo>
                      <a:cubicBezTo>
                        <a:pt x="4281" y="7441"/>
                        <a:pt x="4281" y="7441"/>
                        <a:pt x="4281" y="7337"/>
                      </a:cubicBezTo>
                      <a:cubicBezTo>
                        <a:pt x="4281" y="7337"/>
                        <a:pt x="4281" y="7337"/>
                        <a:pt x="4281" y="7337"/>
                      </a:cubicBezTo>
                      <a:cubicBezTo>
                        <a:pt x="4234" y="7337"/>
                        <a:pt x="4234" y="7337"/>
                        <a:pt x="4234" y="7337"/>
                      </a:cubicBezTo>
                      <a:cubicBezTo>
                        <a:pt x="4234" y="7337"/>
                        <a:pt x="4234" y="7337"/>
                        <a:pt x="4234" y="7337"/>
                      </a:cubicBezTo>
                      <a:cubicBezTo>
                        <a:pt x="4234" y="7234"/>
                        <a:pt x="4234" y="7234"/>
                        <a:pt x="4234" y="7234"/>
                      </a:cubicBezTo>
                      <a:cubicBezTo>
                        <a:pt x="4234" y="7234"/>
                        <a:pt x="4234" y="7234"/>
                        <a:pt x="4234" y="7234"/>
                      </a:cubicBezTo>
                      <a:cubicBezTo>
                        <a:pt x="4234" y="7234"/>
                        <a:pt x="4234" y="7234"/>
                        <a:pt x="4234" y="7234"/>
                      </a:cubicBezTo>
                      <a:cubicBezTo>
                        <a:pt x="4186" y="7234"/>
                        <a:pt x="4186" y="7131"/>
                        <a:pt x="4186" y="7131"/>
                      </a:cubicBezTo>
                      <a:cubicBezTo>
                        <a:pt x="4186" y="7131"/>
                        <a:pt x="4186" y="7131"/>
                        <a:pt x="4186" y="7027"/>
                      </a:cubicBezTo>
                      <a:cubicBezTo>
                        <a:pt x="4186" y="7027"/>
                        <a:pt x="4139" y="6924"/>
                        <a:pt x="4139" y="6924"/>
                      </a:cubicBezTo>
                      <a:cubicBezTo>
                        <a:pt x="4139" y="6924"/>
                        <a:pt x="4091" y="6821"/>
                        <a:pt x="4044" y="6717"/>
                      </a:cubicBezTo>
                      <a:cubicBezTo>
                        <a:pt x="3996" y="6614"/>
                        <a:pt x="3853" y="6407"/>
                        <a:pt x="3806" y="6304"/>
                      </a:cubicBezTo>
                      <a:cubicBezTo>
                        <a:pt x="3758" y="6304"/>
                        <a:pt x="3758" y="6304"/>
                        <a:pt x="3758" y="6304"/>
                      </a:cubicBezTo>
                      <a:cubicBezTo>
                        <a:pt x="3711" y="6200"/>
                        <a:pt x="3568" y="6097"/>
                        <a:pt x="3473" y="6097"/>
                      </a:cubicBezTo>
                      <a:cubicBezTo>
                        <a:pt x="3282" y="5994"/>
                        <a:pt x="3140" y="5994"/>
                        <a:pt x="3092" y="5684"/>
                      </a:cubicBezTo>
                      <a:cubicBezTo>
                        <a:pt x="3092" y="5684"/>
                        <a:pt x="3044" y="5684"/>
                        <a:pt x="2997" y="5684"/>
                      </a:cubicBezTo>
                      <a:cubicBezTo>
                        <a:pt x="2949" y="5684"/>
                        <a:pt x="2902" y="5684"/>
                        <a:pt x="2902" y="5787"/>
                      </a:cubicBezTo>
                      <a:cubicBezTo>
                        <a:pt x="2854" y="5994"/>
                        <a:pt x="2759" y="6097"/>
                        <a:pt x="2711" y="6097"/>
                      </a:cubicBezTo>
                      <a:cubicBezTo>
                        <a:pt x="2616" y="6097"/>
                        <a:pt x="2569" y="5994"/>
                        <a:pt x="2521" y="5890"/>
                      </a:cubicBezTo>
                      <a:cubicBezTo>
                        <a:pt x="2521" y="5890"/>
                        <a:pt x="2474" y="5890"/>
                        <a:pt x="2474" y="5890"/>
                      </a:cubicBezTo>
                      <a:cubicBezTo>
                        <a:pt x="2474" y="5890"/>
                        <a:pt x="2474" y="5890"/>
                        <a:pt x="2474" y="5890"/>
                      </a:cubicBezTo>
                      <a:cubicBezTo>
                        <a:pt x="2378" y="5890"/>
                        <a:pt x="2236" y="5994"/>
                        <a:pt x="2188" y="6097"/>
                      </a:cubicBezTo>
                      <a:cubicBezTo>
                        <a:pt x="2140" y="6097"/>
                        <a:pt x="2140" y="6097"/>
                        <a:pt x="2140" y="6097"/>
                      </a:cubicBezTo>
                      <a:cubicBezTo>
                        <a:pt x="2140" y="6097"/>
                        <a:pt x="2093" y="6200"/>
                        <a:pt x="2045" y="6200"/>
                      </a:cubicBezTo>
                      <a:cubicBezTo>
                        <a:pt x="1855" y="6511"/>
                        <a:pt x="1665" y="6717"/>
                        <a:pt x="1522" y="6717"/>
                      </a:cubicBezTo>
                      <a:cubicBezTo>
                        <a:pt x="1522" y="6717"/>
                        <a:pt x="1522" y="6821"/>
                        <a:pt x="1522" y="6821"/>
                      </a:cubicBezTo>
                      <a:cubicBezTo>
                        <a:pt x="1474" y="6924"/>
                        <a:pt x="1474" y="7131"/>
                        <a:pt x="1379" y="7234"/>
                      </a:cubicBezTo>
                      <a:cubicBezTo>
                        <a:pt x="1332" y="7234"/>
                        <a:pt x="1332" y="7234"/>
                        <a:pt x="1284" y="7234"/>
                      </a:cubicBezTo>
                      <a:cubicBezTo>
                        <a:pt x="1237" y="7337"/>
                        <a:pt x="1189" y="7337"/>
                        <a:pt x="1189" y="7337"/>
                      </a:cubicBezTo>
                      <a:cubicBezTo>
                        <a:pt x="1189" y="7441"/>
                        <a:pt x="1189" y="7544"/>
                        <a:pt x="1189" y="7647"/>
                      </a:cubicBezTo>
                      <a:cubicBezTo>
                        <a:pt x="1189" y="7647"/>
                        <a:pt x="1237" y="7751"/>
                        <a:pt x="1237" y="7751"/>
                      </a:cubicBezTo>
                      <a:cubicBezTo>
                        <a:pt x="1237" y="7854"/>
                        <a:pt x="1284" y="8061"/>
                        <a:pt x="1284" y="8164"/>
                      </a:cubicBezTo>
                      <a:cubicBezTo>
                        <a:pt x="1284" y="8267"/>
                        <a:pt x="1237" y="8267"/>
                        <a:pt x="1237" y="8371"/>
                      </a:cubicBezTo>
                      <a:cubicBezTo>
                        <a:pt x="1237" y="8474"/>
                        <a:pt x="1189" y="8577"/>
                        <a:pt x="1094" y="8577"/>
                      </a:cubicBezTo>
                      <a:cubicBezTo>
                        <a:pt x="1046" y="8681"/>
                        <a:pt x="1046" y="8681"/>
                        <a:pt x="999" y="8681"/>
                      </a:cubicBezTo>
                      <a:cubicBezTo>
                        <a:pt x="856" y="8681"/>
                        <a:pt x="808" y="8371"/>
                        <a:pt x="713" y="8164"/>
                      </a:cubicBezTo>
                      <a:cubicBezTo>
                        <a:pt x="666" y="8061"/>
                        <a:pt x="618" y="7854"/>
                        <a:pt x="570" y="7854"/>
                      </a:cubicBezTo>
                      <a:cubicBezTo>
                        <a:pt x="570" y="7751"/>
                        <a:pt x="523" y="7751"/>
                        <a:pt x="523" y="7751"/>
                      </a:cubicBezTo>
                      <a:cubicBezTo>
                        <a:pt x="475" y="7751"/>
                        <a:pt x="428" y="7854"/>
                        <a:pt x="428" y="8061"/>
                      </a:cubicBezTo>
                      <a:cubicBezTo>
                        <a:pt x="428" y="8371"/>
                        <a:pt x="333" y="8474"/>
                        <a:pt x="237" y="8577"/>
                      </a:cubicBezTo>
                      <a:cubicBezTo>
                        <a:pt x="190" y="8681"/>
                        <a:pt x="142" y="8784"/>
                        <a:pt x="142" y="8888"/>
                      </a:cubicBezTo>
                      <a:cubicBezTo>
                        <a:pt x="95" y="8888"/>
                        <a:pt x="95" y="8888"/>
                        <a:pt x="95" y="8888"/>
                      </a:cubicBezTo>
                      <a:cubicBezTo>
                        <a:pt x="142" y="8991"/>
                        <a:pt x="142" y="8991"/>
                        <a:pt x="190" y="8991"/>
                      </a:cubicBezTo>
                      <a:cubicBezTo>
                        <a:pt x="237" y="9094"/>
                        <a:pt x="285" y="9198"/>
                        <a:pt x="285" y="9301"/>
                      </a:cubicBezTo>
                      <a:cubicBezTo>
                        <a:pt x="285" y="9611"/>
                        <a:pt x="190" y="9714"/>
                        <a:pt x="47" y="9921"/>
                      </a:cubicBezTo>
                      <a:cubicBezTo>
                        <a:pt x="47" y="9921"/>
                        <a:pt x="0" y="10231"/>
                        <a:pt x="0" y="10334"/>
                      </a:cubicBezTo>
                      <a:cubicBezTo>
                        <a:pt x="0" y="10334"/>
                        <a:pt x="47" y="10334"/>
                        <a:pt x="47" y="10334"/>
                      </a:cubicBezTo>
                      <a:cubicBezTo>
                        <a:pt x="142" y="10438"/>
                        <a:pt x="333" y="10541"/>
                        <a:pt x="285" y="10956"/>
                      </a:cubicBezTo>
                      <a:cubicBezTo>
                        <a:pt x="285" y="11059"/>
                        <a:pt x="285" y="11162"/>
                        <a:pt x="285" y="11266"/>
                      </a:cubicBezTo>
                      <a:cubicBezTo>
                        <a:pt x="380" y="11266"/>
                        <a:pt x="428" y="11266"/>
                        <a:pt x="523" y="11266"/>
                      </a:cubicBezTo>
                      <a:cubicBezTo>
                        <a:pt x="570" y="11266"/>
                        <a:pt x="570" y="11266"/>
                        <a:pt x="618" y="11266"/>
                      </a:cubicBezTo>
                      <a:cubicBezTo>
                        <a:pt x="618" y="11266"/>
                        <a:pt x="666" y="11266"/>
                        <a:pt x="666" y="11266"/>
                      </a:cubicBezTo>
                      <a:cubicBezTo>
                        <a:pt x="808" y="11266"/>
                        <a:pt x="856" y="11472"/>
                        <a:pt x="951" y="11679"/>
                      </a:cubicBezTo>
                      <a:cubicBezTo>
                        <a:pt x="999" y="11886"/>
                        <a:pt x="1046" y="11989"/>
                        <a:pt x="1094" y="12196"/>
                      </a:cubicBezTo>
                      <a:cubicBezTo>
                        <a:pt x="1237" y="12506"/>
                        <a:pt x="1284" y="12712"/>
                        <a:pt x="1284" y="12919"/>
                      </a:cubicBezTo>
                      <a:cubicBezTo>
                        <a:pt x="1237" y="13126"/>
                        <a:pt x="1189" y="13126"/>
                        <a:pt x="1141" y="13229"/>
                      </a:cubicBezTo>
                      <a:cubicBezTo>
                        <a:pt x="1141" y="13229"/>
                        <a:pt x="1189" y="13333"/>
                        <a:pt x="1237" y="13333"/>
                      </a:cubicBezTo>
                      <a:cubicBezTo>
                        <a:pt x="1284" y="13333"/>
                        <a:pt x="1284" y="13436"/>
                        <a:pt x="1332" y="13436"/>
                      </a:cubicBezTo>
                      <a:cubicBezTo>
                        <a:pt x="1332" y="13436"/>
                        <a:pt x="1332" y="13436"/>
                        <a:pt x="1379" y="13539"/>
                      </a:cubicBezTo>
                      <a:cubicBezTo>
                        <a:pt x="1379" y="13539"/>
                        <a:pt x="1379" y="13539"/>
                        <a:pt x="1379" y="13539"/>
                      </a:cubicBezTo>
                      <a:cubicBezTo>
                        <a:pt x="1379" y="13436"/>
                        <a:pt x="1427" y="13436"/>
                        <a:pt x="1427" y="13436"/>
                      </a:cubicBezTo>
                      <a:close/>
                      <a:moveTo>
                        <a:pt x="14797" y="13643"/>
                      </a:moveTo>
                      <a:cubicBezTo>
                        <a:pt x="14987" y="13229"/>
                        <a:pt x="15415" y="13023"/>
                        <a:pt x="15796" y="13023"/>
                      </a:cubicBezTo>
                      <a:cubicBezTo>
                        <a:pt x="15986" y="13023"/>
                        <a:pt x="16129" y="13023"/>
                        <a:pt x="16272" y="13126"/>
                      </a:cubicBezTo>
                      <a:cubicBezTo>
                        <a:pt x="16510" y="13229"/>
                        <a:pt x="16938" y="13126"/>
                        <a:pt x="17271" y="13023"/>
                      </a:cubicBezTo>
                      <a:cubicBezTo>
                        <a:pt x="17414" y="13023"/>
                        <a:pt x="17556" y="12919"/>
                        <a:pt x="17604" y="13023"/>
                      </a:cubicBezTo>
                      <a:cubicBezTo>
                        <a:pt x="17652" y="13023"/>
                        <a:pt x="17699" y="13126"/>
                        <a:pt x="17699" y="13333"/>
                      </a:cubicBezTo>
                      <a:cubicBezTo>
                        <a:pt x="17699" y="13643"/>
                        <a:pt x="17414" y="13953"/>
                        <a:pt x="17033" y="13953"/>
                      </a:cubicBezTo>
                      <a:cubicBezTo>
                        <a:pt x="16938" y="13953"/>
                        <a:pt x="16795" y="13953"/>
                        <a:pt x="16652" y="13849"/>
                      </a:cubicBezTo>
                      <a:cubicBezTo>
                        <a:pt x="16462" y="13849"/>
                        <a:pt x="16272" y="13849"/>
                        <a:pt x="16082" y="13849"/>
                      </a:cubicBezTo>
                      <a:cubicBezTo>
                        <a:pt x="15653" y="13849"/>
                        <a:pt x="15415" y="13953"/>
                        <a:pt x="15273" y="14366"/>
                      </a:cubicBezTo>
                      <a:cubicBezTo>
                        <a:pt x="15035" y="14779"/>
                        <a:pt x="15082" y="15193"/>
                        <a:pt x="15082" y="15400"/>
                      </a:cubicBezTo>
                      <a:cubicBezTo>
                        <a:pt x="15082" y="15503"/>
                        <a:pt x="15082" y="15813"/>
                        <a:pt x="14940" y="15916"/>
                      </a:cubicBezTo>
                      <a:cubicBezTo>
                        <a:pt x="14892" y="15916"/>
                        <a:pt x="14892" y="15916"/>
                        <a:pt x="14892" y="15916"/>
                      </a:cubicBezTo>
                      <a:cubicBezTo>
                        <a:pt x="14845" y="15916"/>
                        <a:pt x="14749" y="15813"/>
                        <a:pt x="14702" y="15503"/>
                      </a:cubicBezTo>
                      <a:cubicBezTo>
                        <a:pt x="14607" y="14986"/>
                        <a:pt x="14607" y="14056"/>
                        <a:pt x="14797" y="13643"/>
                      </a:cubicBezTo>
                      <a:close/>
                      <a:moveTo>
                        <a:pt x="7184" y="13229"/>
                      </a:moveTo>
                      <a:cubicBezTo>
                        <a:pt x="7231" y="13126"/>
                        <a:pt x="7279" y="13126"/>
                        <a:pt x="7422" y="13126"/>
                      </a:cubicBezTo>
                      <a:cubicBezTo>
                        <a:pt x="7564" y="13126"/>
                        <a:pt x="8040" y="13229"/>
                        <a:pt x="8088" y="13643"/>
                      </a:cubicBezTo>
                      <a:cubicBezTo>
                        <a:pt x="8135" y="13746"/>
                        <a:pt x="8135" y="13849"/>
                        <a:pt x="8088" y="13953"/>
                      </a:cubicBezTo>
                      <a:cubicBezTo>
                        <a:pt x="8040" y="14056"/>
                        <a:pt x="7992" y="14159"/>
                        <a:pt x="7897" y="14159"/>
                      </a:cubicBezTo>
                      <a:cubicBezTo>
                        <a:pt x="7755" y="14159"/>
                        <a:pt x="7231" y="13849"/>
                        <a:pt x="7184" y="13539"/>
                      </a:cubicBezTo>
                      <a:cubicBezTo>
                        <a:pt x="7184" y="13436"/>
                        <a:pt x="7184" y="13333"/>
                        <a:pt x="7184" y="13229"/>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84" name="Shape">
                  <a:extLst>
                    <a:ext uri="{FF2B5EF4-FFF2-40B4-BE49-F238E27FC236}">
                      <a16:creationId xmlns:a16="http://schemas.microsoft.com/office/drawing/2014/main" id="{9A908754-EFAD-4C94-99F6-8FD910876C8D}"/>
                    </a:ext>
                  </a:extLst>
                </p:cNvPr>
                <p:cNvSpPr/>
                <p:nvPr/>
              </p:nvSpPr>
              <p:spPr>
                <a:xfrm>
                  <a:off x="1536448" y="141648"/>
                  <a:ext cx="107745" cy="33979"/>
                </a:xfrm>
                <a:custGeom>
                  <a:avLst/>
                  <a:gdLst/>
                  <a:ahLst/>
                  <a:cxnLst>
                    <a:cxn ang="0">
                      <a:pos x="wd2" y="hd2"/>
                    </a:cxn>
                    <a:cxn ang="5400000">
                      <a:pos x="wd2" y="hd2"/>
                    </a:cxn>
                    <a:cxn ang="10800000">
                      <a:pos x="wd2" y="hd2"/>
                    </a:cxn>
                    <a:cxn ang="16200000">
                      <a:pos x="wd2" y="hd2"/>
                    </a:cxn>
                  </a:cxnLst>
                  <a:rect l="0" t="0" r="r" b="b"/>
                  <a:pathLst>
                    <a:path w="21449" h="21011" extrusionOk="0">
                      <a:moveTo>
                        <a:pt x="593" y="15330"/>
                      </a:moveTo>
                      <a:cubicBezTo>
                        <a:pt x="1586" y="17420"/>
                        <a:pt x="2083" y="18813"/>
                        <a:pt x="2580" y="20207"/>
                      </a:cubicBezTo>
                      <a:cubicBezTo>
                        <a:pt x="2580" y="20207"/>
                        <a:pt x="2828" y="20904"/>
                        <a:pt x="2828" y="20904"/>
                      </a:cubicBezTo>
                      <a:cubicBezTo>
                        <a:pt x="2828" y="20904"/>
                        <a:pt x="2828" y="20904"/>
                        <a:pt x="3324" y="20904"/>
                      </a:cubicBezTo>
                      <a:cubicBezTo>
                        <a:pt x="4069" y="20904"/>
                        <a:pt x="5311" y="20207"/>
                        <a:pt x="6055" y="19510"/>
                      </a:cubicBezTo>
                      <a:cubicBezTo>
                        <a:pt x="6552" y="18813"/>
                        <a:pt x="6552" y="18813"/>
                        <a:pt x="6552" y="18813"/>
                      </a:cubicBezTo>
                      <a:cubicBezTo>
                        <a:pt x="7048" y="18117"/>
                        <a:pt x="7545" y="19510"/>
                        <a:pt x="8042" y="20207"/>
                      </a:cubicBezTo>
                      <a:cubicBezTo>
                        <a:pt x="8290" y="20904"/>
                        <a:pt x="8538" y="21600"/>
                        <a:pt x="9035" y="20207"/>
                      </a:cubicBezTo>
                      <a:cubicBezTo>
                        <a:pt x="10028" y="18813"/>
                        <a:pt x="11021" y="18117"/>
                        <a:pt x="11766" y="18117"/>
                      </a:cubicBezTo>
                      <a:cubicBezTo>
                        <a:pt x="12014" y="18117"/>
                        <a:pt x="12511" y="18813"/>
                        <a:pt x="13007" y="18813"/>
                      </a:cubicBezTo>
                      <a:cubicBezTo>
                        <a:pt x="13255" y="18813"/>
                        <a:pt x="13752" y="18813"/>
                        <a:pt x="14248" y="18813"/>
                      </a:cubicBezTo>
                      <a:cubicBezTo>
                        <a:pt x="14497" y="18813"/>
                        <a:pt x="14497" y="18813"/>
                        <a:pt x="14497" y="18813"/>
                      </a:cubicBezTo>
                      <a:cubicBezTo>
                        <a:pt x="14497" y="18117"/>
                        <a:pt x="14248" y="16723"/>
                        <a:pt x="14000" y="15330"/>
                      </a:cubicBezTo>
                      <a:cubicBezTo>
                        <a:pt x="13752" y="13936"/>
                        <a:pt x="13504" y="12542"/>
                        <a:pt x="13504" y="11149"/>
                      </a:cubicBezTo>
                      <a:cubicBezTo>
                        <a:pt x="13504" y="9058"/>
                        <a:pt x="14000" y="8361"/>
                        <a:pt x="14745" y="8361"/>
                      </a:cubicBezTo>
                      <a:cubicBezTo>
                        <a:pt x="15242" y="8361"/>
                        <a:pt x="15738" y="9058"/>
                        <a:pt x="15986" y="10451"/>
                      </a:cubicBezTo>
                      <a:cubicBezTo>
                        <a:pt x="16235" y="11149"/>
                        <a:pt x="16235" y="12542"/>
                        <a:pt x="15986" y="13239"/>
                      </a:cubicBezTo>
                      <a:cubicBezTo>
                        <a:pt x="15738" y="13936"/>
                        <a:pt x="15986" y="13936"/>
                        <a:pt x="15986" y="14633"/>
                      </a:cubicBezTo>
                      <a:cubicBezTo>
                        <a:pt x="16235" y="16723"/>
                        <a:pt x="17476" y="18813"/>
                        <a:pt x="19214" y="18117"/>
                      </a:cubicBezTo>
                      <a:cubicBezTo>
                        <a:pt x="20207" y="18117"/>
                        <a:pt x="20207" y="17420"/>
                        <a:pt x="20207" y="16026"/>
                      </a:cubicBezTo>
                      <a:cubicBezTo>
                        <a:pt x="20207" y="14633"/>
                        <a:pt x="19959" y="12542"/>
                        <a:pt x="20952" y="11846"/>
                      </a:cubicBezTo>
                      <a:cubicBezTo>
                        <a:pt x="21449" y="11149"/>
                        <a:pt x="21449" y="10451"/>
                        <a:pt x="21449" y="10451"/>
                      </a:cubicBezTo>
                      <a:cubicBezTo>
                        <a:pt x="21449" y="10451"/>
                        <a:pt x="21449" y="9754"/>
                        <a:pt x="20207" y="7664"/>
                      </a:cubicBezTo>
                      <a:cubicBezTo>
                        <a:pt x="19214" y="5574"/>
                        <a:pt x="17973" y="5574"/>
                        <a:pt x="16980" y="5574"/>
                      </a:cubicBezTo>
                      <a:cubicBezTo>
                        <a:pt x="15986" y="5574"/>
                        <a:pt x="14993" y="5574"/>
                        <a:pt x="14248" y="4180"/>
                      </a:cubicBezTo>
                      <a:cubicBezTo>
                        <a:pt x="13504" y="3483"/>
                        <a:pt x="12759" y="2787"/>
                        <a:pt x="12262" y="2787"/>
                      </a:cubicBezTo>
                      <a:cubicBezTo>
                        <a:pt x="11021" y="2787"/>
                        <a:pt x="10773" y="4877"/>
                        <a:pt x="10773" y="5574"/>
                      </a:cubicBezTo>
                      <a:cubicBezTo>
                        <a:pt x="10773" y="7664"/>
                        <a:pt x="10276" y="8361"/>
                        <a:pt x="10028" y="8361"/>
                      </a:cubicBezTo>
                      <a:cubicBezTo>
                        <a:pt x="9283" y="8361"/>
                        <a:pt x="8538" y="6967"/>
                        <a:pt x="7297" y="4180"/>
                      </a:cubicBezTo>
                      <a:cubicBezTo>
                        <a:pt x="6552" y="2787"/>
                        <a:pt x="5559" y="696"/>
                        <a:pt x="4814" y="0"/>
                      </a:cubicBezTo>
                      <a:cubicBezTo>
                        <a:pt x="4814" y="0"/>
                        <a:pt x="4814" y="0"/>
                        <a:pt x="4814" y="0"/>
                      </a:cubicBezTo>
                      <a:cubicBezTo>
                        <a:pt x="3573" y="0"/>
                        <a:pt x="593" y="6967"/>
                        <a:pt x="97" y="12542"/>
                      </a:cubicBezTo>
                      <a:cubicBezTo>
                        <a:pt x="-151" y="14633"/>
                        <a:pt x="97" y="15330"/>
                        <a:pt x="593" y="1533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85" name="Shape">
                  <a:extLst>
                    <a:ext uri="{FF2B5EF4-FFF2-40B4-BE49-F238E27FC236}">
                      <a16:creationId xmlns:a16="http://schemas.microsoft.com/office/drawing/2014/main" id="{BE28EF14-AF13-4CE5-8D32-3664F78A5734}"/>
                    </a:ext>
                  </a:extLst>
                </p:cNvPr>
                <p:cNvSpPr/>
                <p:nvPr/>
              </p:nvSpPr>
              <p:spPr>
                <a:xfrm>
                  <a:off x="1002961" y="53596"/>
                  <a:ext cx="81197" cy="36849"/>
                </a:xfrm>
                <a:custGeom>
                  <a:avLst/>
                  <a:gdLst/>
                  <a:ahLst/>
                  <a:cxnLst>
                    <a:cxn ang="0">
                      <a:pos x="wd2" y="hd2"/>
                    </a:cxn>
                    <a:cxn ang="5400000">
                      <a:pos x="wd2" y="hd2"/>
                    </a:cxn>
                    <a:cxn ang="10800000">
                      <a:pos x="wd2" y="hd2"/>
                    </a:cxn>
                    <a:cxn ang="16200000">
                      <a:pos x="wd2" y="hd2"/>
                    </a:cxn>
                  </a:cxnLst>
                  <a:rect l="0" t="0" r="r" b="b"/>
                  <a:pathLst>
                    <a:path w="21356" h="21600" extrusionOk="0">
                      <a:moveTo>
                        <a:pt x="4254" y="20965"/>
                      </a:moveTo>
                      <a:cubicBezTo>
                        <a:pt x="5890" y="20330"/>
                        <a:pt x="7527" y="19695"/>
                        <a:pt x="9163" y="19695"/>
                      </a:cubicBezTo>
                      <a:cubicBezTo>
                        <a:pt x="9490" y="19695"/>
                        <a:pt x="9490" y="19695"/>
                        <a:pt x="9490" y="19695"/>
                      </a:cubicBezTo>
                      <a:cubicBezTo>
                        <a:pt x="13419" y="19695"/>
                        <a:pt x="20946" y="14612"/>
                        <a:pt x="21273" y="12071"/>
                      </a:cubicBezTo>
                      <a:cubicBezTo>
                        <a:pt x="21600" y="11436"/>
                        <a:pt x="20946" y="10801"/>
                        <a:pt x="19637" y="10164"/>
                      </a:cubicBezTo>
                      <a:cubicBezTo>
                        <a:pt x="18655" y="9529"/>
                        <a:pt x="17346" y="8894"/>
                        <a:pt x="16691" y="6988"/>
                      </a:cubicBezTo>
                      <a:cubicBezTo>
                        <a:pt x="16364" y="6352"/>
                        <a:pt x="16037" y="6352"/>
                        <a:pt x="15382" y="6352"/>
                      </a:cubicBezTo>
                      <a:cubicBezTo>
                        <a:pt x="14401" y="6352"/>
                        <a:pt x="12764" y="7623"/>
                        <a:pt x="12437" y="8894"/>
                      </a:cubicBezTo>
                      <a:cubicBezTo>
                        <a:pt x="12110" y="10801"/>
                        <a:pt x="11455" y="10801"/>
                        <a:pt x="11455" y="10801"/>
                      </a:cubicBezTo>
                      <a:cubicBezTo>
                        <a:pt x="10801" y="10801"/>
                        <a:pt x="10472" y="10164"/>
                        <a:pt x="10472" y="9529"/>
                      </a:cubicBezTo>
                      <a:cubicBezTo>
                        <a:pt x="10145" y="8258"/>
                        <a:pt x="10801" y="5717"/>
                        <a:pt x="11782" y="3811"/>
                      </a:cubicBezTo>
                      <a:cubicBezTo>
                        <a:pt x="12437" y="2541"/>
                        <a:pt x="12437" y="1905"/>
                        <a:pt x="12110" y="1905"/>
                      </a:cubicBezTo>
                      <a:cubicBezTo>
                        <a:pt x="12110" y="1270"/>
                        <a:pt x="11455" y="0"/>
                        <a:pt x="10801" y="0"/>
                      </a:cubicBezTo>
                      <a:cubicBezTo>
                        <a:pt x="10801" y="0"/>
                        <a:pt x="10801" y="0"/>
                        <a:pt x="10801" y="0"/>
                      </a:cubicBezTo>
                      <a:cubicBezTo>
                        <a:pt x="10472" y="2541"/>
                        <a:pt x="9163" y="2541"/>
                        <a:pt x="8181" y="2541"/>
                      </a:cubicBezTo>
                      <a:cubicBezTo>
                        <a:pt x="7854" y="2541"/>
                        <a:pt x="7200" y="2541"/>
                        <a:pt x="6872" y="3176"/>
                      </a:cubicBezTo>
                      <a:cubicBezTo>
                        <a:pt x="6872" y="4447"/>
                        <a:pt x="6545" y="5717"/>
                        <a:pt x="6218" y="6352"/>
                      </a:cubicBezTo>
                      <a:cubicBezTo>
                        <a:pt x="5890" y="6988"/>
                        <a:pt x="5563" y="7623"/>
                        <a:pt x="5563" y="8258"/>
                      </a:cubicBezTo>
                      <a:cubicBezTo>
                        <a:pt x="5563" y="8894"/>
                        <a:pt x="5563" y="9529"/>
                        <a:pt x="5236" y="10164"/>
                      </a:cubicBezTo>
                      <a:cubicBezTo>
                        <a:pt x="4909" y="10801"/>
                        <a:pt x="4581" y="10801"/>
                        <a:pt x="4254" y="10801"/>
                      </a:cubicBezTo>
                      <a:cubicBezTo>
                        <a:pt x="3927" y="10801"/>
                        <a:pt x="3927" y="10801"/>
                        <a:pt x="3927" y="10801"/>
                      </a:cubicBezTo>
                      <a:cubicBezTo>
                        <a:pt x="3272" y="10801"/>
                        <a:pt x="2945" y="10801"/>
                        <a:pt x="2945" y="12706"/>
                      </a:cubicBezTo>
                      <a:cubicBezTo>
                        <a:pt x="2945" y="15883"/>
                        <a:pt x="1636" y="17789"/>
                        <a:pt x="654" y="19695"/>
                      </a:cubicBezTo>
                      <a:cubicBezTo>
                        <a:pt x="327" y="20330"/>
                        <a:pt x="0" y="20965"/>
                        <a:pt x="0" y="21600"/>
                      </a:cubicBezTo>
                      <a:cubicBezTo>
                        <a:pt x="0" y="21600"/>
                        <a:pt x="327" y="21600"/>
                        <a:pt x="654" y="21600"/>
                      </a:cubicBezTo>
                      <a:cubicBezTo>
                        <a:pt x="1636" y="21600"/>
                        <a:pt x="2945" y="20965"/>
                        <a:pt x="4254" y="20965"/>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86" name="Shape">
                  <a:extLst>
                    <a:ext uri="{FF2B5EF4-FFF2-40B4-BE49-F238E27FC236}">
                      <a16:creationId xmlns:a16="http://schemas.microsoft.com/office/drawing/2014/main" id="{64087634-993D-49A5-8C4C-ECAC793300C7}"/>
                    </a:ext>
                  </a:extLst>
                </p:cNvPr>
                <p:cNvSpPr/>
                <p:nvPr/>
              </p:nvSpPr>
              <p:spPr>
                <a:xfrm>
                  <a:off x="905111" y="-1"/>
                  <a:ext cx="69223" cy="44506"/>
                </a:xfrm>
                <a:custGeom>
                  <a:avLst/>
                  <a:gdLst/>
                  <a:ahLst/>
                  <a:cxnLst>
                    <a:cxn ang="0">
                      <a:pos x="wd2" y="hd2"/>
                    </a:cxn>
                    <a:cxn ang="5400000">
                      <a:pos x="wd2" y="hd2"/>
                    </a:cxn>
                    <a:cxn ang="10800000">
                      <a:pos x="wd2" y="hd2"/>
                    </a:cxn>
                    <a:cxn ang="16200000">
                      <a:pos x="wd2" y="hd2"/>
                    </a:cxn>
                  </a:cxnLst>
                  <a:rect l="0" t="0" r="r" b="b"/>
                  <a:pathLst>
                    <a:path w="21600" h="21214" extrusionOk="0">
                      <a:moveTo>
                        <a:pt x="3471" y="13171"/>
                      </a:moveTo>
                      <a:cubicBezTo>
                        <a:pt x="4242" y="13698"/>
                        <a:pt x="5785" y="14752"/>
                        <a:pt x="5400" y="15805"/>
                      </a:cubicBezTo>
                      <a:cubicBezTo>
                        <a:pt x="5400" y="17386"/>
                        <a:pt x="4242" y="17913"/>
                        <a:pt x="2314" y="17913"/>
                      </a:cubicBezTo>
                      <a:cubicBezTo>
                        <a:pt x="1157" y="17913"/>
                        <a:pt x="385" y="17913"/>
                        <a:pt x="0" y="17913"/>
                      </a:cubicBezTo>
                      <a:cubicBezTo>
                        <a:pt x="385" y="18440"/>
                        <a:pt x="385" y="18966"/>
                        <a:pt x="771" y="19493"/>
                      </a:cubicBezTo>
                      <a:cubicBezTo>
                        <a:pt x="1157" y="20020"/>
                        <a:pt x="1928" y="20547"/>
                        <a:pt x="3085" y="21074"/>
                      </a:cubicBezTo>
                      <a:cubicBezTo>
                        <a:pt x="4628" y="21600"/>
                        <a:pt x="6171" y="20547"/>
                        <a:pt x="6942" y="19493"/>
                      </a:cubicBezTo>
                      <a:cubicBezTo>
                        <a:pt x="7328" y="18966"/>
                        <a:pt x="7328" y="18440"/>
                        <a:pt x="7328" y="18440"/>
                      </a:cubicBezTo>
                      <a:cubicBezTo>
                        <a:pt x="6942" y="15805"/>
                        <a:pt x="9642" y="14752"/>
                        <a:pt x="17358" y="12644"/>
                      </a:cubicBezTo>
                      <a:cubicBezTo>
                        <a:pt x="18515" y="12644"/>
                        <a:pt x="19286" y="12118"/>
                        <a:pt x="20058" y="12118"/>
                      </a:cubicBezTo>
                      <a:cubicBezTo>
                        <a:pt x="20058" y="12118"/>
                        <a:pt x="20058" y="12118"/>
                        <a:pt x="20058" y="12118"/>
                      </a:cubicBezTo>
                      <a:cubicBezTo>
                        <a:pt x="20058" y="11591"/>
                        <a:pt x="20058" y="11064"/>
                        <a:pt x="20058" y="11064"/>
                      </a:cubicBezTo>
                      <a:cubicBezTo>
                        <a:pt x="19672" y="10009"/>
                        <a:pt x="19286" y="8956"/>
                        <a:pt x="19672" y="8429"/>
                      </a:cubicBezTo>
                      <a:cubicBezTo>
                        <a:pt x="20058" y="7375"/>
                        <a:pt x="20829" y="7375"/>
                        <a:pt x="21215" y="7375"/>
                      </a:cubicBezTo>
                      <a:cubicBezTo>
                        <a:pt x="21215" y="7375"/>
                        <a:pt x="21215" y="7375"/>
                        <a:pt x="21600" y="7375"/>
                      </a:cubicBezTo>
                      <a:cubicBezTo>
                        <a:pt x="20829" y="6848"/>
                        <a:pt x="20443" y="6848"/>
                        <a:pt x="19286" y="6321"/>
                      </a:cubicBezTo>
                      <a:cubicBezTo>
                        <a:pt x="16586" y="5795"/>
                        <a:pt x="16201" y="3160"/>
                        <a:pt x="16201" y="1580"/>
                      </a:cubicBezTo>
                      <a:cubicBezTo>
                        <a:pt x="15815" y="1053"/>
                        <a:pt x="15815" y="526"/>
                        <a:pt x="15815" y="0"/>
                      </a:cubicBezTo>
                      <a:cubicBezTo>
                        <a:pt x="15429" y="0"/>
                        <a:pt x="15043" y="526"/>
                        <a:pt x="14658" y="526"/>
                      </a:cubicBezTo>
                      <a:cubicBezTo>
                        <a:pt x="13886" y="1580"/>
                        <a:pt x="12729" y="2634"/>
                        <a:pt x="10028" y="3160"/>
                      </a:cubicBezTo>
                      <a:cubicBezTo>
                        <a:pt x="6942" y="4214"/>
                        <a:pt x="5785" y="4741"/>
                        <a:pt x="5400" y="5268"/>
                      </a:cubicBezTo>
                      <a:cubicBezTo>
                        <a:pt x="5400" y="5268"/>
                        <a:pt x="5400" y="5268"/>
                        <a:pt x="5400" y="5268"/>
                      </a:cubicBezTo>
                      <a:cubicBezTo>
                        <a:pt x="6171" y="5795"/>
                        <a:pt x="6557" y="6848"/>
                        <a:pt x="6557" y="8429"/>
                      </a:cubicBezTo>
                      <a:cubicBezTo>
                        <a:pt x="6171" y="10009"/>
                        <a:pt x="4628" y="11591"/>
                        <a:pt x="3085" y="11591"/>
                      </a:cubicBezTo>
                      <a:cubicBezTo>
                        <a:pt x="3085" y="11591"/>
                        <a:pt x="3085" y="11591"/>
                        <a:pt x="3085" y="11591"/>
                      </a:cubicBezTo>
                      <a:cubicBezTo>
                        <a:pt x="2700" y="11591"/>
                        <a:pt x="2314" y="11591"/>
                        <a:pt x="2314" y="11591"/>
                      </a:cubicBezTo>
                      <a:cubicBezTo>
                        <a:pt x="2314" y="12118"/>
                        <a:pt x="2700" y="12644"/>
                        <a:pt x="3471" y="13171"/>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87" name="Shape">
                  <a:extLst>
                    <a:ext uri="{FF2B5EF4-FFF2-40B4-BE49-F238E27FC236}">
                      <a16:creationId xmlns:a16="http://schemas.microsoft.com/office/drawing/2014/main" id="{EE32CEB1-5801-4FE1-9460-0721A9E39F75}"/>
                    </a:ext>
                  </a:extLst>
                </p:cNvPr>
                <p:cNvSpPr/>
                <p:nvPr/>
              </p:nvSpPr>
              <p:spPr>
                <a:xfrm>
                  <a:off x="929574" y="34933"/>
                  <a:ext cx="75992" cy="32543"/>
                </a:xfrm>
                <a:custGeom>
                  <a:avLst/>
                  <a:gdLst/>
                  <a:ahLst/>
                  <a:cxnLst>
                    <a:cxn ang="0">
                      <a:pos x="wd2" y="hd2"/>
                    </a:cxn>
                    <a:cxn ang="5400000">
                      <a:pos x="wd2" y="hd2"/>
                    </a:cxn>
                    <a:cxn ang="10800000">
                      <a:pos x="wd2" y="hd2"/>
                    </a:cxn>
                    <a:cxn ang="16200000">
                      <a:pos x="wd2" y="hd2"/>
                    </a:cxn>
                  </a:cxnLst>
                  <a:rect l="0" t="0" r="r" b="b"/>
                  <a:pathLst>
                    <a:path w="21600" h="21600" extrusionOk="0">
                      <a:moveTo>
                        <a:pt x="1062" y="8640"/>
                      </a:moveTo>
                      <a:cubicBezTo>
                        <a:pt x="708" y="9360"/>
                        <a:pt x="354" y="10080"/>
                        <a:pt x="0" y="10080"/>
                      </a:cubicBezTo>
                      <a:cubicBezTo>
                        <a:pt x="354" y="10800"/>
                        <a:pt x="708" y="10800"/>
                        <a:pt x="1416" y="11520"/>
                      </a:cubicBezTo>
                      <a:cubicBezTo>
                        <a:pt x="1770" y="11520"/>
                        <a:pt x="2124" y="11520"/>
                        <a:pt x="2478" y="11520"/>
                      </a:cubicBezTo>
                      <a:cubicBezTo>
                        <a:pt x="3186" y="11520"/>
                        <a:pt x="3895" y="12960"/>
                        <a:pt x="4249" y="14400"/>
                      </a:cubicBezTo>
                      <a:cubicBezTo>
                        <a:pt x="4957" y="16560"/>
                        <a:pt x="5311" y="17280"/>
                        <a:pt x="6019" y="17280"/>
                      </a:cubicBezTo>
                      <a:cubicBezTo>
                        <a:pt x="6373" y="16560"/>
                        <a:pt x="6727" y="16560"/>
                        <a:pt x="6727" y="16560"/>
                      </a:cubicBezTo>
                      <a:cubicBezTo>
                        <a:pt x="8144" y="16560"/>
                        <a:pt x="9914" y="18000"/>
                        <a:pt x="11685" y="19440"/>
                      </a:cubicBezTo>
                      <a:cubicBezTo>
                        <a:pt x="13809" y="20160"/>
                        <a:pt x="15934" y="21600"/>
                        <a:pt x="17704" y="21600"/>
                      </a:cubicBezTo>
                      <a:cubicBezTo>
                        <a:pt x="19121" y="21600"/>
                        <a:pt x="19829" y="20160"/>
                        <a:pt x="19829" y="19440"/>
                      </a:cubicBezTo>
                      <a:cubicBezTo>
                        <a:pt x="20183" y="19440"/>
                        <a:pt x="20183" y="18720"/>
                        <a:pt x="20183" y="18720"/>
                      </a:cubicBezTo>
                      <a:cubicBezTo>
                        <a:pt x="20183" y="18720"/>
                        <a:pt x="20183" y="18720"/>
                        <a:pt x="20183" y="18720"/>
                      </a:cubicBezTo>
                      <a:cubicBezTo>
                        <a:pt x="19475" y="18720"/>
                        <a:pt x="19475" y="18000"/>
                        <a:pt x="19121" y="17280"/>
                      </a:cubicBezTo>
                      <a:cubicBezTo>
                        <a:pt x="18767" y="15840"/>
                        <a:pt x="19475" y="13680"/>
                        <a:pt x="21600" y="7200"/>
                      </a:cubicBezTo>
                      <a:cubicBezTo>
                        <a:pt x="21600" y="6479"/>
                        <a:pt x="21600" y="6479"/>
                        <a:pt x="21600" y="5760"/>
                      </a:cubicBezTo>
                      <a:cubicBezTo>
                        <a:pt x="21245" y="4320"/>
                        <a:pt x="19121" y="2160"/>
                        <a:pt x="17704" y="2160"/>
                      </a:cubicBezTo>
                      <a:cubicBezTo>
                        <a:pt x="16996" y="2160"/>
                        <a:pt x="16996" y="2880"/>
                        <a:pt x="16996" y="2880"/>
                      </a:cubicBezTo>
                      <a:cubicBezTo>
                        <a:pt x="16996" y="5760"/>
                        <a:pt x="15934" y="5760"/>
                        <a:pt x="15934" y="5760"/>
                      </a:cubicBezTo>
                      <a:cubicBezTo>
                        <a:pt x="14518" y="5760"/>
                        <a:pt x="13101" y="1439"/>
                        <a:pt x="12747" y="0"/>
                      </a:cubicBezTo>
                      <a:cubicBezTo>
                        <a:pt x="12747" y="0"/>
                        <a:pt x="12393" y="0"/>
                        <a:pt x="11685" y="0"/>
                      </a:cubicBezTo>
                      <a:cubicBezTo>
                        <a:pt x="8852" y="0"/>
                        <a:pt x="3540" y="2880"/>
                        <a:pt x="2832" y="4320"/>
                      </a:cubicBezTo>
                      <a:cubicBezTo>
                        <a:pt x="2832" y="6479"/>
                        <a:pt x="1770" y="7200"/>
                        <a:pt x="1062" y="864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88" name="Shape">
                  <a:extLst>
                    <a:ext uri="{FF2B5EF4-FFF2-40B4-BE49-F238E27FC236}">
                      <a16:creationId xmlns:a16="http://schemas.microsoft.com/office/drawing/2014/main" id="{60D34D2F-7B76-4B02-954F-4C870E04C58F}"/>
                    </a:ext>
                  </a:extLst>
                </p:cNvPr>
                <p:cNvSpPr/>
                <p:nvPr/>
              </p:nvSpPr>
              <p:spPr>
                <a:xfrm>
                  <a:off x="0" y="102878"/>
                  <a:ext cx="2283862" cy="703432"/>
                </a:xfrm>
                <a:custGeom>
                  <a:avLst/>
                  <a:gdLst/>
                  <a:ahLst/>
                  <a:cxnLst>
                    <a:cxn ang="0">
                      <a:pos x="wd2" y="hd2"/>
                    </a:cxn>
                    <a:cxn ang="5400000">
                      <a:pos x="wd2" y="hd2"/>
                    </a:cxn>
                    <a:cxn ang="10800000">
                      <a:pos x="wd2" y="hd2"/>
                    </a:cxn>
                    <a:cxn ang="16200000">
                      <a:pos x="wd2" y="hd2"/>
                    </a:cxn>
                  </a:cxnLst>
                  <a:rect l="0" t="0" r="r" b="b"/>
                  <a:pathLst>
                    <a:path w="21600" h="21580" extrusionOk="0">
                      <a:moveTo>
                        <a:pt x="1226" y="9096"/>
                      </a:moveTo>
                      <a:cubicBezTo>
                        <a:pt x="1238" y="9130"/>
                        <a:pt x="1250" y="9164"/>
                        <a:pt x="1262" y="9232"/>
                      </a:cubicBezTo>
                      <a:cubicBezTo>
                        <a:pt x="1262" y="9300"/>
                        <a:pt x="1297" y="9334"/>
                        <a:pt x="1368" y="9334"/>
                      </a:cubicBezTo>
                      <a:cubicBezTo>
                        <a:pt x="1380" y="9334"/>
                        <a:pt x="1392" y="9334"/>
                        <a:pt x="1403" y="9402"/>
                      </a:cubicBezTo>
                      <a:cubicBezTo>
                        <a:pt x="1427" y="9470"/>
                        <a:pt x="1403" y="9606"/>
                        <a:pt x="1403" y="9640"/>
                      </a:cubicBezTo>
                      <a:cubicBezTo>
                        <a:pt x="1380" y="9742"/>
                        <a:pt x="1344" y="9776"/>
                        <a:pt x="1309" y="9776"/>
                      </a:cubicBezTo>
                      <a:cubicBezTo>
                        <a:pt x="1285" y="9776"/>
                        <a:pt x="1274" y="9742"/>
                        <a:pt x="1262" y="9708"/>
                      </a:cubicBezTo>
                      <a:cubicBezTo>
                        <a:pt x="1250" y="9708"/>
                        <a:pt x="1238" y="9708"/>
                        <a:pt x="1226" y="9708"/>
                      </a:cubicBezTo>
                      <a:cubicBezTo>
                        <a:pt x="1191" y="9708"/>
                        <a:pt x="1156" y="9708"/>
                        <a:pt x="1144" y="9572"/>
                      </a:cubicBezTo>
                      <a:cubicBezTo>
                        <a:pt x="1144" y="9538"/>
                        <a:pt x="1108" y="9436"/>
                        <a:pt x="1049" y="9436"/>
                      </a:cubicBezTo>
                      <a:cubicBezTo>
                        <a:pt x="1014" y="9470"/>
                        <a:pt x="990" y="9436"/>
                        <a:pt x="979" y="9402"/>
                      </a:cubicBezTo>
                      <a:cubicBezTo>
                        <a:pt x="967" y="9334"/>
                        <a:pt x="955" y="9266"/>
                        <a:pt x="955" y="9164"/>
                      </a:cubicBezTo>
                      <a:cubicBezTo>
                        <a:pt x="955" y="9096"/>
                        <a:pt x="955" y="9062"/>
                        <a:pt x="943" y="8994"/>
                      </a:cubicBezTo>
                      <a:cubicBezTo>
                        <a:pt x="931" y="8960"/>
                        <a:pt x="920" y="8926"/>
                        <a:pt x="931" y="8892"/>
                      </a:cubicBezTo>
                      <a:cubicBezTo>
                        <a:pt x="931" y="8858"/>
                        <a:pt x="920" y="8858"/>
                        <a:pt x="920" y="8824"/>
                      </a:cubicBezTo>
                      <a:cubicBezTo>
                        <a:pt x="920" y="8756"/>
                        <a:pt x="908" y="8654"/>
                        <a:pt x="943" y="8585"/>
                      </a:cubicBezTo>
                      <a:cubicBezTo>
                        <a:pt x="943" y="8551"/>
                        <a:pt x="943" y="8551"/>
                        <a:pt x="943" y="8483"/>
                      </a:cubicBezTo>
                      <a:cubicBezTo>
                        <a:pt x="943" y="8449"/>
                        <a:pt x="943" y="8415"/>
                        <a:pt x="943" y="8381"/>
                      </a:cubicBezTo>
                      <a:cubicBezTo>
                        <a:pt x="943" y="8381"/>
                        <a:pt x="943" y="8347"/>
                        <a:pt x="931" y="8347"/>
                      </a:cubicBezTo>
                      <a:cubicBezTo>
                        <a:pt x="908" y="8279"/>
                        <a:pt x="884" y="8245"/>
                        <a:pt x="861" y="8245"/>
                      </a:cubicBezTo>
                      <a:cubicBezTo>
                        <a:pt x="825" y="8245"/>
                        <a:pt x="802" y="8177"/>
                        <a:pt x="802" y="8143"/>
                      </a:cubicBezTo>
                      <a:cubicBezTo>
                        <a:pt x="790" y="8109"/>
                        <a:pt x="790" y="8075"/>
                        <a:pt x="778" y="8075"/>
                      </a:cubicBezTo>
                      <a:cubicBezTo>
                        <a:pt x="731" y="8041"/>
                        <a:pt x="637" y="7837"/>
                        <a:pt x="625" y="7701"/>
                      </a:cubicBezTo>
                      <a:cubicBezTo>
                        <a:pt x="625" y="7701"/>
                        <a:pt x="613" y="7667"/>
                        <a:pt x="601" y="7667"/>
                      </a:cubicBezTo>
                      <a:cubicBezTo>
                        <a:pt x="589" y="7667"/>
                        <a:pt x="578" y="7633"/>
                        <a:pt x="578" y="7565"/>
                      </a:cubicBezTo>
                      <a:cubicBezTo>
                        <a:pt x="578" y="7565"/>
                        <a:pt x="578" y="7531"/>
                        <a:pt x="589" y="7497"/>
                      </a:cubicBezTo>
                      <a:cubicBezTo>
                        <a:pt x="625" y="7463"/>
                        <a:pt x="684" y="7531"/>
                        <a:pt x="731" y="7633"/>
                      </a:cubicBezTo>
                      <a:cubicBezTo>
                        <a:pt x="766" y="7735"/>
                        <a:pt x="825" y="7803"/>
                        <a:pt x="896" y="7837"/>
                      </a:cubicBezTo>
                      <a:cubicBezTo>
                        <a:pt x="943" y="7871"/>
                        <a:pt x="979" y="7905"/>
                        <a:pt x="1014" y="7939"/>
                      </a:cubicBezTo>
                      <a:cubicBezTo>
                        <a:pt x="1049" y="7973"/>
                        <a:pt x="1085" y="8041"/>
                        <a:pt x="1132" y="8041"/>
                      </a:cubicBezTo>
                      <a:cubicBezTo>
                        <a:pt x="1191" y="8075"/>
                        <a:pt x="1191" y="8075"/>
                        <a:pt x="1191" y="8075"/>
                      </a:cubicBezTo>
                      <a:cubicBezTo>
                        <a:pt x="1262" y="8109"/>
                        <a:pt x="1321" y="8143"/>
                        <a:pt x="1439" y="8211"/>
                      </a:cubicBezTo>
                      <a:cubicBezTo>
                        <a:pt x="1580" y="8245"/>
                        <a:pt x="1769" y="7837"/>
                        <a:pt x="1804" y="7735"/>
                      </a:cubicBezTo>
                      <a:cubicBezTo>
                        <a:pt x="1828" y="7667"/>
                        <a:pt x="1816" y="7565"/>
                        <a:pt x="1804" y="7463"/>
                      </a:cubicBezTo>
                      <a:cubicBezTo>
                        <a:pt x="1793" y="7395"/>
                        <a:pt x="1793" y="7361"/>
                        <a:pt x="1793" y="7327"/>
                      </a:cubicBezTo>
                      <a:cubicBezTo>
                        <a:pt x="1781" y="7327"/>
                        <a:pt x="1769" y="7293"/>
                        <a:pt x="1757" y="7293"/>
                      </a:cubicBezTo>
                      <a:cubicBezTo>
                        <a:pt x="1745" y="7259"/>
                        <a:pt x="1722" y="7225"/>
                        <a:pt x="1710" y="7191"/>
                      </a:cubicBezTo>
                      <a:cubicBezTo>
                        <a:pt x="1710" y="7123"/>
                        <a:pt x="1675" y="7021"/>
                        <a:pt x="1627" y="7021"/>
                      </a:cubicBezTo>
                      <a:cubicBezTo>
                        <a:pt x="1580" y="7021"/>
                        <a:pt x="1557" y="6953"/>
                        <a:pt x="1545" y="6919"/>
                      </a:cubicBezTo>
                      <a:cubicBezTo>
                        <a:pt x="1533" y="6885"/>
                        <a:pt x="1521" y="6851"/>
                        <a:pt x="1521" y="6851"/>
                      </a:cubicBezTo>
                      <a:cubicBezTo>
                        <a:pt x="1509" y="6851"/>
                        <a:pt x="1509" y="6851"/>
                        <a:pt x="1509" y="6851"/>
                      </a:cubicBezTo>
                      <a:cubicBezTo>
                        <a:pt x="1462" y="6851"/>
                        <a:pt x="1427" y="6783"/>
                        <a:pt x="1333" y="6613"/>
                      </a:cubicBezTo>
                      <a:cubicBezTo>
                        <a:pt x="1309" y="6545"/>
                        <a:pt x="1309" y="6545"/>
                        <a:pt x="1309" y="6545"/>
                      </a:cubicBezTo>
                      <a:cubicBezTo>
                        <a:pt x="1203" y="6374"/>
                        <a:pt x="1061" y="6204"/>
                        <a:pt x="1026" y="6204"/>
                      </a:cubicBezTo>
                      <a:cubicBezTo>
                        <a:pt x="1002" y="6238"/>
                        <a:pt x="990" y="6238"/>
                        <a:pt x="967" y="6238"/>
                      </a:cubicBezTo>
                      <a:cubicBezTo>
                        <a:pt x="955" y="6238"/>
                        <a:pt x="931" y="6238"/>
                        <a:pt x="920" y="6170"/>
                      </a:cubicBezTo>
                      <a:cubicBezTo>
                        <a:pt x="908" y="6136"/>
                        <a:pt x="884" y="6136"/>
                        <a:pt x="861" y="6170"/>
                      </a:cubicBezTo>
                      <a:cubicBezTo>
                        <a:pt x="837" y="6238"/>
                        <a:pt x="813" y="6204"/>
                        <a:pt x="790" y="6170"/>
                      </a:cubicBezTo>
                      <a:cubicBezTo>
                        <a:pt x="766" y="6170"/>
                        <a:pt x="743" y="6136"/>
                        <a:pt x="731" y="6170"/>
                      </a:cubicBezTo>
                      <a:cubicBezTo>
                        <a:pt x="684" y="6204"/>
                        <a:pt x="637" y="6136"/>
                        <a:pt x="625" y="6068"/>
                      </a:cubicBezTo>
                      <a:cubicBezTo>
                        <a:pt x="613" y="6000"/>
                        <a:pt x="613" y="5966"/>
                        <a:pt x="625" y="5932"/>
                      </a:cubicBezTo>
                      <a:cubicBezTo>
                        <a:pt x="637" y="5898"/>
                        <a:pt x="660" y="5898"/>
                        <a:pt x="672" y="5898"/>
                      </a:cubicBezTo>
                      <a:cubicBezTo>
                        <a:pt x="660" y="5864"/>
                        <a:pt x="648" y="5864"/>
                        <a:pt x="648" y="5830"/>
                      </a:cubicBezTo>
                      <a:cubicBezTo>
                        <a:pt x="613" y="5796"/>
                        <a:pt x="589" y="5796"/>
                        <a:pt x="589" y="5864"/>
                      </a:cubicBezTo>
                      <a:cubicBezTo>
                        <a:pt x="566" y="5966"/>
                        <a:pt x="519" y="5966"/>
                        <a:pt x="483" y="5898"/>
                      </a:cubicBezTo>
                      <a:cubicBezTo>
                        <a:pt x="483" y="5898"/>
                        <a:pt x="483" y="5898"/>
                        <a:pt x="483" y="5932"/>
                      </a:cubicBezTo>
                      <a:cubicBezTo>
                        <a:pt x="483" y="5932"/>
                        <a:pt x="471" y="5932"/>
                        <a:pt x="471" y="5966"/>
                      </a:cubicBezTo>
                      <a:cubicBezTo>
                        <a:pt x="471" y="5966"/>
                        <a:pt x="471" y="5966"/>
                        <a:pt x="471" y="5966"/>
                      </a:cubicBezTo>
                      <a:cubicBezTo>
                        <a:pt x="460" y="5966"/>
                        <a:pt x="460" y="6000"/>
                        <a:pt x="460" y="6000"/>
                      </a:cubicBezTo>
                      <a:cubicBezTo>
                        <a:pt x="460" y="6000"/>
                        <a:pt x="460" y="6000"/>
                        <a:pt x="460" y="6000"/>
                      </a:cubicBezTo>
                      <a:cubicBezTo>
                        <a:pt x="448" y="6000"/>
                        <a:pt x="448" y="6000"/>
                        <a:pt x="436" y="6000"/>
                      </a:cubicBezTo>
                      <a:cubicBezTo>
                        <a:pt x="436" y="6000"/>
                        <a:pt x="436" y="6000"/>
                        <a:pt x="436" y="6000"/>
                      </a:cubicBezTo>
                      <a:cubicBezTo>
                        <a:pt x="436" y="6000"/>
                        <a:pt x="424" y="6000"/>
                        <a:pt x="424" y="6000"/>
                      </a:cubicBezTo>
                      <a:cubicBezTo>
                        <a:pt x="412" y="6000"/>
                        <a:pt x="412" y="6000"/>
                        <a:pt x="401" y="6000"/>
                      </a:cubicBezTo>
                      <a:cubicBezTo>
                        <a:pt x="401" y="6000"/>
                        <a:pt x="389" y="6000"/>
                        <a:pt x="389" y="6034"/>
                      </a:cubicBezTo>
                      <a:cubicBezTo>
                        <a:pt x="377" y="6034"/>
                        <a:pt x="377" y="6034"/>
                        <a:pt x="365" y="6068"/>
                      </a:cubicBezTo>
                      <a:cubicBezTo>
                        <a:pt x="342" y="6102"/>
                        <a:pt x="318" y="6170"/>
                        <a:pt x="294" y="6170"/>
                      </a:cubicBezTo>
                      <a:cubicBezTo>
                        <a:pt x="283" y="6170"/>
                        <a:pt x="271" y="6170"/>
                        <a:pt x="247" y="6238"/>
                      </a:cubicBezTo>
                      <a:cubicBezTo>
                        <a:pt x="247" y="6238"/>
                        <a:pt x="235" y="6272"/>
                        <a:pt x="235" y="6272"/>
                      </a:cubicBezTo>
                      <a:cubicBezTo>
                        <a:pt x="235" y="6272"/>
                        <a:pt x="235" y="6272"/>
                        <a:pt x="235" y="6272"/>
                      </a:cubicBezTo>
                      <a:cubicBezTo>
                        <a:pt x="235" y="6306"/>
                        <a:pt x="224" y="6306"/>
                        <a:pt x="224" y="6340"/>
                      </a:cubicBezTo>
                      <a:cubicBezTo>
                        <a:pt x="224" y="6340"/>
                        <a:pt x="224" y="6340"/>
                        <a:pt x="224" y="6340"/>
                      </a:cubicBezTo>
                      <a:cubicBezTo>
                        <a:pt x="224" y="6408"/>
                        <a:pt x="200" y="6442"/>
                        <a:pt x="188" y="6442"/>
                      </a:cubicBezTo>
                      <a:cubicBezTo>
                        <a:pt x="188" y="6442"/>
                        <a:pt x="176" y="6442"/>
                        <a:pt x="176" y="6442"/>
                      </a:cubicBezTo>
                      <a:cubicBezTo>
                        <a:pt x="176" y="6442"/>
                        <a:pt x="176" y="6442"/>
                        <a:pt x="176" y="6442"/>
                      </a:cubicBezTo>
                      <a:cubicBezTo>
                        <a:pt x="176" y="6511"/>
                        <a:pt x="176" y="6613"/>
                        <a:pt x="153" y="6681"/>
                      </a:cubicBezTo>
                      <a:cubicBezTo>
                        <a:pt x="153" y="6681"/>
                        <a:pt x="153" y="6681"/>
                        <a:pt x="153" y="6681"/>
                      </a:cubicBezTo>
                      <a:cubicBezTo>
                        <a:pt x="153" y="6681"/>
                        <a:pt x="153" y="6715"/>
                        <a:pt x="165" y="6749"/>
                      </a:cubicBezTo>
                      <a:cubicBezTo>
                        <a:pt x="165" y="6749"/>
                        <a:pt x="165" y="6783"/>
                        <a:pt x="176" y="6817"/>
                      </a:cubicBezTo>
                      <a:cubicBezTo>
                        <a:pt x="188" y="6851"/>
                        <a:pt x="200" y="6885"/>
                        <a:pt x="224" y="6885"/>
                      </a:cubicBezTo>
                      <a:cubicBezTo>
                        <a:pt x="224" y="6919"/>
                        <a:pt x="235" y="6919"/>
                        <a:pt x="247" y="6919"/>
                      </a:cubicBezTo>
                      <a:cubicBezTo>
                        <a:pt x="247" y="6919"/>
                        <a:pt x="353" y="7157"/>
                        <a:pt x="353" y="7259"/>
                      </a:cubicBezTo>
                      <a:cubicBezTo>
                        <a:pt x="353" y="7327"/>
                        <a:pt x="342" y="7361"/>
                        <a:pt x="330" y="7429"/>
                      </a:cubicBezTo>
                      <a:cubicBezTo>
                        <a:pt x="306" y="7497"/>
                        <a:pt x="271" y="7599"/>
                        <a:pt x="259" y="7599"/>
                      </a:cubicBezTo>
                      <a:cubicBezTo>
                        <a:pt x="247" y="7633"/>
                        <a:pt x="235" y="7667"/>
                        <a:pt x="235" y="7701"/>
                      </a:cubicBezTo>
                      <a:cubicBezTo>
                        <a:pt x="235" y="7701"/>
                        <a:pt x="224" y="7701"/>
                        <a:pt x="224" y="7735"/>
                      </a:cubicBezTo>
                      <a:cubicBezTo>
                        <a:pt x="235" y="7769"/>
                        <a:pt x="235" y="7769"/>
                        <a:pt x="235" y="7769"/>
                      </a:cubicBezTo>
                      <a:cubicBezTo>
                        <a:pt x="235" y="7769"/>
                        <a:pt x="235" y="7769"/>
                        <a:pt x="235" y="7769"/>
                      </a:cubicBezTo>
                      <a:cubicBezTo>
                        <a:pt x="259" y="7871"/>
                        <a:pt x="318" y="8109"/>
                        <a:pt x="353" y="8313"/>
                      </a:cubicBezTo>
                      <a:cubicBezTo>
                        <a:pt x="365" y="8415"/>
                        <a:pt x="377" y="8449"/>
                        <a:pt x="365" y="8517"/>
                      </a:cubicBezTo>
                      <a:cubicBezTo>
                        <a:pt x="365" y="8585"/>
                        <a:pt x="342" y="8585"/>
                        <a:pt x="330" y="8585"/>
                      </a:cubicBezTo>
                      <a:cubicBezTo>
                        <a:pt x="318" y="8585"/>
                        <a:pt x="318" y="8620"/>
                        <a:pt x="306" y="8620"/>
                      </a:cubicBezTo>
                      <a:cubicBezTo>
                        <a:pt x="294" y="8654"/>
                        <a:pt x="306" y="8722"/>
                        <a:pt x="318" y="8790"/>
                      </a:cubicBezTo>
                      <a:cubicBezTo>
                        <a:pt x="330" y="8824"/>
                        <a:pt x="330" y="8824"/>
                        <a:pt x="330" y="8858"/>
                      </a:cubicBezTo>
                      <a:cubicBezTo>
                        <a:pt x="342" y="8926"/>
                        <a:pt x="330" y="8960"/>
                        <a:pt x="318" y="8994"/>
                      </a:cubicBezTo>
                      <a:cubicBezTo>
                        <a:pt x="318" y="8994"/>
                        <a:pt x="318" y="8994"/>
                        <a:pt x="330" y="8994"/>
                      </a:cubicBezTo>
                      <a:cubicBezTo>
                        <a:pt x="342" y="9028"/>
                        <a:pt x="365" y="9028"/>
                        <a:pt x="365" y="9096"/>
                      </a:cubicBezTo>
                      <a:cubicBezTo>
                        <a:pt x="377" y="9164"/>
                        <a:pt x="365" y="9198"/>
                        <a:pt x="353" y="9232"/>
                      </a:cubicBezTo>
                      <a:cubicBezTo>
                        <a:pt x="342" y="9266"/>
                        <a:pt x="342" y="9266"/>
                        <a:pt x="342" y="9266"/>
                      </a:cubicBezTo>
                      <a:cubicBezTo>
                        <a:pt x="353" y="9300"/>
                        <a:pt x="365" y="9300"/>
                        <a:pt x="377" y="9334"/>
                      </a:cubicBezTo>
                      <a:cubicBezTo>
                        <a:pt x="389" y="9368"/>
                        <a:pt x="412" y="9402"/>
                        <a:pt x="424" y="9504"/>
                      </a:cubicBezTo>
                      <a:cubicBezTo>
                        <a:pt x="424" y="9606"/>
                        <a:pt x="389" y="9674"/>
                        <a:pt x="365" y="9708"/>
                      </a:cubicBezTo>
                      <a:cubicBezTo>
                        <a:pt x="353" y="9708"/>
                        <a:pt x="342" y="9708"/>
                        <a:pt x="342" y="9742"/>
                      </a:cubicBezTo>
                      <a:cubicBezTo>
                        <a:pt x="342" y="9742"/>
                        <a:pt x="342" y="9742"/>
                        <a:pt x="353" y="9742"/>
                      </a:cubicBezTo>
                      <a:cubicBezTo>
                        <a:pt x="365" y="9776"/>
                        <a:pt x="377" y="9810"/>
                        <a:pt x="389" y="9844"/>
                      </a:cubicBezTo>
                      <a:cubicBezTo>
                        <a:pt x="424" y="9878"/>
                        <a:pt x="448" y="9912"/>
                        <a:pt x="483" y="9980"/>
                      </a:cubicBezTo>
                      <a:cubicBezTo>
                        <a:pt x="483" y="10014"/>
                        <a:pt x="495" y="10048"/>
                        <a:pt x="507" y="10048"/>
                      </a:cubicBezTo>
                      <a:cubicBezTo>
                        <a:pt x="554" y="10218"/>
                        <a:pt x="554" y="10320"/>
                        <a:pt x="542" y="10422"/>
                      </a:cubicBezTo>
                      <a:cubicBezTo>
                        <a:pt x="530" y="10558"/>
                        <a:pt x="483" y="10626"/>
                        <a:pt x="436" y="10728"/>
                      </a:cubicBezTo>
                      <a:cubicBezTo>
                        <a:pt x="401" y="10797"/>
                        <a:pt x="353" y="10900"/>
                        <a:pt x="342" y="10968"/>
                      </a:cubicBezTo>
                      <a:cubicBezTo>
                        <a:pt x="318" y="11138"/>
                        <a:pt x="271" y="11206"/>
                        <a:pt x="212" y="11308"/>
                      </a:cubicBezTo>
                      <a:cubicBezTo>
                        <a:pt x="188" y="11376"/>
                        <a:pt x="153" y="11410"/>
                        <a:pt x="129" y="11478"/>
                      </a:cubicBezTo>
                      <a:cubicBezTo>
                        <a:pt x="129" y="11478"/>
                        <a:pt x="129" y="11512"/>
                        <a:pt x="117" y="11512"/>
                      </a:cubicBezTo>
                      <a:cubicBezTo>
                        <a:pt x="117" y="11546"/>
                        <a:pt x="117" y="11546"/>
                        <a:pt x="117" y="11546"/>
                      </a:cubicBezTo>
                      <a:cubicBezTo>
                        <a:pt x="117" y="11546"/>
                        <a:pt x="117" y="11546"/>
                        <a:pt x="117" y="11546"/>
                      </a:cubicBezTo>
                      <a:cubicBezTo>
                        <a:pt x="153" y="11546"/>
                        <a:pt x="165" y="11614"/>
                        <a:pt x="176" y="11682"/>
                      </a:cubicBezTo>
                      <a:cubicBezTo>
                        <a:pt x="188" y="11750"/>
                        <a:pt x="200" y="11784"/>
                        <a:pt x="212" y="11818"/>
                      </a:cubicBezTo>
                      <a:cubicBezTo>
                        <a:pt x="224" y="11818"/>
                        <a:pt x="235" y="11818"/>
                        <a:pt x="259" y="11818"/>
                      </a:cubicBezTo>
                      <a:cubicBezTo>
                        <a:pt x="283" y="11818"/>
                        <a:pt x="306" y="11818"/>
                        <a:pt x="330" y="11886"/>
                      </a:cubicBezTo>
                      <a:cubicBezTo>
                        <a:pt x="342" y="11920"/>
                        <a:pt x="342" y="11988"/>
                        <a:pt x="342" y="11988"/>
                      </a:cubicBezTo>
                      <a:cubicBezTo>
                        <a:pt x="330" y="12056"/>
                        <a:pt x="294" y="12056"/>
                        <a:pt x="294" y="12056"/>
                      </a:cubicBezTo>
                      <a:cubicBezTo>
                        <a:pt x="271" y="12056"/>
                        <a:pt x="259" y="12056"/>
                        <a:pt x="247" y="12056"/>
                      </a:cubicBezTo>
                      <a:cubicBezTo>
                        <a:pt x="224" y="12022"/>
                        <a:pt x="212" y="12056"/>
                        <a:pt x="188" y="12090"/>
                      </a:cubicBezTo>
                      <a:cubicBezTo>
                        <a:pt x="176" y="12124"/>
                        <a:pt x="153" y="12124"/>
                        <a:pt x="129" y="12158"/>
                      </a:cubicBezTo>
                      <a:cubicBezTo>
                        <a:pt x="94" y="12192"/>
                        <a:pt x="94" y="12226"/>
                        <a:pt x="82" y="12260"/>
                      </a:cubicBezTo>
                      <a:cubicBezTo>
                        <a:pt x="82" y="12260"/>
                        <a:pt x="82" y="12260"/>
                        <a:pt x="82" y="12260"/>
                      </a:cubicBezTo>
                      <a:cubicBezTo>
                        <a:pt x="82" y="12260"/>
                        <a:pt x="82" y="12260"/>
                        <a:pt x="82" y="12260"/>
                      </a:cubicBezTo>
                      <a:cubicBezTo>
                        <a:pt x="82" y="12260"/>
                        <a:pt x="82" y="12260"/>
                        <a:pt x="82" y="12260"/>
                      </a:cubicBezTo>
                      <a:cubicBezTo>
                        <a:pt x="82" y="12294"/>
                        <a:pt x="82" y="12294"/>
                        <a:pt x="94" y="12294"/>
                      </a:cubicBezTo>
                      <a:cubicBezTo>
                        <a:pt x="94" y="12294"/>
                        <a:pt x="94" y="12294"/>
                        <a:pt x="94" y="12328"/>
                      </a:cubicBezTo>
                      <a:cubicBezTo>
                        <a:pt x="94" y="12328"/>
                        <a:pt x="94" y="12328"/>
                        <a:pt x="94" y="12328"/>
                      </a:cubicBezTo>
                      <a:cubicBezTo>
                        <a:pt x="94" y="12328"/>
                        <a:pt x="94" y="12362"/>
                        <a:pt x="94" y="12362"/>
                      </a:cubicBezTo>
                      <a:cubicBezTo>
                        <a:pt x="94" y="12362"/>
                        <a:pt x="94" y="12362"/>
                        <a:pt x="94" y="12362"/>
                      </a:cubicBezTo>
                      <a:cubicBezTo>
                        <a:pt x="82" y="12362"/>
                        <a:pt x="82" y="12362"/>
                        <a:pt x="82" y="12396"/>
                      </a:cubicBezTo>
                      <a:cubicBezTo>
                        <a:pt x="82" y="12396"/>
                        <a:pt x="82" y="12396"/>
                        <a:pt x="82" y="12396"/>
                      </a:cubicBezTo>
                      <a:cubicBezTo>
                        <a:pt x="82" y="12396"/>
                        <a:pt x="82" y="12396"/>
                        <a:pt x="82" y="12396"/>
                      </a:cubicBezTo>
                      <a:cubicBezTo>
                        <a:pt x="82" y="12430"/>
                        <a:pt x="82" y="12430"/>
                        <a:pt x="82" y="12430"/>
                      </a:cubicBezTo>
                      <a:cubicBezTo>
                        <a:pt x="82" y="12430"/>
                        <a:pt x="82" y="12430"/>
                        <a:pt x="82" y="12430"/>
                      </a:cubicBezTo>
                      <a:cubicBezTo>
                        <a:pt x="70" y="12430"/>
                        <a:pt x="70" y="12430"/>
                        <a:pt x="70" y="12464"/>
                      </a:cubicBezTo>
                      <a:cubicBezTo>
                        <a:pt x="70" y="12464"/>
                        <a:pt x="70" y="12464"/>
                        <a:pt x="70" y="12464"/>
                      </a:cubicBezTo>
                      <a:cubicBezTo>
                        <a:pt x="70" y="12464"/>
                        <a:pt x="70" y="12464"/>
                        <a:pt x="70" y="12464"/>
                      </a:cubicBezTo>
                      <a:cubicBezTo>
                        <a:pt x="58" y="12498"/>
                        <a:pt x="58" y="12498"/>
                        <a:pt x="47" y="12532"/>
                      </a:cubicBezTo>
                      <a:cubicBezTo>
                        <a:pt x="35" y="12600"/>
                        <a:pt x="23" y="12634"/>
                        <a:pt x="23" y="12668"/>
                      </a:cubicBezTo>
                      <a:cubicBezTo>
                        <a:pt x="11" y="12702"/>
                        <a:pt x="11" y="12702"/>
                        <a:pt x="11" y="12702"/>
                      </a:cubicBezTo>
                      <a:cubicBezTo>
                        <a:pt x="11" y="12736"/>
                        <a:pt x="11" y="12770"/>
                        <a:pt x="11" y="12804"/>
                      </a:cubicBezTo>
                      <a:cubicBezTo>
                        <a:pt x="11" y="12838"/>
                        <a:pt x="11" y="12872"/>
                        <a:pt x="11" y="12906"/>
                      </a:cubicBezTo>
                      <a:cubicBezTo>
                        <a:pt x="23" y="12975"/>
                        <a:pt x="23" y="13009"/>
                        <a:pt x="35" y="13077"/>
                      </a:cubicBezTo>
                      <a:cubicBezTo>
                        <a:pt x="47" y="13077"/>
                        <a:pt x="47" y="13077"/>
                        <a:pt x="47" y="13077"/>
                      </a:cubicBezTo>
                      <a:cubicBezTo>
                        <a:pt x="47" y="13111"/>
                        <a:pt x="58" y="13145"/>
                        <a:pt x="47" y="13179"/>
                      </a:cubicBezTo>
                      <a:cubicBezTo>
                        <a:pt x="47" y="13247"/>
                        <a:pt x="23" y="13281"/>
                        <a:pt x="11" y="13281"/>
                      </a:cubicBezTo>
                      <a:cubicBezTo>
                        <a:pt x="11" y="13281"/>
                        <a:pt x="0" y="13315"/>
                        <a:pt x="0" y="13315"/>
                      </a:cubicBezTo>
                      <a:cubicBezTo>
                        <a:pt x="0" y="13315"/>
                        <a:pt x="0" y="13315"/>
                        <a:pt x="0" y="13349"/>
                      </a:cubicBezTo>
                      <a:cubicBezTo>
                        <a:pt x="0" y="13349"/>
                        <a:pt x="0" y="13349"/>
                        <a:pt x="0" y="13349"/>
                      </a:cubicBezTo>
                      <a:cubicBezTo>
                        <a:pt x="11" y="13349"/>
                        <a:pt x="11" y="13383"/>
                        <a:pt x="23" y="13417"/>
                      </a:cubicBezTo>
                      <a:cubicBezTo>
                        <a:pt x="47" y="13451"/>
                        <a:pt x="47" y="13519"/>
                        <a:pt x="47" y="13587"/>
                      </a:cubicBezTo>
                      <a:cubicBezTo>
                        <a:pt x="47" y="13621"/>
                        <a:pt x="47" y="13655"/>
                        <a:pt x="47" y="13655"/>
                      </a:cubicBezTo>
                      <a:cubicBezTo>
                        <a:pt x="47" y="13689"/>
                        <a:pt x="47" y="13689"/>
                        <a:pt x="35" y="13689"/>
                      </a:cubicBezTo>
                      <a:cubicBezTo>
                        <a:pt x="35" y="13723"/>
                        <a:pt x="47" y="13757"/>
                        <a:pt x="82" y="13825"/>
                      </a:cubicBezTo>
                      <a:cubicBezTo>
                        <a:pt x="94" y="13893"/>
                        <a:pt x="94" y="13961"/>
                        <a:pt x="106" y="14029"/>
                      </a:cubicBezTo>
                      <a:cubicBezTo>
                        <a:pt x="106" y="14063"/>
                        <a:pt x="106" y="14063"/>
                        <a:pt x="106" y="14097"/>
                      </a:cubicBezTo>
                      <a:cubicBezTo>
                        <a:pt x="106" y="14097"/>
                        <a:pt x="106" y="14097"/>
                        <a:pt x="106" y="14097"/>
                      </a:cubicBezTo>
                      <a:cubicBezTo>
                        <a:pt x="117" y="14131"/>
                        <a:pt x="129" y="14131"/>
                        <a:pt x="141" y="14165"/>
                      </a:cubicBezTo>
                      <a:cubicBezTo>
                        <a:pt x="141" y="14165"/>
                        <a:pt x="153" y="14165"/>
                        <a:pt x="165" y="14131"/>
                      </a:cubicBezTo>
                      <a:cubicBezTo>
                        <a:pt x="200" y="14131"/>
                        <a:pt x="235" y="14165"/>
                        <a:pt x="259" y="14267"/>
                      </a:cubicBezTo>
                      <a:cubicBezTo>
                        <a:pt x="259" y="14301"/>
                        <a:pt x="259" y="14301"/>
                        <a:pt x="259" y="14301"/>
                      </a:cubicBezTo>
                      <a:cubicBezTo>
                        <a:pt x="271" y="14301"/>
                        <a:pt x="283" y="14267"/>
                        <a:pt x="294" y="14233"/>
                      </a:cubicBezTo>
                      <a:cubicBezTo>
                        <a:pt x="306" y="14233"/>
                        <a:pt x="306" y="14233"/>
                        <a:pt x="318" y="14233"/>
                      </a:cubicBezTo>
                      <a:cubicBezTo>
                        <a:pt x="353" y="14233"/>
                        <a:pt x="401" y="14301"/>
                        <a:pt x="436" y="14335"/>
                      </a:cubicBezTo>
                      <a:cubicBezTo>
                        <a:pt x="436" y="14335"/>
                        <a:pt x="436" y="14335"/>
                        <a:pt x="436" y="14335"/>
                      </a:cubicBezTo>
                      <a:cubicBezTo>
                        <a:pt x="460" y="14369"/>
                        <a:pt x="460" y="14471"/>
                        <a:pt x="460" y="14573"/>
                      </a:cubicBezTo>
                      <a:cubicBezTo>
                        <a:pt x="460" y="14607"/>
                        <a:pt x="460" y="14641"/>
                        <a:pt x="460" y="14675"/>
                      </a:cubicBezTo>
                      <a:cubicBezTo>
                        <a:pt x="460" y="14709"/>
                        <a:pt x="460" y="14743"/>
                        <a:pt x="460" y="14777"/>
                      </a:cubicBezTo>
                      <a:cubicBezTo>
                        <a:pt x="460" y="14845"/>
                        <a:pt x="460" y="14879"/>
                        <a:pt x="471" y="14879"/>
                      </a:cubicBezTo>
                      <a:cubicBezTo>
                        <a:pt x="495" y="14913"/>
                        <a:pt x="495" y="14981"/>
                        <a:pt x="507" y="15049"/>
                      </a:cubicBezTo>
                      <a:cubicBezTo>
                        <a:pt x="507" y="15083"/>
                        <a:pt x="519" y="15118"/>
                        <a:pt x="530" y="15118"/>
                      </a:cubicBezTo>
                      <a:cubicBezTo>
                        <a:pt x="554" y="15152"/>
                        <a:pt x="566" y="15220"/>
                        <a:pt x="589" y="15288"/>
                      </a:cubicBezTo>
                      <a:cubicBezTo>
                        <a:pt x="589" y="15288"/>
                        <a:pt x="589" y="15288"/>
                        <a:pt x="589" y="15288"/>
                      </a:cubicBezTo>
                      <a:cubicBezTo>
                        <a:pt x="589" y="15322"/>
                        <a:pt x="601" y="15322"/>
                        <a:pt x="601" y="15322"/>
                      </a:cubicBezTo>
                      <a:cubicBezTo>
                        <a:pt x="625" y="15356"/>
                        <a:pt x="648" y="15390"/>
                        <a:pt x="672" y="15458"/>
                      </a:cubicBezTo>
                      <a:cubicBezTo>
                        <a:pt x="684" y="15492"/>
                        <a:pt x="684" y="15526"/>
                        <a:pt x="696" y="15560"/>
                      </a:cubicBezTo>
                      <a:cubicBezTo>
                        <a:pt x="707" y="15730"/>
                        <a:pt x="637" y="15798"/>
                        <a:pt x="613" y="15832"/>
                      </a:cubicBezTo>
                      <a:cubicBezTo>
                        <a:pt x="601" y="15832"/>
                        <a:pt x="601" y="15832"/>
                        <a:pt x="589" y="15832"/>
                      </a:cubicBezTo>
                      <a:cubicBezTo>
                        <a:pt x="589" y="15832"/>
                        <a:pt x="589" y="15832"/>
                        <a:pt x="589" y="15832"/>
                      </a:cubicBezTo>
                      <a:cubicBezTo>
                        <a:pt x="589" y="15832"/>
                        <a:pt x="589" y="15832"/>
                        <a:pt x="578" y="15832"/>
                      </a:cubicBezTo>
                      <a:cubicBezTo>
                        <a:pt x="578" y="15832"/>
                        <a:pt x="578" y="15832"/>
                        <a:pt x="578" y="15832"/>
                      </a:cubicBezTo>
                      <a:cubicBezTo>
                        <a:pt x="566" y="15832"/>
                        <a:pt x="566" y="15832"/>
                        <a:pt x="566" y="15832"/>
                      </a:cubicBezTo>
                      <a:cubicBezTo>
                        <a:pt x="554" y="15832"/>
                        <a:pt x="554" y="15798"/>
                        <a:pt x="542" y="15798"/>
                      </a:cubicBezTo>
                      <a:cubicBezTo>
                        <a:pt x="542" y="15798"/>
                        <a:pt x="530" y="15798"/>
                        <a:pt x="519" y="15798"/>
                      </a:cubicBezTo>
                      <a:cubicBezTo>
                        <a:pt x="519" y="15798"/>
                        <a:pt x="530" y="15866"/>
                        <a:pt x="530" y="15900"/>
                      </a:cubicBezTo>
                      <a:cubicBezTo>
                        <a:pt x="542" y="15968"/>
                        <a:pt x="542" y="16002"/>
                        <a:pt x="554" y="16070"/>
                      </a:cubicBezTo>
                      <a:cubicBezTo>
                        <a:pt x="554" y="16138"/>
                        <a:pt x="566" y="16172"/>
                        <a:pt x="566" y="16206"/>
                      </a:cubicBezTo>
                      <a:cubicBezTo>
                        <a:pt x="566" y="16206"/>
                        <a:pt x="566" y="16206"/>
                        <a:pt x="578" y="16206"/>
                      </a:cubicBezTo>
                      <a:cubicBezTo>
                        <a:pt x="578" y="16206"/>
                        <a:pt x="578" y="16206"/>
                        <a:pt x="578" y="16206"/>
                      </a:cubicBezTo>
                      <a:cubicBezTo>
                        <a:pt x="589" y="16206"/>
                        <a:pt x="601" y="16206"/>
                        <a:pt x="613" y="16172"/>
                      </a:cubicBezTo>
                      <a:cubicBezTo>
                        <a:pt x="613" y="16172"/>
                        <a:pt x="625" y="16138"/>
                        <a:pt x="637" y="16138"/>
                      </a:cubicBezTo>
                      <a:cubicBezTo>
                        <a:pt x="648" y="16104"/>
                        <a:pt x="672" y="16104"/>
                        <a:pt x="696" y="16104"/>
                      </a:cubicBezTo>
                      <a:cubicBezTo>
                        <a:pt x="707" y="16138"/>
                        <a:pt x="719" y="16138"/>
                        <a:pt x="719" y="16138"/>
                      </a:cubicBezTo>
                      <a:cubicBezTo>
                        <a:pt x="743" y="16104"/>
                        <a:pt x="766" y="16104"/>
                        <a:pt x="778" y="16104"/>
                      </a:cubicBezTo>
                      <a:cubicBezTo>
                        <a:pt x="813" y="16104"/>
                        <a:pt x="849" y="16104"/>
                        <a:pt x="861" y="16172"/>
                      </a:cubicBezTo>
                      <a:cubicBezTo>
                        <a:pt x="872" y="16240"/>
                        <a:pt x="884" y="16376"/>
                        <a:pt x="884" y="16444"/>
                      </a:cubicBezTo>
                      <a:cubicBezTo>
                        <a:pt x="884" y="16478"/>
                        <a:pt x="884" y="16512"/>
                        <a:pt x="884" y="16546"/>
                      </a:cubicBezTo>
                      <a:cubicBezTo>
                        <a:pt x="884" y="16546"/>
                        <a:pt x="884" y="16580"/>
                        <a:pt x="896" y="16614"/>
                      </a:cubicBezTo>
                      <a:cubicBezTo>
                        <a:pt x="896" y="16648"/>
                        <a:pt x="908" y="16648"/>
                        <a:pt x="908" y="16682"/>
                      </a:cubicBezTo>
                      <a:cubicBezTo>
                        <a:pt x="908" y="16716"/>
                        <a:pt x="943" y="16716"/>
                        <a:pt x="955" y="16716"/>
                      </a:cubicBezTo>
                      <a:cubicBezTo>
                        <a:pt x="967" y="16716"/>
                        <a:pt x="979" y="16716"/>
                        <a:pt x="990" y="16716"/>
                      </a:cubicBezTo>
                      <a:cubicBezTo>
                        <a:pt x="1026" y="16750"/>
                        <a:pt x="1085" y="16988"/>
                        <a:pt x="1073" y="17090"/>
                      </a:cubicBezTo>
                      <a:cubicBezTo>
                        <a:pt x="1073" y="17090"/>
                        <a:pt x="1073" y="17090"/>
                        <a:pt x="1073" y="17090"/>
                      </a:cubicBezTo>
                      <a:cubicBezTo>
                        <a:pt x="1085" y="17090"/>
                        <a:pt x="1085" y="17090"/>
                        <a:pt x="1085" y="17090"/>
                      </a:cubicBezTo>
                      <a:cubicBezTo>
                        <a:pt x="1108" y="17056"/>
                        <a:pt x="1132" y="17124"/>
                        <a:pt x="1156" y="17158"/>
                      </a:cubicBezTo>
                      <a:cubicBezTo>
                        <a:pt x="1167" y="17158"/>
                        <a:pt x="1167" y="17192"/>
                        <a:pt x="1167" y="17192"/>
                      </a:cubicBezTo>
                      <a:cubicBezTo>
                        <a:pt x="1179" y="17192"/>
                        <a:pt x="1179" y="17192"/>
                        <a:pt x="1191" y="17192"/>
                      </a:cubicBezTo>
                      <a:cubicBezTo>
                        <a:pt x="1191" y="17192"/>
                        <a:pt x="1203" y="17192"/>
                        <a:pt x="1215" y="17158"/>
                      </a:cubicBezTo>
                      <a:cubicBezTo>
                        <a:pt x="1226" y="17158"/>
                        <a:pt x="1250" y="17124"/>
                        <a:pt x="1274" y="17124"/>
                      </a:cubicBezTo>
                      <a:cubicBezTo>
                        <a:pt x="1309" y="17124"/>
                        <a:pt x="1321" y="17158"/>
                        <a:pt x="1321" y="17192"/>
                      </a:cubicBezTo>
                      <a:cubicBezTo>
                        <a:pt x="1321" y="17192"/>
                        <a:pt x="1344" y="17226"/>
                        <a:pt x="1344" y="17260"/>
                      </a:cubicBezTo>
                      <a:cubicBezTo>
                        <a:pt x="1368" y="17295"/>
                        <a:pt x="1368" y="17329"/>
                        <a:pt x="1380" y="17363"/>
                      </a:cubicBezTo>
                      <a:cubicBezTo>
                        <a:pt x="1380" y="17363"/>
                        <a:pt x="1392" y="17363"/>
                        <a:pt x="1392" y="17363"/>
                      </a:cubicBezTo>
                      <a:cubicBezTo>
                        <a:pt x="1427" y="17363"/>
                        <a:pt x="1462" y="17363"/>
                        <a:pt x="1486" y="17397"/>
                      </a:cubicBezTo>
                      <a:cubicBezTo>
                        <a:pt x="1498" y="17431"/>
                        <a:pt x="1509" y="17431"/>
                        <a:pt x="1521" y="17431"/>
                      </a:cubicBezTo>
                      <a:cubicBezTo>
                        <a:pt x="1545" y="17465"/>
                        <a:pt x="1568" y="17465"/>
                        <a:pt x="1592" y="17499"/>
                      </a:cubicBezTo>
                      <a:cubicBezTo>
                        <a:pt x="1604" y="17499"/>
                        <a:pt x="1616" y="17533"/>
                        <a:pt x="1627" y="17533"/>
                      </a:cubicBezTo>
                      <a:cubicBezTo>
                        <a:pt x="1651" y="17567"/>
                        <a:pt x="1675" y="17601"/>
                        <a:pt x="1686" y="17669"/>
                      </a:cubicBezTo>
                      <a:cubicBezTo>
                        <a:pt x="1686" y="17771"/>
                        <a:pt x="1663" y="17805"/>
                        <a:pt x="1651" y="17839"/>
                      </a:cubicBezTo>
                      <a:cubicBezTo>
                        <a:pt x="1663" y="17873"/>
                        <a:pt x="1675" y="17907"/>
                        <a:pt x="1675" y="17975"/>
                      </a:cubicBezTo>
                      <a:cubicBezTo>
                        <a:pt x="1675" y="18043"/>
                        <a:pt x="1651" y="18077"/>
                        <a:pt x="1639" y="18077"/>
                      </a:cubicBezTo>
                      <a:cubicBezTo>
                        <a:pt x="1639" y="18077"/>
                        <a:pt x="1639" y="18077"/>
                        <a:pt x="1639" y="18077"/>
                      </a:cubicBezTo>
                      <a:cubicBezTo>
                        <a:pt x="1639" y="18077"/>
                        <a:pt x="1639" y="18111"/>
                        <a:pt x="1639" y="18111"/>
                      </a:cubicBezTo>
                      <a:cubicBezTo>
                        <a:pt x="1651" y="18111"/>
                        <a:pt x="1651" y="18145"/>
                        <a:pt x="1663" y="18179"/>
                      </a:cubicBezTo>
                      <a:cubicBezTo>
                        <a:pt x="1663" y="18213"/>
                        <a:pt x="1651" y="18281"/>
                        <a:pt x="1639" y="18349"/>
                      </a:cubicBezTo>
                      <a:cubicBezTo>
                        <a:pt x="1639" y="18383"/>
                        <a:pt x="1639" y="18417"/>
                        <a:pt x="1639" y="18451"/>
                      </a:cubicBezTo>
                      <a:cubicBezTo>
                        <a:pt x="1639" y="18451"/>
                        <a:pt x="1627" y="18519"/>
                        <a:pt x="1592" y="18519"/>
                      </a:cubicBezTo>
                      <a:cubicBezTo>
                        <a:pt x="1580" y="18519"/>
                        <a:pt x="1557" y="18519"/>
                        <a:pt x="1533" y="18485"/>
                      </a:cubicBezTo>
                      <a:cubicBezTo>
                        <a:pt x="1521" y="18485"/>
                        <a:pt x="1509" y="18485"/>
                        <a:pt x="1498" y="18485"/>
                      </a:cubicBezTo>
                      <a:cubicBezTo>
                        <a:pt x="1498" y="18485"/>
                        <a:pt x="1474" y="18553"/>
                        <a:pt x="1462" y="18587"/>
                      </a:cubicBezTo>
                      <a:cubicBezTo>
                        <a:pt x="1439" y="18621"/>
                        <a:pt x="1427" y="18655"/>
                        <a:pt x="1415" y="18689"/>
                      </a:cubicBezTo>
                      <a:cubicBezTo>
                        <a:pt x="1415" y="18689"/>
                        <a:pt x="1415" y="18723"/>
                        <a:pt x="1415" y="18723"/>
                      </a:cubicBezTo>
                      <a:cubicBezTo>
                        <a:pt x="1451" y="18723"/>
                        <a:pt x="1474" y="18723"/>
                        <a:pt x="1498" y="18723"/>
                      </a:cubicBezTo>
                      <a:cubicBezTo>
                        <a:pt x="1521" y="18723"/>
                        <a:pt x="1545" y="18723"/>
                        <a:pt x="1557" y="18757"/>
                      </a:cubicBezTo>
                      <a:cubicBezTo>
                        <a:pt x="1557" y="18791"/>
                        <a:pt x="1557" y="18825"/>
                        <a:pt x="1557" y="18859"/>
                      </a:cubicBezTo>
                      <a:cubicBezTo>
                        <a:pt x="1545" y="18927"/>
                        <a:pt x="1439" y="19063"/>
                        <a:pt x="1392" y="19131"/>
                      </a:cubicBezTo>
                      <a:cubicBezTo>
                        <a:pt x="1403" y="19131"/>
                        <a:pt x="1403" y="19131"/>
                        <a:pt x="1403" y="19131"/>
                      </a:cubicBezTo>
                      <a:cubicBezTo>
                        <a:pt x="1427" y="19165"/>
                        <a:pt x="1439" y="19233"/>
                        <a:pt x="1439" y="19301"/>
                      </a:cubicBezTo>
                      <a:cubicBezTo>
                        <a:pt x="1439" y="19369"/>
                        <a:pt x="1415" y="19403"/>
                        <a:pt x="1392" y="19438"/>
                      </a:cubicBezTo>
                      <a:cubicBezTo>
                        <a:pt x="1368" y="19472"/>
                        <a:pt x="1356" y="19472"/>
                        <a:pt x="1368" y="19506"/>
                      </a:cubicBezTo>
                      <a:cubicBezTo>
                        <a:pt x="1368" y="19574"/>
                        <a:pt x="1368" y="19642"/>
                        <a:pt x="1344" y="19676"/>
                      </a:cubicBezTo>
                      <a:cubicBezTo>
                        <a:pt x="1333" y="19744"/>
                        <a:pt x="1297" y="19744"/>
                        <a:pt x="1262" y="19744"/>
                      </a:cubicBezTo>
                      <a:cubicBezTo>
                        <a:pt x="1262" y="19744"/>
                        <a:pt x="1262" y="19744"/>
                        <a:pt x="1262" y="19744"/>
                      </a:cubicBezTo>
                      <a:cubicBezTo>
                        <a:pt x="1262" y="19778"/>
                        <a:pt x="1262" y="19778"/>
                        <a:pt x="1274" y="19778"/>
                      </a:cubicBezTo>
                      <a:cubicBezTo>
                        <a:pt x="1285" y="19846"/>
                        <a:pt x="1297" y="19914"/>
                        <a:pt x="1344" y="19948"/>
                      </a:cubicBezTo>
                      <a:cubicBezTo>
                        <a:pt x="1415" y="20016"/>
                        <a:pt x="1509" y="20186"/>
                        <a:pt x="1604" y="20492"/>
                      </a:cubicBezTo>
                      <a:cubicBezTo>
                        <a:pt x="1604" y="20492"/>
                        <a:pt x="1616" y="20526"/>
                        <a:pt x="1616" y="20526"/>
                      </a:cubicBezTo>
                      <a:cubicBezTo>
                        <a:pt x="1616" y="20526"/>
                        <a:pt x="1627" y="20526"/>
                        <a:pt x="1627" y="20526"/>
                      </a:cubicBezTo>
                      <a:cubicBezTo>
                        <a:pt x="1627" y="20526"/>
                        <a:pt x="1627" y="20526"/>
                        <a:pt x="1627" y="20492"/>
                      </a:cubicBezTo>
                      <a:cubicBezTo>
                        <a:pt x="1639" y="20492"/>
                        <a:pt x="1639" y="20492"/>
                        <a:pt x="1639" y="20492"/>
                      </a:cubicBezTo>
                      <a:cubicBezTo>
                        <a:pt x="1639" y="20492"/>
                        <a:pt x="1639" y="20492"/>
                        <a:pt x="1651" y="20492"/>
                      </a:cubicBezTo>
                      <a:cubicBezTo>
                        <a:pt x="1651" y="20492"/>
                        <a:pt x="1651" y="20492"/>
                        <a:pt x="1651" y="20492"/>
                      </a:cubicBezTo>
                      <a:cubicBezTo>
                        <a:pt x="1651" y="20492"/>
                        <a:pt x="1651" y="20492"/>
                        <a:pt x="1663" y="20492"/>
                      </a:cubicBezTo>
                      <a:cubicBezTo>
                        <a:pt x="1663" y="20458"/>
                        <a:pt x="1663" y="20458"/>
                        <a:pt x="1663" y="20458"/>
                      </a:cubicBezTo>
                      <a:cubicBezTo>
                        <a:pt x="1710" y="20458"/>
                        <a:pt x="1793" y="20526"/>
                        <a:pt x="1840" y="20628"/>
                      </a:cubicBezTo>
                      <a:cubicBezTo>
                        <a:pt x="1840" y="20628"/>
                        <a:pt x="1852" y="20628"/>
                        <a:pt x="1899" y="20628"/>
                      </a:cubicBezTo>
                      <a:cubicBezTo>
                        <a:pt x="1911" y="20628"/>
                        <a:pt x="1934" y="20628"/>
                        <a:pt x="1946" y="20628"/>
                      </a:cubicBezTo>
                      <a:cubicBezTo>
                        <a:pt x="1993" y="20628"/>
                        <a:pt x="2040" y="20628"/>
                        <a:pt x="2052" y="20696"/>
                      </a:cubicBezTo>
                      <a:cubicBezTo>
                        <a:pt x="2064" y="20730"/>
                        <a:pt x="2099" y="20798"/>
                        <a:pt x="2111" y="20798"/>
                      </a:cubicBezTo>
                      <a:cubicBezTo>
                        <a:pt x="2135" y="20798"/>
                        <a:pt x="2158" y="20866"/>
                        <a:pt x="2170" y="20900"/>
                      </a:cubicBezTo>
                      <a:cubicBezTo>
                        <a:pt x="2170" y="20900"/>
                        <a:pt x="2182" y="20934"/>
                        <a:pt x="2194" y="20934"/>
                      </a:cubicBezTo>
                      <a:cubicBezTo>
                        <a:pt x="2206" y="20900"/>
                        <a:pt x="2241" y="20866"/>
                        <a:pt x="2335" y="20866"/>
                      </a:cubicBezTo>
                      <a:cubicBezTo>
                        <a:pt x="2359" y="20866"/>
                        <a:pt x="2359" y="20900"/>
                        <a:pt x="2371" y="20934"/>
                      </a:cubicBezTo>
                      <a:cubicBezTo>
                        <a:pt x="2382" y="20934"/>
                        <a:pt x="2382" y="20934"/>
                        <a:pt x="2382" y="20934"/>
                      </a:cubicBezTo>
                      <a:cubicBezTo>
                        <a:pt x="2418" y="20934"/>
                        <a:pt x="2418" y="21036"/>
                        <a:pt x="2430" y="21104"/>
                      </a:cubicBezTo>
                      <a:cubicBezTo>
                        <a:pt x="2430" y="21138"/>
                        <a:pt x="2430" y="21138"/>
                        <a:pt x="2430" y="21172"/>
                      </a:cubicBezTo>
                      <a:cubicBezTo>
                        <a:pt x="2441" y="21172"/>
                        <a:pt x="2465" y="21206"/>
                        <a:pt x="2489" y="21240"/>
                      </a:cubicBezTo>
                      <a:cubicBezTo>
                        <a:pt x="2500" y="21274"/>
                        <a:pt x="2500" y="21274"/>
                        <a:pt x="2512" y="21308"/>
                      </a:cubicBezTo>
                      <a:cubicBezTo>
                        <a:pt x="2512" y="21308"/>
                        <a:pt x="2512" y="21308"/>
                        <a:pt x="2512" y="21308"/>
                      </a:cubicBezTo>
                      <a:cubicBezTo>
                        <a:pt x="2536" y="21308"/>
                        <a:pt x="2536" y="21342"/>
                        <a:pt x="2548" y="21342"/>
                      </a:cubicBezTo>
                      <a:cubicBezTo>
                        <a:pt x="2548" y="21342"/>
                        <a:pt x="2548" y="21342"/>
                        <a:pt x="2548" y="21342"/>
                      </a:cubicBezTo>
                      <a:cubicBezTo>
                        <a:pt x="2583" y="21342"/>
                        <a:pt x="2607" y="21444"/>
                        <a:pt x="2630" y="21478"/>
                      </a:cubicBezTo>
                      <a:cubicBezTo>
                        <a:pt x="2630" y="21512"/>
                        <a:pt x="2642" y="21546"/>
                        <a:pt x="2642" y="21546"/>
                      </a:cubicBezTo>
                      <a:cubicBezTo>
                        <a:pt x="2654" y="21546"/>
                        <a:pt x="2654" y="21546"/>
                        <a:pt x="2654" y="21546"/>
                      </a:cubicBezTo>
                      <a:cubicBezTo>
                        <a:pt x="2654" y="21546"/>
                        <a:pt x="2654" y="21546"/>
                        <a:pt x="2666" y="21546"/>
                      </a:cubicBezTo>
                      <a:cubicBezTo>
                        <a:pt x="2666" y="21546"/>
                        <a:pt x="2666" y="21546"/>
                        <a:pt x="2666" y="21546"/>
                      </a:cubicBezTo>
                      <a:cubicBezTo>
                        <a:pt x="2666" y="21546"/>
                        <a:pt x="2677" y="21546"/>
                        <a:pt x="2677" y="21580"/>
                      </a:cubicBezTo>
                      <a:cubicBezTo>
                        <a:pt x="2677" y="21580"/>
                        <a:pt x="2689" y="21580"/>
                        <a:pt x="2689" y="21580"/>
                      </a:cubicBezTo>
                      <a:cubicBezTo>
                        <a:pt x="2701" y="21512"/>
                        <a:pt x="2713" y="21512"/>
                        <a:pt x="2736" y="21478"/>
                      </a:cubicBezTo>
                      <a:cubicBezTo>
                        <a:pt x="2736" y="21478"/>
                        <a:pt x="2748" y="21478"/>
                        <a:pt x="2748" y="21478"/>
                      </a:cubicBezTo>
                      <a:cubicBezTo>
                        <a:pt x="2748" y="21478"/>
                        <a:pt x="2748" y="21478"/>
                        <a:pt x="2748" y="21478"/>
                      </a:cubicBezTo>
                      <a:cubicBezTo>
                        <a:pt x="2760" y="21444"/>
                        <a:pt x="2760" y="21444"/>
                        <a:pt x="2760" y="21444"/>
                      </a:cubicBezTo>
                      <a:cubicBezTo>
                        <a:pt x="2760" y="21444"/>
                        <a:pt x="2760" y="21444"/>
                        <a:pt x="2760" y="21444"/>
                      </a:cubicBezTo>
                      <a:cubicBezTo>
                        <a:pt x="2666" y="21104"/>
                        <a:pt x="2618" y="20866"/>
                        <a:pt x="2618" y="20764"/>
                      </a:cubicBezTo>
                      <a:cubicBezTo>
                        <a:pt x="2618" y="20730"/>
                        <a:pt x="2618" y="20696"/>
                        <a:pt x="2618" y="20662"/>
                      </a:cubicBezTo>
                      <a:cubicBezTo>
                        <a:pt x="2630" y="20526"/>
                        <a:pt x="2630" y="20424"/>
                        <a:pt x="2571" y="20288"/>
                      </a:cubicBezTo>
                      <a:cubicBezTo>
                        <a:pt x="2548" y="20220"/>
                        <a:pt x="2536" y="20152"/>
                        <a:pt x="2536" y="20084"/>
                      </a:cubicBezTo>
                      <a:cubicBezTo>
                        <a:pt x="2524" y="19982"/>
                        <a:pt x="2559" y="19880"/>
                        <a:pt x="2595" y="19778"/>
                      </a:cubicBezTo>
                      <a:cubicBezTo>
                        <a:pt x="2607" y="19744"/>
                        <a:pt x="2618" y="19676"/>
                        <a:pt x="2642" y="19642"/>
                      </a:cubicBezTo>
                      <a:cubicBezTo>
                        <a:pt x="2677" y="19506"/>
                        <a:pt x="2736" y="19438"/>
                        <a:pt x="2795" y="19335"/>
                      </a:cubicBezTo>
                      <a:cubicBezTo>
                        <a:pt x="2807" y="19335"/>
                        <a:pt x="2831" y="19301"/>
                        <a:pt x="2843" y="19267"/>
                      </a:cubicBezTo>
                      <a:cubicBezTo>
                        <a:pt x="2843" y="19267"/>
                        <a:pt x="2843" y="19267"/>
                        <a:pt x="2843" y="19267"/>
                      </a:cubicBezTo>
                      <a:cubicBezTo>
                        <a:pt x="2795" y="19199"/>
                        <a:pt x="2772" y="19131"/>
                        <a:pt x="2772" y="19063"/>
                      </a:cubicBezTo>
                      <a:cubicBezTo>
                        <a:pt x="2772" y="19029"/>
                        <a:pt x="2784" y="18995"/>
                        <a:pt x="2807" y="18961"/>
                      </a:cubicBezTo>
                      <a:cubicBezTo>
                        <a:pt x="2819" y="18961"/>
                        <a:pt x="2819" y="18961"/>
                        <a:pt x="2819" y="18961"/>
                      </a:cubicBezTo>
                      <a:cubicBezTo>
                        <a:pt x="2807" y="18927"/>
                        <a:pt x="2795" y="18859"/>
                        <a:pt x="2784" y="18825"/>
                      </a:cubicBezTo>
                      <a:cubicBezTo>
                        <a:pt x="2760" y="18791"/>
                        <a:pt x="2748" y="18723"/>
                        <a:pt x="2736" y="18689"/>
                      </a:cubicBezTo>
                      <a:cubicBezTo>
                        <a:pt x="2736" y="18655"/>
                        <a:pt x="2725" y="18587"/>
                        <a:pt x="2713" y="18587"/>
                      </a:cubicBezTo>
                      <a:cubicBezTo>
                        <a:pt x="2713" y="18587"/>
                        <a:pt x="2713" y="18587"/>
                        <a:pt x="2701" y="18587"/>
                      </a:cubicBezTo>
                      <a:cubicBezTo>
                        <a:pt x="2701" y="18587"/>
                        <a:pt x="2701" y="18587"/>
                        <a:pt x="2701" y="18587"/>
                      </a:cubicBezTo>
                      <a:cubicBezTo>
                        <a:pt x="2689" y="18587"/>
                        <a:pt x="2677" y="18587"/>
                        <a:pt x="2666" y="18587"/>
                      </a:cubicBezTo>
                      <a:cubicBezTo>
                        <a:pt x="2666" y="18587"/>
                        <a:pt x="2654" y="18587"/>
                        <a:pt x="2642" y="18587"/>
                      </a:cubicBezTo>
                      <a:cubicBezTo>
                        <a:pt x="2642" y="18587"/>
                        <a:pt x="2630" y="18587"/>
                        <a:pt x="2630" y="18587"/>
                      </a:cubicBezTo>
                      <a:cubicBezTo>
                        <a:pt x="2618" y="18621"/>
                        <a:pt x="2607" y="18621"/>
                        <a:pt x="2595" y="18587"/>
                      </a:cubicBezTo>
                      <a:cubicBezTo>
                        <a:pt x="2595" y="18587"/>
                        <a:pt x="2583" y="18587"/>
                        <a:pt x="2583" y="18553"/>
                      </a:cubicBezTo>
                      <a:cubicBezTo>
                        <a:pt x="2571" y="18553"/>
                        <a:pt x="2571" y="18519"/>
                        <a:pt x="2571" y="18451"/>
                      </a:cubicBezTo>
                      <a:cubicBezTo>
                        <a:pt x="2571" y="18417"/>
                        <a:pt x="2571" y="18383"/>
                        <a:pt x="2571" y="18315"/>
                      </a:cubicBezTo>
                      <a:cubicBezTo>
                        <a:pt x="2571" y="18315"/>
                        <a:pt x="2559" y="18281"/>
                        <a:pt x="2559" y="18281"/>
                      </a:cubicBezTo>
                      <a:cubicBezTo>
                        <a:pt x="2548" y="18281"/>
                        <a:pt x="2548" y="18281"/>
                        <a:pt x="2548" y="18281"/>
                      </a:cubicBezTo>
                      <a:cubicBezTo>
                        <a:pt x="2524" y="18281"/>
                        <a:pt x="2512" y="18247"/>
                        <a:pt x="2500" y="18213"/>
                      </a:cubicBezTo>
                      <a:cubicBezTo>
                        <a:pt x="2500" y="18179"/>
                        <a:pt x="2489" y="18145"/>
                        <a:pt x="2500" y="18077"/>
                      </a:cubicBezTo>
                      <a:cubicBezTo>
                        <a:pt x="2500" y="18043"/>
                        <a:pt x="2524" y="17907"/>
                        <a:pt x="2548" y="17873"/>
                      </a:cubicBezTo>
                      <a:cubicBezTo>
                        <a:pt x="2559" y="17873"/>
                        <a:pt x="2559" y="17839"/>
                        <a:pt x="2571" y="17839"/>
                      </a:cubicBezTo>
                      <a:cubicBezTo>
                        <a:pt x="2571" y="17839"/>
                        <a:pt x="2571" y="17839"/>
                        <a:pt x="2571" y="17839"/>
                      </a:cubicBezTo>
                      <a:cubicBezTo>
                        <a:pt x="2559" y="17805"/>
                        <a:pt x="2548" y="17805"/>
                        <a:pt x="2536" y="17771"/>
                      </a:cubicBezTo>
                      <a:cubicBezTo>
                        <a:pt x="2536" y="17737"/>
                        <a:pt x="2524" y="17669"/>
                        <a:pt x="2536" y="17601"/>
                      </a:cubicBezTo>
                      <a:cubicBezTo>
                        <a:pt x="2548" y="17533"/>
                        <a:pt x="2571" y="17499"/>
                        <a:pt x="2583" y="17465"/>
                      </a:cubicBezTo>
                      <a:cubicBezTo>
                        <a:pt x="2607" y="17431"/>
                        <a:pt x="2607" y="17431"/>
                        <a:pt x="2607" y="17397"/>
                      </a:cubicBezTo>
                      <a:cubicBezTo>
                        <a:pt x="2607" y="17260"/>
                        <a:pt x="2642" y="17158"/>
                        <a:pt x="2677" y="17158"/>
                      </a:cubicBezTo>
                      <a:cubicBezTo>
                        <a:pt x="2689" y="17158"/>
                        <a:pt x="2701" y="17158"/>
                        <a:pt x="2725" y="17192"/>
                      </a:cubicBezTo>
                      <a:cubicBezTo>
                        <a:pt x="2736" y="17226"/>
                        <a:pt x="2748" y="17295"/>
                        <a:pt x="2760" y="17363"/>
                      </a:cubicBezTo>
                      <a:cubicBezTo>
                        <a:pt x="2772" y="17397"/>
                        <a:pt x="2784" y="17465"/>
                        <a:pt x="2795" y="17465"/>
                      </a:cubicBezTo>
                      <a:cubicBezTo>
                        <a:pt x="2795" y="17465"/>
                        <a:pt x="2807" y="17465"/>
                        <a:pt x="2807" y="17465"/>
                      </a:cubicBezTo>
                      <a:cubicBezTo>
                        <a:pt x="2807" y="17431"/>
                        <a:pt x="2819" y="17431"/>
                        <a:pt x="2819" y="17431"/>
                      </a:cubicBezTo>
                      <a:cubicBezTo>
                        <a:pt x="2819" y="17397"/>
                        <a:pt x="2807" y="17363"/>
                        <a:pt x="2807" y="17329"/>
                      </a:cubicBezTo>
                      <a:cubicBezTo>
                        <a:pt x="2807" y="17329"/>
                        <a:pt x="2807" y="17295"/>
                        <a:pt x="2795" y="17295"/>
                      </a:cubicBezTo>
                      <a:cubicBezTo>
                        <a:pt x="2795" y="17226"/>
                        <a:pt x="2784" y="17158"/>
                        <a:pt x="2807" y="17090"/>
                      </a:cubicBezTo>
                      <a:cubicBezTo>
                        <a:pt x="2807" y="17056"/>
                        <a:pt x="2831" y="17022"/>
                        <a:pt x="2854" y="16988"/>
                      </a:cubicBezTo>
                      <a:cubicBezTo>
                        <a:pt x="2866" y="16988"/>
                        <a:pt x="2878" y="16988"/>
                        <a:pt x="2878" y="16920"/>
                      </a:cubicBezTo>
                      <a:cubicBezTo>
                        <a:pt x="2878" y="16886"/>
                        <a:pt x="2890" y="16818"/>
                        <a:pt x="2925" y="16818"/>
                      </a:cubicBezTo>
                      <a:cubicBezTo>
                        <a:pt x="2961" y="16818"/>
                        <a:pt x="3008" y="16716"/>
                        <a:pt x="3031" y="16682"/>
                      </a:cubicBezTo>
                      <a:cubicBezTo>
                        <a:pt x="3043" y="16648"/>
                        <a:pt x="3055" y="16648"/>
                        <a:pt x="3067" y="16648"/>
                      </a:cubicBezTo>
                      <a:cubicBezTo>
                        <a:pt x="3067" y="16614"/>
                        <a:pt x="3067" y="16614"/>
                        <a:pt x="3067" y="16614"/>
                      </a:cubicBezTo>
                      <a:cubicBezTo>
                        <a:pt x="3114" y="16580"/>
                        <a:pt x="3149" y="16512"/>
                        <a:pt x="3185" y="16546"/>
                      </a:cubicBezTo>
                      <a:cubicBezTo>
                        <a:pt x="3185" y="16546"/>
                        <a:pt x="3196" y="16580"/>
                        <a:pt x="3196" y="16580"/>
                      </a:cubicBezTo>
                      <a:cubicBezTo>
                        <a:pt x="3208" y="16580"/>
                        <a:pt x="3208" y="16614"/>
                        <a:pt x="3220" y="16614"/>
                      </a:cubicBezTo>
                      <a:cubicBezTo>
                        <a:pt x="3220" y="16614"/>
                        <a:pt x="3220" y="16614"/>
                        <a:pt x="3220" y="16580"/>
                      </a:cubicBezTo>
                      <a:cubicBezTo>
                        <a:pt x="3232" y="16512"/>
                        <a:pt x="3255" y="16478"/>
                        <a:pt x="3291" y="16478"/>
                      </a:cubicBezTo>
                      <a:cubicBezTo>
                        <a:pt x="3314" y="16478"/>
                        <a:pt x="3350" y="16512"/>
                        <a:pt x="3362" y="16580"/>
                      </a:cubicBezTo>
                      <a:cubicBezTo>
                        <a:pt x="3362" y="16580"/>
                        <a:pt x="3397" y="16614"/>
                        <a:pt x="3409" y="16614"/>
                      </a:cubicBezTo>
                      <a:cubicBezTo>
                        <a:pt x="3444" y="16648"/>
                        <a:pt x="3480" y="16648"/>
                        <a:pt x="3503" y="16682"/>
                      </a:cubicBezTo>
                      <a:cubicBezTo>
                        <a:pt x="3515" y="16716"/>
                        <a:pt x="3515" y="16716"/>
                        <a:pt x="3515" y="16716"/>
                      </a:cubicBezTo>
                      <a:cubicBezTo>
                        <a:pt x="3574" y="16818"/>
                        <a:pt x="3609" y="16920"/>
                        <a:pt x="3621" y="16988"/>
                      </a:cubicBezTo>
                      <a:cubicBezTo>
                        <a:pt x="3633" y="16920"/>
                        <a:pt x="3645" y="16920"/>
                        <a:pt x="3657" y="16920"/>
                      </a:cubicBezTo>
                      <a:cubicBezTo>
                        <a:pt x="3680" y="16920"/>
                        <a:pt x="3692" y="16954"/>
                        <a:pt x="3727" y="17022"/>
                      </a:cubicBezTo>
                      <a:cubicBezTo>
                        <a:pt x="3739" y="17022"/>
                        <a:pt x="3763" y="17056"/>
                        <a:pt x="3774" y="17056"/>
                      </a:cubicBezTo>
                      <a:cubicBezTo>
                        <a:pt x="3798" y="17056"/>
                        <a:pt x="3810" y="17022"/>
                        <a:pt x="3822" y="17022"/>
                      </a:cubicBezTo>
                      <a:cubicBezTo>
                        <a:pt x="3833" y="16920"/>
                        <a:pt x="3892" y="16818"/>
                        <a:pt x="3940" y="16818"/>
                      </a:cubicBezTo>
                      <a:cubicBezTo>
                        <a:pt x="3963" y="16818"/>
                        <a:pt x="3975" y="16852"/>
                        <a:pt x="3987" y="16852"/>
                      </a:cubicBezTo>
                      <a:cubicBezTo>
                        <a:pt x="3987" y="16886"/>
                        <a:pt x="3987" y="16886"/>
                        <a:pt x="3987" y="16886"/>
                      </a:cubicBezTo>
                      <a:cubicBezTo>
                        <a:pt x="3999" y="16886"/>
                        <a:pt x="4010" y="16920"/>
                        <a:pt x="4010" y="16920"/>
                      </a:cubicBezTo>
                      <a:cubicBezTo>
                        <a:pt x="4010" y="16920"/>
                        <a:pt x="4010" y="16920"/>
                        <a:pt x="4022" y="16886"/>
                      </a:cubicBezTo>
                      <a:cubicBezTo>
                        <a:pt x="4046" y="16818"/>
                        <a:pt x="4081" y="16784"/>
                        <a:pt x="4117" y="16784"/>
                      </a:cubicBezTo>
                      <a:cubicBezTo>
                        <a:pt x="4152" y="16784"/>
                        <a:pt x="4187" y="16852"/>
                        <a:pt x="4199" y="16920"/>
                      </a:cubicBezTo>
                      <a:cubicBezTo>
                        <a:pt x="4199" y="16954"/>
                        <a:pt x="4211" y="16988"/>
                        <a:pt x="4258" y="16988"/>
                      </a:cubicBezTo>
                      <a:cubicBezTo>
                        <a:pt x="4294" y="16988"/>
                        <a:pt x="4305" y="17056"/>
                        <a:pt x="4317" y="17090"/>
                      </a:cubicBezTo>
                      <a:cubicBezTo>
                        <a:pt x="4317" y="17090"/>
                        <a:pt x="4317" y="17090"/>
                        <a:pt x="4317" y="17124"/>
                      </a:cubicBezTo>
                      <a:cubicBezTo>
                        <a:pt x="4317" y="17090"/>
                        <a:pt x="4329" y="17090"/>
                        <a:pt x="4329" y="17056"/>
                      </a:cubicBezTo>
                      <a:cubicBezTo>
                        <a:pt x="4329" y="17022"/>
                        <a:pt x="4341" y="16988"/>
                        <a:pt x="4353" y="16954"/>
                      </a:cubicBezTo>
                      <a:cubicBezTo>
                        <a:pt x="4353" y="16954"/>
                        <a:pt x="4364" y="16920"/>
                        <a:pt x="4376" y="16920"/>
                      </a:cubicBezTo>
                      <a:cubicBezTo>
                        <a:pt x="4376" y="16920"/>
                        <a:pt x="4376" y="16920"/>
                        <a:pt x="4376" y="16920"/>
                      </a:cubicBezTo>
                      <a:cubicBezTo>
                        <a:pt x="4400" y="16954"/>
                        <a:pt x="4412" y="16954"/>
                        <a:pt x="4423" y="16988"/>
                      </a:cubicBezTo>
                      <a:cubicBezTo>
                        <a:pt x="4435" y="17022"/>
                        <a:pt x="4459" y="17056"/>
                        <a:pt x="4470" y="17056"/>
                      </a:cubicBezTo>
                      <a:cubicBezTo>
                        <a:pt x="4518" y="17056"/>
                        <a:pt x="4529" y="17022"/>
                        <a:pt x="4529" y="16988"/>
                      </a:cubicBezTo>
                      <a:cubicBezTo>
                        <a:pt x="4529" y="16852"/>
                        <a:pt x="4529" y="16784"/>
                        <a:pt x="4518" y="16784"/>
                      </a:cubicBezTo>
                      <a:cubicBezTo>
                        <a:pt x="4506" y="16784"/>
                        <a:pt x="4482" y="16750"/>
                        <a:pt x="4470" y="16750"/>
                      </a:cubicBezTo>
                      <a:cubicBezTo>
                        <a:pt x="4459" y="16716"/>
                        <a:pt x="4447" y="16682"/>
                        <a:pt x="4423" y="16682"/>
                      </a:cubicBezTo>
                      <a:cubicBezTo>
                        <a:pt x="4388" y="16682"/>
                        <a:pt x="4364" y="16580"/>
                        <a:pt x="4353" y="16512"/>
                      </a:cubicBezTo>
                      <a:cubicBezTo>
                        <a:pt x="4353" y="16444"/>
                        <a:pt x="4364" y="16376"/>
                        <a:pt x="4388" y="16376"/>
                      </a:cubicBezTo>
                      <a:cubicBezTo>
                        <a:pt x="4423" y="16308"/>
                        <a:pt x="4447" y="16274"/>
                        <a:pt x="4459" y="16240"/>
                      </a:cubicBezTo>
                      <a:cubicBezTo>
                        <a:pt x="4447" y="16206"/>
                        <a:pt x="4435" y="16070"/>
                        <a:pt x="4447" y="15968"/>
                      </a:cubicBezTo>
                      <a:cubicBezTo>
                        <a:pt x="4459" y="15934"/>
                        <a:pt x="4470" y="15900"/>
                        <a:pt x="4494" y="15866"/>
                      </a:cubicBezTo>
                      <a:cubicBezTo>
                        <a:pt x="4506" y="15866"/>
                        <a:pt x="4529" y="15866"/>
                        <a:pt x="4541" y="15866"/>
                      </a:cubicBezTo>
                      <a:cubicBezTo>
                        <a:pt x="4553" y="15866"/>
                        <a:pt x="4565" y="15866"/>
                        <a:pt x="4565" y="15866"/>
                      </a:cubicBezTo>
                      <a:cubicBezTo>
                        <a:pt x="4541" y="15832"/>
                        <a:pt x="4518" y="15798"/>
                        <a:pt x="4506" y="15730"/>
                      </a:cubicBezTo>
                      <a:cubicBezTo>
                        <a:pt x="4482" y="15662"/>
                        <a:pt x="4470" y="15390"/>
                        <a:pt x="4506" y="15322"/>
                      </a:cubicBezTo>
                      <a:cubicBezTo>
                        <a:pt x="4518" y="15322"/>
                        <a:pt x="4529" y="15322"/>
                        <a:pt x="4541" y="15322"/>
                      </a:cubicBezTo>
                      <a:cubicBezTo>
                        <a:pt x="4553" y="15322"/>
                        <a:pt x="4553" y="15322"/>
                        <a:pt x="4565" y="15322"/>
                      </a:cubicBezTo>
                      <a:cubicBezTo>
                        <a:pt x="4588" y="15322"/>
                        <a:pt x="4612" y="15322"/>
                        <a:pt x="4624" y="15322"/>
                      </a:cubicBezTo>
                      <a:cubicBezTo>
                        <a:pt x="4636" y="15288"/>
                        <a:pt x="4659" y="15288"/>
                        <a:pt x="4683" y="15288"/>
                      </a:cubicBezTo>
                      <a:cubicBezTo>
                        <a:pt x="4695" y="15288"/>
                        <a:pt x="4706" y="15288"/>
                        <a:pt x="4718" y="15288"/>
                      </a:cubicBezTo>
                      <a:cubicBezTo>
                        <a:pt x="4742" y="15288"/>
                        <a:pt x="4754" y="15288"/>
                        <a:pt x="4765" y="15288"/>
                      </a:cubicBezTo>
                      <a:cubicBezTo>
                        <a:pt x="4765" y="15288"/>
                        <a:pt x="4765" y="15288"/>
                        <a:pt x="4777" y="15254"/>
                      </a:cubicBezTo>
                      <a:cubicBezTo>
                        <a:pt x="4824" y="15152"/>
                        <a:pt x="4931" y="15118"/>
                        <a:pt x="4990" y="15118"/>
                      </a:cubicBezTo>
                      <a:cubicBezTo>
                        <a:pt x="5013" y="15118"/>
                        <a:pt x="5037" y="15118"/>
                        <a:pt x="5060" y="15083"/>
                      </a:cubicBezTo>
                      <a:cubicBezTo>
                        <a:pt x="5084" y="15049"/>
                        <a:pt x="5096" y="15015"/>
                        <a:pt x="5119" y="15015"/>
                      </a:cubicBezTo>
                      <a:cubicBezTo>
                        <a:pt x="5190" y="14981"/>
                        <a:pt x="5284" y="14947"/>
                        <a:pt x="5308" y="14913"/>
                      </a:cubicBezTo>
                      <a:cubicBezTo>
                        <a:pt x="5320" y="14913"/>
                        <a:pt x="5332" y="14879"/>
                        <a:pt x="5367" y="14879"/>
                      </a:cubicBezTo>
                      <a:cubicBezTo>
                        <a:pt x="5391" y="14845"/>
                        <a:pt x="5473" y="14811"/>
                        <a:pt x="5485" y="14777"/>
                      </a:cubicBezTo>
                      <a:cubicBezTo>
                        <a:pt x="5497" y="14641"/>
                        <a:pt x="5615" y="14607"/>
                        <a:pt x="5638" y="14607"/>
                      </a:cubicBezTo>
                      <a:cubicBezTo>
                        <a:pt x="5662" y="14607"/>
                        <a:pt x="5674" y="14607"/>
                        <a:pt x="5686" y="14607"/>
                      </a:cubicBezTo>
                      <a:cubicBezTo>
                        <a:pt x="5721" y="14675"/>
                        <a:pt x="5745" y="14675"/>
                        <a:pt x="5768" y="14675"/>
                      </a:cubicBezTo>
                      <a:cubicBezTo>
                        <a:pt x="5792" y="14641"/>
                        <a:pt x="5851" y="14675"/>
                        <a:pt x="5874" y="14743"/>
                      </a:cubicBezTo>
                      <a:cubicBezTo>
                        <a:pt x="5886" y="14811"/>
                        <a:pt x="5886" y="14845"/>
                        <a:pt x="5886" y="14879"/>
                      </a:cubicBezTo>
                      <a:cubicBezTo>
                        <a:pt x="5886" y="14913"/>
                        <a:pt x="5886" y="14947"/>
                        <a:pt x="5898" y="15015"/>
                      </a:cubicBezTo>
                      <a:cubicBezTo>
                        <a:pt x="5898" y="15049"/>
                        <a:pt x="5910" y="15118"/>
                        <a:pt x="5910" y="15152"/>
                      </a:cubicBezTo>
                      <a:cubicBezTo>
                        <a:pt x="5910" y="15220"/>
                        <a:pt x="5898" y="15254"/>
                        <a:pt x="5886" y="15254"/>
                      </a:cubicBezTo>
                      <a:cubicBezTo>
                        <a:pt x="5886" y="15254"/>
                        <a:pt x="5886" y="15254"/>
                        <a:pt x="5886" y="15254"/>
                      </a:cubicBezTo>
                      <a:cubicBezTo>
                        <a:pt x="5898" y="15254"/>
                        <a:pt x="5898" y="15254"/>
                        <a:pt x="5898" y="15254"/>
                      </a:cubicBezTo>
                      <a:cubicBezTo>
                        <a:pt x="5933" y="15254"/>
                        <a:pt x="5969" y="15220"/>
                        <a:pt x="5969" y="15220"/>
                      </a:cubicBezTo>
                      <a:cubicBezTo>
                        <a:pt x="5980" y="15152"/>
                        <a:pt x="6004" y="15152"/>
                        <a:pt x="6004" y="15152"/>
                      </a:cubicBezTo>
                      <a:cubicBezTo>
                        <a:pt x="6039" y="15152"/>
                        <a:pt x="6051" y="15220"/>
                        <a:pt x="6063" y="15322"/>
                      </a:cubicBezTo>
                      <a:cubicBezTo>
                        <a:pt x="6075" y="15288"/>
                        <a:pt x="6087" y="15254"/>
                        <a:pt x="6098" y="15254"/>
                      </a:cubicBezTo>
                      <a:cubicBezTo>
                        <a:pt x="6110" y="15254"/>
                        <a:pt x="6146" y="15288"/>
                        <a:pt x="6157" y="15356"/>
                      </a:cubicBezTo>
                      <a:cubicBezTo>
                        <a:pt x="6157" y="15356"/>
                        <a:pt x="6169" y="15322"/>
                        <a:pt x="6169" y="15322"/>
                      </a:cubicBezTo>
                      <a:cubicBezTo>
                        <a:pt x="6181" y="15322"/>
                        <a:pt x="6193" y="15322"/>
                        <a:pt x="6205" y="15322"/>
                      </a:cubicBezTo>
                      <a:cubicBezTo>
                        <a:pt x="6216" y="15322"/>
                        <a:pt x="6240" y="15356"/>
                        <a:pt x="6240" y="15424"/>
                      </a:cubicBezTo>
                      <a:cubicBezTo>
                        <a:pt x="6240" y="15492"/>
                        <a:pt x="6216" y="15526"/>
                        <a:pt x="6205" y="15560"/>
                      </a:cubicBezTo>
                      <a:cubicBezTo>
                        <a:pt x="6193" y="15594"/>
                        <a:pt x="6181" y="15594"/>
                        <a:pt x="6181" y="15628"/>
                      </a:cubicBezTo>
                      <a:cubicBezTo>
                        <a:pt x="6181" y="15628"/>
                        <a:pt x="6181" y="15628"/>
                        <a:pt x="6181" y="15628"/>
                      </a:cubicBezTo>
                      <a:cubicBezTo>
                        <a:pt x="6181" y="15628"/>
                        <a:pt x="6193" y="15594"/>
                        <a:pt x="6205" y="15594"/>
                      </a:cubicBezTo>
                      <a:cubicBezTo>
                        <a:pt x="6216" y="15560"/>
                        <a:pt x="6240" y="15526"/>
                        <a:pt x="6264" y="15526"/>
                      </a:cubicBezTo>
                      <a:cubicBezTo>
                        <a:pt x="6264" y="15526"/>
                        <a:pt x="6264" y="15526"/>
                        <a:pt x="6275" y="15526"/>
                      </a:cubicBezTo>
                      <a:cubicBezTo>
                        <a:pt x="6275" y="15526"/>
                        <a:pt x="6275" y="15526"/>
                        <a:pt x="6275" y="15526"/>
                      </a:cubicBezTo>
                      <a:cubicBezTo>
                        <a:pt x="6287" y="15526"/>
                        <a:pt x="6323" y="15492"/>
                        <a:pt x="6346" y="15458"/>
                      </a:cubicBezTo>
                      <a:cubicBezTo>
                        <a:pt x="6370" y="15424"/>
                        <a:pt x="6382" y="15390"/>
                        <a:pt x="6405" y="15356"/>
                      </a:cubicBezTo>
                      <a:cubicBezTo>
                        <a:pt x="6429" y="15356"/>
                        <a:pt x="6464" y="15288"/>
                        <a:pt x="6488" y="15254"/>
                      </a:cubicBezTo>
                      <a:cubicBezTo>
                        <a:pt x="6500" y="15220"/>
                        <a:pt x="6511" y="15186"/>
                        <a:pt x="6523" y="15186"/>
                      </a:cubicBezTo>
                      <a:cubicBezTo>
                        <a:pt x="6535" y="15152"/>
                        <a:pt x="6547" y="15152"/>
                        <a:pt x="6570" y="15118"/>
                      </a:cubicBezTo>
                      <a:cubicBezTo>
                        <a:pt x="6570" y="15118"/>
                        <a:pt x="6582" y="15118"/>
                        <a:pt x="6582" y="15118"/>
                      </a:cubicBezTo>
                      <a:cubicBezTo>
                        <a:pt x="6606" y="15118"/>
                        <a:pt x="6641" y="15152"/>
                        <a:pt x="6641" y="15186"/>
                      </a:cubicBezTo>
                      <a:cubicBezTo>
                        <a:pt x="6641" y="15220"/>
                        <a:pt x="6653" y="15254"/>
                        <a:pt x="6641" y="15322"/>
                      </a:cubicBezTo>
                      <a:cubicBezTo>
                        <a:pt x="6629" y="15356"/>
                        <a:pt x="6618" y="15356"/>
                        <a:pt x="6618" y="15390"/>
                      </a:cubicBezTo>
                      <a:cubicBezTo>
                        <a:pt x="6618" y="15390"/>
                        <a:pt x="6629" y="15458"/>
                        <a:pt x="6665" y="15492"/>
                      </a:cubicBezTo>
                      <a:cubicBezTo>
                        <a:pt x="6747" y="15560"/>
                        <a:pt x="6842" y="15968"/>
                        <a:pt x="6901" y="16240"/>
                      </a:cubicBezTo>
                      <a:cubicBezTo>
                        <a:pt x="6924" y="16342"/>
                        <a:pt x="6924" y="16342"/>
                        <a:pt x="6924" y="16342"/>
                      </a:cubicBezTo>
                      <a:cubicBezTo>
                        <a:pt x="6948" y="16444"/>
                        <a:pt x="6971" y="16580"/>
                        <a:pt x="6995" y="16716"/>
                      </a:cubicBezTo>
                      <a:cubicBezTo>
                        <a:pt x="7007" y="16818"/>
                        <a:pt x="7030" y="16954"/>
                        <a:pt x="7042" y="16988"/>
                      </a:cubicBezTo>
                      <a:cubicBezTo>
                        <a:pt x="7042" y="16988"/>
                        <a:pt x="7054" y="16954"/>
                        <a:pt x="7054" y="16920"/>
                      </a:cubicBezTo>
                      <a:cubicBezTo>
                        <a:pt x="7066" y="16886"/>
                        <a:pt x="7078" y="16818"/>
                        <a:pt x="7089" y="16784"/>
                      </a:cubicBezTo>
                      <a:cubicBezTo>
                        <a:pt x="7101" y="16784"/>
                        <a:pt x="7101" y="16750"/>
                        <a:pt x="7113" y="16750"/>
                      </a:cubicBezTo>
                      <a:cubicBezTo>
                        <a:pt x="7148" y="16750"/>
                        <a:pt x="7172" y="16818"/>
                        <a:pt x="7196" y="16886"/>
                      </a:cubicBezTo>
                      <a:cubicBezTo>
                        <a:pt x="7207" y="16920"/>
                        <a:pt x="7219" y="16954"/>
                        <a:pt x="7231" y="16954"/>
                      </a:cubicBezTo>
                      <a:cubicBezTo>
                        <a:pt x="7243" y="16988"/>
                        <a:pt x="7255" y="16988"/>
                        <a:pt x="7266" y="16988"/>
                      </a:cubicBezTo>
                      <a:cubicBezTo>
                        <a:pt x="7290" y="17022"/>
                        <a:pt x="7325" y="17056"/>
                        <a:pt x="7337" y="17022"/>
                      </a:cubicBezTo>
                      <a:cubicBezTo>
                        <a:pt x="7349" y="17022"/>
                        <a:pt x="7361" y="17022"/>
                        <a:pt x="7373" y="16988"/>
                      </a:cubicBezTo>
                      <a:cubicBezTo>
                        <a:pt x="7420" y="16954"/>
                        <a:pt x="7467" y="16886"/>
                        <a:pt x="7490" y="16920"/>
                      </a:cubicBezTo>
                      <a:cubicBezTo>
                        <a:pt x="7502" y="16920"/>
                        <a:pt x="7502" y="16954"/>
                        <a:pt x="7514" y="16954"/>
                      </a:cubicBezTo>
                      <a:cubicBezTo>
                        <a:pt x="7538" y="16988"/>
                        <a:pt x="7573" y="17022"/>
                        <a:pt x="7585" y="17158"/>
                      </a:cubicBezTo>
                      <a:cubicBezTo>
                        <a:pt x="7608" y="17295"/>
                        <a:pt x="7632" y="17329"/>
                        <a:pt x="7656" y="17329"/>
                      </a:cubicBezTo>
                      <a:cubicBezTo>
                        <a:pt x="7667" y="17329"/>
                        <a:pt x="7703" y="17329"/>
                        <a:pt x="7703" y="17533"/>
                      </a:cubicBezTo>
                      <a:cubicBezTo>
                        <a:pt x="7703" y="17567"/>
                        <a:pt x="7738" y="17635"/>
                        <a:pt x="7750" y="17635"/>
                      </a:cubicBezTo>
                      <a:cubicBezTo>
                        <a:pt x="7774" y="17635"/>
                        <a:pt x="7833" y="17601"/>
                        <a:pt x="7844" y="17567"/>
                      </a:cubicBezTo>
                      <a:cubicBezTo>
                        <a:pt x="7856" y="17533"/>
                        <a:pt x="7868" y="17533"/>
                        <a:pt x="7880" y="17533"/>
                      </a:cubicBezTo>
                      <a:cubicBezTo>
                        <a:pt x="7903" y="17533"/>
                        <a:pt x="7915" y="17567"/>
                        <a:pt x="7927" y="17635"/>
                      </a:cubicBezTo>
                      <a:cubicBezTo>
                        <a:pt x="7927" y="17635"/>
                        <a:pt x="7927" y="17669"/>
                        <a:pt x="7927" y="17669"/>
                      </a:cubicBezTo>
                      <a:cubicBezTo>
                        <a:pt x="7927" y="17669"/>
                        <a:pt x="7927" y="17669"/>
                        <a:pt x="7927" y="17703"/>
                      </a:cubicBezTo>
                      <a:cubicBezTo>
                        <a:pt x="7939" y="17703"/>
                        <a:pt x="7939" y="17703"/>
                        <a:pt x="7939" y="17703"/>
                      </a:cubicBezTo>
                      <a:cubicBezTo>
                        <a:pt x="7939" y="17737"/>
                        <a:pt x="7939" y="17737"/>
                        <a:pt x="7939" y="17737"/>
                      </a:cubicBezTo>
                      <a:cubicBezTo>
                        <a:pt x="7951" y="17737"/>
                        <a:pt x="7951" y="17737"/>
                        <a:pt x="7951" y="17771"/>
                      </a:cubicBezTo>
                      <a:cubicBezTo>
                        <a:pt x="7951" y="17771"/>
                        <a:pt x="7951" y="17771"/>
                        <a:pt x="7951" y="17771"/>
                      </a:cubicBezTo>
                      <a:cubicBezTo>
                        <a:pt x="7962" y="17771"/>
                        <a:pt x="7962" y="17771"/>
                        <a:pt x="7962" y="17771"/>
                      </a:cubicBezTo>
                      <a:cubicBezTo>
                        <a:pt x="7962" y="17771"/>
                        <a:pt x="7962" y="17771"/>
                        <a:pt x="7962" y="17771"/>
                      </a:cubicBezTo>
                      <a:cubicBezTo>
                        <a:pt x="7962" y="17771"/>
                        <a:pt x="7962" y="17771"/>
                        <a:pt x="7962" y="17771"/>
                      </a:cubicBezTo>
                      <a:cubicBezTo>
                        <a:pt x="7974" y="17771"/>
                        <a:pt x="7986" y="17771"/>
                        <a:pt x="7998" y="17805"/>
                      </a:cubicBezTo>
                      <a:cubicBezTo>
                        <a:pt x="7998" y="17805"/>
                        <a:pt x="7998" y="17805"/>
                        <a:pt x="7998" y="17805"/>
                      </a:cubicBezTo>
                      <a:cubicBezTo>
                        <a:pt x="7998" y="17805"/>
                        <a:pt x="8010" y="17805"/>
                        <a:pt x="8021" y="17805"/>
                      </a:cubicBezTo>
                      <a:cubicBezTo>
                        <a:pt x="8021" y="17805"/>
                        <a:pt x="8021" y="17805"/>
                        <a:pt x="8021" y="17805"/>
                      </a:cubicBezTo>
                      <a:cubicBezTo>
                        <a:pt x="8021" y="17805"/>
                        <a:pt x="8021" y="17805"/>
                        <a:pt x="8021" y="17805"/>
                      </a:cubicBezTo>
                      <a:cubicBezTo>
                        <a:pt x="8021" y="17805"/>
                        <a:pt x="8021" y="17805"/>
                        <a:pt x="8021" y="17771"/>
                      </a:cubicBezTo>
                      <a:cubicBezTo>
                        <a:pt x="8021" y="17771"/>
                        <a:pt x="8021" y="17771"/>
                        <a:pt x="8021" y="17771"/>
                      </a:cubicBezTo>
                      <a:cubicBezTo>
                        <a:pt x="8033" y="17737"/>
                        <a:pt x="8057" y="17703"/>
                        <a:pt x="8128" y="17669"/>
                      </a:cubicBezTo>
                      <a:cubicBezTo>
                        <a:pt x="8187" y="17635"/>
                        <a:pt x="8222" y="17601"/>
                        <a:pt x="8234" y="17567"/>
                      </a:cubicBezTo>
                      <a:cubicBezTo>
                        <a:pt x="8245" y="17465"/>
                        <a:pt x="8269" y="17431"/>
                        <a:pt x="8304" y="17431"/>
                      </a:cubicBezTo>
                      <a:cubicBezTo>
                        <a:pt x="8316" y="17397"/>
                        <a:pt x="8328" y="17397"/>
                        <a:pt x="8340" y="17363"/>
                      </a:cubicBezTo>
                      <a:cubicBezTo>
                        <a:pt x="8352" y="17329"/>
                        <a:pt x="8363" y="17295"/>
                        <a:pt x="8387" y="17260"/>
                      </a:cubicBezTo>
                      <a:cubicBezTo>
                        <a:pt x="8399" y="17260"/>
                        <a:pt x="8411" y="17226"/>
                        <a:pt x="8422" y="17226"/>
                      </a:cubicBezTo>
                      <a:cubicBezTo>
                        <a:pt x="8434" y="17158"/>
                        <a:pt x="8458" y="17124"/>
                        <a:pt x="8481" y="17124"/>
                      </a:cubicBezTo>
                      <a:cubicBezTo>
                        <a:pt x="8493" y="17124"/>
                        <a:pt x="8505" y="17090"/>
                        <a:pt x="8505" y="17090"/>
                      </a:cubicBezTo>
                      <a:cubicBezTo>
                        <a:pt x="8529" y="17022"/>
                        <a:pt x="8576" y="17022"/>
                        <a:pt x="8588" y="17022"/>
                      </a:cubicBezTo>
                      <a:cubicBezTo>
                        <a:pt x="8611" y="17022"/>
                        <a:pt x="8623" y="17022"/>
                        <a:pt x="8635" y="17022"/>
                      </a:cubicBezTo>
                      <a:cubicBezTo>
                        <a:pt x="8658" y="17056"/>
                        <a:pt x="8776" y="17124"/>
                        <a:pt x="8800" y="17124"/>
                      </a:cubicBezTo>
                      <a:cubicBezTo>
                        <a:pt x="8812" y="17124"/>
                        <a:pt x="8812" y="17124"/>
                        <a:pt x="8812" y="17124"/>
                      </a:cubicBezTo>
                      <a:cubicBezTo>
                        <a:pt x="8835" y="17124"/>
                        <a:pt x="8847" y="17192"/>
                        <a:pt x="8859" y="17260"/>
                      </a:cubicBezTo>
                      <a:cubicBezTo>
                        <a:pt x="8859" y="17295"/>
                        <a:pt x="8859" y="17329"/>
                        <a:pt x="8859" y="17329"/>
                      </a:cubicBezTo>
                      <a:cubicBezTo>
                        <a:pt x="8871" y="17329"/>
                        <a:pt x="8883" y="17363"/>
                        <a:pt x="8894" y="17397"/>
                      </a:cubicBezTo>
                      <a:cubicBezTo>
                        <a:pt x="8918" y="17397"/>
                        <a:pt x="8941" y="17465"/>
                        <a:pt x="8953" y="17465"/>
                      </a:cubicBezTo>
                      <a:cubicBezTo>
                        <a:pt x="8965" y="17431"/>
                        <a:pt x="8989" y="17397"/>
                        <a:pt x="9024" y="17397"/>
                      </a:cubicBezTo>
                      <a:cubicBezTo>
                        <a:pt x="9048" y="17397"/>
                        <a:pt x="9059" y="17397"/>
                        <a:pt x="9083" y="17431"/>
                      </a:cubicBezTo>
                      <a:cubicBezTo>
                        <a:pt x="9083" y="17465"/>
                        <a:pt x="9095" y="17465"/>
                        <a:pt x="9095" y="17465"/>
                      </a:cubicBezTo>
                      <a:cubicBezTo>
                        <a:pt x="9118" y="17499"/>
                        <a:pt x="9130" y="17533"/>
                        <a:pt x="9142" y="17533"/>
                      </a:cubicBezTo>
                      <a:cubicBezTo>
                        <a:pt x="9154" y="17499"/>
                        <a:pt x="9177" y="17465"/>
                        <a:pt x="9201" y="17431"/>
                      </a:cubicBezTo>
                      <a:cubicBezTo>
                        <a:pt x="9201" y="17431"/>
                        <a:pt x="9213" y="17431"/>
                        <a:pt x="9225" y="17397"/>
                      </a:cubicBezTo>
                      <a:cubicBezTo>
                        <a:pt x="9236" y="17397"/>
                        <a:pt x="9248" y="17397"/>
                        <a:pt x="9260" y="17363"/>
                      </a:cubicBezTo>
                      <a:cubicBezTo>
                        <a:pt x="9260" y="17363"/>
                        <a:pt x="9272" y="17260"/>
                        <a:pt x="9260" y="17226"/>
                      </a:cubicBezTo>
                      <a:cubicBezTo>
                        <a:pt x="9236" y="17192"/>
                        <a:pt x="9213" y="16954"/>
                        <a:pt x="9201" y="16886"/>
                      </a:cubicBezTo>
                      <a:cubicBezTo>
                        <a:pt x="9201" y="16784"/>
                        <a:pt x="9225" y="16750"/>
                        <a:pt x="9248" y="16716"/>
                      </a:cubicBezTo>
                      <a:cubicBezTo>
                        <a:pt x="9248" y="16682"/>
                        <a:pt x="9260" y="16682"/>
                        <a:pt x="9260" y="16648"/>
                      </a:cubicBezTo>
                      <a:cubicBezTo>
                        <a:pt x="9272" y="16580"/>
                        <a:pt x="9295" y="16546"/>
                        <a:pt x="9319" y="16512"/>
                      </a:cubicBezTo>
                      <a:cubicBezTo>
                        <a:pt x="9331" y="16512"/>
                        <a:pt x="9331" y="16512"/>
                        <a:pt x="9343" y="16478"/>
                      </a:cubicBezTo>
                      <a:cubicBezTo>
                        <a:pt x="9343" y="16478"/>
                        <a:pt x="9343" y="16478"/>
                        <a:pt x="9343" y="16444"/>
                      </a:cubicBezTo>
                      <a:cubicBezTo>
                        <a:pt x="9354" y="16410"/>
                        <a:pt x="9366" y="16342"/>
                        <a:pt x="9390" y="16342"/>
                      </a:cubicBezTo>
                      <a:cubicBezTo>
                        <a:pt x="9402" y="16342"/>
                        <a:pt x="9402" y="16342"/>
                        <a:pt x="9413" y="16342"/>
                      </a:cubicBezTo>
                      <a:cubicBezTo>
                        <a:pt x="9413" y="16376"/>
                        <a:pt x="9496" y="16444"/>
                        <a:pt x="9520" y="16478"/>
                      </a:cubicBezTo>
                      <a:cubicBezTo>
                        <a:pt x="9520" y="16512"/>
                        <a:pt x="9555" y="16512"/>
                        <a:pt x="9579" y="16512"/>
                      </a:cubicBezTo>
                      <a:cubicBezTo>
                        <a:pt x="9614" y="16512"/>
                        <a:pt x="9661" y="16580"/>
                        <a:pt x="9696" y="16648"/>
                      </a:cubicBezTo>
                      <a:cubicBezTo>
                        <a:pt x="9696" y="16648"/>
                        <a:pt x="9720" y="16682"/>
                        <a:pt x="9744" y="16682"/>
                      </a:cubicBezTo>
                      <a:cubicBezTo>
                        <a:pt x="9779" y="16682"/>
                        <a:pt x="9814" y="16716"/>
                        <a:pt x="9826" y="16784"/>
                      </a:cubicBezTo>
                      <a:cubicBezTo>
                        <a:pt x="9838" y="16818"/>
                        <a:pt x="9838" y="16886"/>
                        <a:pt x="9838" y="16954"/>
                      </a:cubicBezTo>
                      <a:cubicBezTo>
                        <a:pt x="9838" y="17022"/>
                        <a:pt x="9838" y="17090"/>
                        <a:pt x="9850" y="17090"/>
                      </a:cubicBezTo>
                      <a:cubicBezTo>
                        <a:pt x="9873" y="17192"/>
                        <a:pt x="9897" y="17260"/>
                        <a:pt x="9897" y="17260"/>
                      </a:cubicBezTo>
                      <a:cubicBezTo>
                        <a:pt x="9921" y="17226"/>
                        <a:pt x="9944" y="17260"/>
                        <a:pt x="9980" y="17295"/>
                      </a:cubicBezTo>
                      <a:cubicBezTo>
                        <a:pt x="9991" y="17329"/>
                        <a:pt x="10015" y="17363"/>
                        <a:pt x="10027" y="17363"/>
                      </a:cubicBezTo>
                      <a:cubicBezTo>
                        <a:pt x="10027" y="17363"/>
                        <a:pt x="10050" y="17329"/>
                        <a:pt x="10062" y="17295"/>
                      </a:cubicBezTo>
                      <a:cubicBezTo>
                        <a:pt x="10086" y="17260"/>
                        <a:pt x="10098" y="17226"/>
                        <a:pt x="10121" y="17226"/>
                      </a:cubicBezTo>
                      <a:cubicBezTo>
                        <a:pt x="10133" y="17226"/>
                        <a:pt x="10145" y="17226"/>
                        <a:pt x="10168" y="17192"/>
                      </a:cubicBezTo>
                      <a:cubicBezTo>
                        <a:pt x="10204" y="17192"/>
                        <a:pt x="10227" y="17158"/>
                        <a:pt x="10251" y="17192"/>
                      </a:cubicBezTo>
                      <a:cubicBezTo>
                        <a:pt x="10251" y="17192"/>
                        <a:pt x="10275" y="17192"/>
                        <a:pt x="10286" y="17226"/>
                      </a:cubicBezTo>
                      <a:cubicBezTo>
                        <a:pt x="10310" y="17226"/>
                        <a:pt x="10345" y="17260"/>
                        <a:pt x="10357" y="17260"/>
                      </a:cubicBezTo>
                      <a:cubicBezTo>
                        <a:pt x="10369" y="17260"/>
                        <a:pt x="10369" y="17260"/>
                        <a:pt x="10381" y="17260"/>
                      </a:cubicBezTo>
                      <a:cubicBezTo>
                        <a:pt x="10393" y="17260"/>
                        <a:pt x="10475" y="17260"/>
                        <a:pt x="10487" y="17363"/>
                      </a:cubicBezTo>
                      <a:cubicBezTo>
                        <a:pt x="10487" y="17397"/>
                        <a:pt x="10510" y="17397"/>
                        <a:pt x="10522" y="17397"/>
                      </a:cubicBezTo>
                      <a:cubicBezTo>
                        <a:pt x="10558" y="17431"/>
                        <a:pt x="10605" y="17465"/>
                        <a:pt x="10605" y="17567"/>
                      </a:cubicBezTo>
                      <a:cubicBezTo>
                        <a:pt x="10605" y="17567"/>
                        <a:pt x="10617" y="17601"/>
                        <a:pt x="10628" y="17601"/>
                      </a:cubicBezTo>
                      <a:cubicBezTo>
                        <a:pt x="10640" y="17635"/>
                        <a:pt x="10664" y="17669"/>
                        <a:pt x="10676" y="17737"/>
                      </a:cubicBezTo>
                      <a:cubicBezTo>
                        <a:pt x="10676" y="17737"/>
                        <a:pt x="10699" y="17737"/>
                        <a:pt x="10711" y="17771"/>
                      </a:cubicBezTo>
                      <a:cubicBezTo>
                        <a:pt x="10723" y="17771"/>
                        <a:pt x="10735" y="17771"/>
                        <a:pt x="10746" y="17771"/>
                      </a:cubicBezTo>
                      <a:cubicBezTo>
                        <a:pt x="10782" y="17771"/>
                        <a:pt x="10805" y="17771"/>
                        <a:pt x="10817" y="17771"/>
                      </a:cubicBezTo>
                      <a:cubicBezTo>
                        <a:pt x="10829" y="17805"/>
                        <a:pt x="10829" y="17805"/>
                        <a:pt x="10829" y="17805"/>
                      </a:cubicBezTo>
                      <a:cubicBezTo>
                        <a:pt x="10841" y="17805"/>
                        <a:pt x="10864" y="17839"/>
                        <a:pt x="10912" y="17839"/>
                      </a:cubicBezTo>
                      <a:cubicBezTo>
                        <a:pt x="10947" y="17839"/>
                        <a:pt x="10971" y="17805"/>
                        <a:pt x="10982" y="17805"/>
                      </a:cubicBezTo>
                      <a:cubicBezTo>
                        <a:pt x="10982" y="17771"/>
                        <a:pt x="11018" y="17771"/>
                        <a:pt x="11065" y="17737"/>
                      </a:cubicBezTo>
                      <a:cubicBezTo>
                        <a:pt x="11100" y="17737"/>
                        <a:pt x="11148" y="17703"/>
                        <a:pt x="11159" y="17669"/>
                      </a:cubicBezTo>
                      <a:cubicBezTo>
                        <a:pt x="11171" y="17635"/>
                        <a:pt x="11195" y="17635"/>
                        <a:pt x="11218" y="17635"/>
                      </a:cubicBezTo>
                      <a:cubicBezTo>
                        <a:pt x="11230" y="17635"/>
                        <a:pt x="11242" y="17601"/>
                        <a:pt x="11254" y="17601"/>
                      </a:cubicBezTo>
                      <a:cubicBezTo>
                        <a:pt x="11254" y="17533"/>
                        <a:pt x="11289" y="17465"/>
                        <a:pt x="11324" y="17431"/>
                      </a:cubicBezTo>
                      <a:cubicBezTo>
                        <a:pt x="11336" y="17397"/>
                        <a:pt x="11360" y="17397"/>
                        <a:pt x="11372" y="17363"/>
                      </a:cubicBezTo>
                      <a:cubicBezTo>
                        <a:pt x="11372" y="17363"/>
                        <a:pt x="11383" y="17329"/>
                        <a:pt x="11383" y="17329"/>
                      </a:cubicBezTo>
                      <a:cubicBezTo>
                        <a:pt x="11419" y="17295"/>
                        <a:pt x="11442" y="17295"/>
                        <a:pt x="11454" y="17295"/>
                      </a:cubicBezTo>
                      <a:cubicBezTo>
                        <a:pt x="11454" y="17295"/>
                        <a:pt x="11454" y="17295"/>
                        <a:pt x="11454" y="17295"/>
                      </a:cubicBezTo>
                      <a:cubicBezTo>
                        <a:pt x="11454" y="17295"/>
                        <a:pt x="11454" y="17295"/>
                        <a:pt x="11454" y="17295"/>
                      </a:cubicBezTo>
                      <a:cubicBezTo>
                        <a:pt x="11478" y="17295"/>
                        <a:pt x="11501" y="17295"/>
                        <a:pt x="11525" y="17329"/>
                      </a:cubicBezTo>
                      <a:cubicBezTo>
                        <a:pt x="11549" y="17329"/>
                        <a:pt x="11560" y="17363"/>
                        <a:pt x="11572" y="17431"/>
                      </a:cubicBezTo>
                      <a:cubicBezTo>
                        <a:pt x="11572" y="17431"/>
                        <a:pt x="11596" y="17465"/>
                        <a:pt x="11619" y="17465"/>
                      </a:cubicBezTo>
                      <a:cubicBezTo>
                        <a:pt x="11631" y="17465"/>
                        <a:pt x="11643" y="17465"/>
                        <a:pt x="11655" y="17431"/>
                      </a:cubicBezTo>
                      <a:cubicBezTo>
                        <a:pt x="11655" y="17431"/>
                        <a:pt x="11667" y="17431"/>
                        <a:pt x="11678" y="17431"/>
                      </a:cubicBezTo>
                      <a:cubicBezTo>
                        <a:pt x="11678" y="17431"/>
                        <a:pt x="11678" y="17431"/>
                        <a:pt x="11678" y="17431"/>
                      </a:cubicBezTo>
                      <a:cubicBezTo>
                        <a:pt x="11678" y="17431"/>
                        <a:pt x="11678" y="17431"/>
                        <a:pt x="11690" y="17431"/>
                      </a:cubicBezTo>
                      <a:cubicBezTo>
                        <a:pt x="11702" y="17431"/>
                        <a:pt x="11726" y="17431"/>
                        <a:pt x="11749" y="17465"/>
                      </a:cubicBezTo>
                      <a:cubicBezTo>
                        <a:pt x="11749" y="17431"/>
                        <a:pt x="11749" y="17431"/>
                        <a:pt x="11749" y="17431"/>
                      </a:cubicBezTo>
                      <a:cubicBezTo>
                        <a:pt x="11749" y="17465"/>
                        <a:pt x="11749" y="17465"/>
                        <a:pt x="11749" y="17465"/>
                      </a:cubicBezTo>
                      <a:cubicBezTo>
                        <a:pt x="11761" y="17465"/>
                        <a:pt x="11773" y="17465"/>
                        <a:pt x="11773" y="17465"/>
                      </a:cubicBezTo>
                      <a:cubicBezTo>
                        <a:pt x="11785" y="17499"/>
                        <a:pt x="11785" y="17499"/>
                        <a:pt x="11785" y="17499"/>
                      </a:cubicBezTo>
                      <a:cubicBezTo>
                        <a:pt x="11785" y="17499"/>
                        <a:pt x="11785" y="17499"/>
                        <a:pt x="11785" y="17499"/>
                      </a:cubicBezTo>
                      <a:cubicBezTo>
                        <a:pt x="11785" y="17499"/>
                        <a:pt x="11785" y="17499"/>
                        <a:pt x="11785" y="17499"/>
                      </a:cubicBezTo>
                      <a:cubicBezTo>
                        <a:pt x="11796" y="17533"/>
                        <a:pt x="11796" y="17533"/>
                        <a:pt x="11796" y="17533"/>
                      </a:cubicBezTo>
                      <a:cubicBezTo>
                        <a:pt x="11796" y="17533"/>
                        <a:pt x="11796" y="17533"/>
                        <a:pt x="11796" y="17533"/>
                      </a:cubicBezTo>
                      <a:cubicBezTo>
                        <a:pt x="11808" y="17533"/>
                        <a:pt x="11808" y="17567"/>
                        <a:pt x="11808" y="17567"/>
                      </a:cubicBezTo>
                      <a:cubicBezTo>
                        <a:pt x="11808" y="17567"/>
                        <a:pt x="11808" y="17567"/>
                        <a:pt x="11808" y="17567"/>
                      </a:cubicBezTo>
                      <a:cubicBezTo>
                        <a:pt x="11808" y="17567"/>
                        <a:pt x="11808" y="17567"/>
                        <a:pt x="11808" y="17567"/>
                      </a:cubicBezTo>
                      <a:cubicBezTo>
                        <a:pt x="11808" y="17601"/>
                        <a:pt x="11820" y="17601"/>
                        <a:pt x="11820" y="17601"/>
                      </a:cubicBezTo>
                      <a:cubicBezTo>
                        <a:pt x="11820" y="17601"/>
                        <a:pt x="11820" y="17601"/>
                        <a:pt x="11820" y="17601"/>
                      </a:cubicBezTo>
                      <a:cubicBezTo>
                        <a:pt x="11820" y="17601"/>
                        <a:pt x="11820" y="17601"/>
                        <a:pt x="11832" y="17601"/>
                      </a:cubicBezTo>
                      <a:cubicBezTo>
                        <a:pt x="11832" y="17601"/>
                        <a:pt x="11832" y="17601"/>
                        <a:pt x="11832" y="17601"/>
                      </a:cubicBezTo>
                      <a:cubicBezTo>
                        <a:pt x="11832" y="17601"/>
                        <a:pt x="11832" y="17601"/>
                        <a:pt x="11832" y="17601"/>
                      </a:cubicBezTo>
                      <a:cubicBezTo>
                        <a:pt x="11844" y="17601"/>
                        <a:pt x="11844" y="17601"/>
                        <a:pt x="11844" y="17601"/>
                      </a:cubicBezTo>
                      <a:cubicBezTo>
                        <a:pt x="11844" y="17601"/>
                        <a:pt x="11844" y="17601"/>
                        <a:pt x="11844" y="17601"/>
                      </a:cubicBezTo>
                      <a:cubicBezTo>
                        <a:pt x="11844" y="17635"/>
                        <a:pt x="11855" y="17635"/>
                        <a:pt x="11855" y="17635"/>
                      </a:cubicBezTo>
                      <a:cubicBezTo>
                        <a:pt x="11855" y="17635"/>
                        <a:pt x="11855" y="17635"/>
                        <a:pt x="11855" y="17635"/>
                      </a:cubicBezTo>
                      <a:cubicBezTo>
                        <a:pt x="11867" y="17635"/>
                        <a:pt x="11879" y="17635"/>
                        <a:pt x="11903" y="17635"/>
                      </a:cubicBezTo>
                      <a:cubicBezTo>
                        <a:pt x="11903" y="17635"/>
                        <a:pt x="11903" y="17635"/>
                        <a:pt x="11903" y="17635"/>
                      </a:cubicBezTo>
                      <a:cubicBezTo>
                        <a:pt x="11914" y="17635"/>
                        <a:pt x="11938" y="17601"/>
                        <a:pt x="11950" y="17567"/>
                      </a:cubicBezTo>
                      <a:cubicBezTo>
                        <a:pt x="11997" y="17499"/>
                        <a:pt x="12020" y="17465"/>
                        <a:pt x="12032" y="17431"/>
                      </a:cubicBezTo>
                      <a:cubicBezTo>
                        <a:pt x="12056" y="17431"/>
                        <a:pt x="12068" y="17397"/>
                        <a:pt x="12079" y="17363"/>
                      </a:cubicBezTo>
                      <a:cubicBezTo>
                        <a:pt x="12079" y="17363"/>
                        <a:pt x="12079" y="17363"/>
                        <a:pt x="12079" y="17363"/>
                      </a:cubicBezTo>
                      <a:cubicBezTo>
                        <a:pt x="12079" y="17329"/>
                        <a:pt x="12079" y="17329"/>
                        <a:pt x="12079" y="17295"/>
                      </a:cubicBezTo>
                      <a:cubicBezTo>
                        <a:pt x="12079" y="17226"/>
                        <a:pt x="12091" y="17158"/>
                        <a:pt x="12115" y="17056"/>
                      </a:cubicBezTo>
                      <a:cubicBezTo>
                        <a:pt x="12127" y="17022"/>
                        <a:pt x="12127" y="16988"/>
                        <a:pt x="12138" y="16954"/>
                      </a:cubicBezTo>
                      <a:cubicBezTo>
                        <a:pt x="12138" y="16954"/>
                        <a:pt x="12138" y="16920"/>
                        <a:pt x="12138" y="16920"/>
                      </a:cubicBezTo>
                      <a:cubicBezTo>
                        <a:pt x="12150" y="16818"/>
                        <a:pt x="12209" y="16546"/>
                        <a:pt x="12233" y="16512"/>
                      </a:cubicBezTo>
                      <a:cubicBezTo>
                        <a:pt x="12256" y="16512"/>
                        <a:pt x="12280" y="16410"/>
                        <a:pt x="12280" y="16376"/>
                      </a:cubicBezTo>
                      <a:cubicBezTo>
                        <a:pt x="12280" y="16376"/>
                        <a:pt x="12280" y="16342"/>
                        <a:pt x="12280" y="16342"/>
                      </a:cubicBezTo>
                      <a:cubicBezTo>
                        <a:pt x="12280" y="16342"/>
                        <a:pt x="12280" y="16342"/>
                        <a:pt x="12280" y="16308"/>
                      </a:cubicBezTo>
                      <a:cubicBezTo>
                        <a:pt x="12280" y="16308"/>
                        <a:pt x="12280" y="16308"/>
                        <a:pt x="12280" y="16308"/>
                      </a:cubicBezTo>
                      <a:cubicBezTo>
                        <a:pt x="12268" y="16274"/>
                        <a:pt x="12268" y="16274"/>
                        <a:pt x="12268" y="16274"/>
                      </a:cubicBezTo>
                      <a:cubicBezTo>
                        <a:pt x="12268" y="16274"/>
                        <a:pt x="12268" y="16274"/>
                        <a:pt x="12268" y="16240"/>
                      </a:cubicBezTo>
                      <a:cubicBezTo>
                        <a:pt x="12268" y="16240"/>
                        <a:pt x="12268" y="16240"/>
                        <a:pt x="12268" y="16240"/>
                      </a:cubicBezTo>
                      <a:cubicBezTo>
                        <a:pt x="12268" y="16240"/>
                        <a:pt x="12268" y="16240"/>
                        <a:pt x="12268" y="16240"/>
                      </a:cubicBezTo>
                      <a:cubicBezTo>
                        <a:pt x="12268" y="16240"/>
                        <a:pt x="12268" y="16206"/>
                        <a:pt x="12268" y="16206"/>
                      </a:cubicBezTo>
                      <a:cubicBezTo>
                        <a:pt x="12268" y="16206"/>
                        <a:pt x="12268" y="16206"/>
                        <a:pt x="12268" y="16206"/>
                      </a:cubicBezTo>
                      <a:cubicBezTo>
                        <a:pt x="12268" y="16206"/>
                        <a:pt x="12268" y="16206"/>
                        <a:pt x="12268" y="16206"/>
                      </a:cubicBezTo>
                      <a:cubicBezTo>
                        <a:pt x="12268" y="16206"/>
                        <a:pt x="12268" y="16206"/>
                        <a:pt x="12256" y="16172"/>
                      </a:cubicBezTo>
                      <a:cubicBezTo>
                        <a:pt x="12256" y="16172"/>
                        <a:pt x="12256" y="16172"/>
                        <a:pt x="12256" y="16172"/>
                      </a:cubicBezTo>
                      <a:cubicBezTo>
                        <a:pt x="12256" y="16172"/>
                        <a:pt x="12256" y="16172"/>
                        <a:pt x="12256" y="16172"/>
                      </a:cubicBezTo>
                      <a:cubicBezTo>
                        <a:pt x="12256" y="16172"/>
                        <a:pt x="12256" y="16172"/>
                        <a:pt x="12256" y="16172"/>
                      </a:cubicBezTo>
                      <a:cubicBezTo>
                        <a:pt x="12245" y="16172"/>
                        <a:pt x="12221" y="16172"/>
                        <a:pt x="12209" y="16104"/>
                      </a:cubicBezTo>
                      <a:cubicBezTo>
                        <a:pt x="12197" y="16070"/>
                        <a:pt x="12209" y="15968"/>
                        <a:pt x="12233" y="15866"/>
                      </a:cubicBezTo>
                      <a:cubicBezTo>
                        <a:pt x="12268" y="15730"/>
                        <a:pt x="12315" y="15662"/>
                        <a:pt x="12386" y="15662"/>
                      </a:cubicBezTo>
                      <a:cubicBezTo>
                        <a:pt x="12398" y="15662"/>
                        <a:pt x="12410" y="15662"/>
                        <a:pt x="12422" y="15696"/>
                      </a:cubicBezTo>
                      <a:cubicBezTo>
                        <a:pt x="12422" y="15696"/>
                        <a:pt x="12422" y="15696"/>
                        <a:pt x="12422" y="15696"/>
                      </a:cubicBezTo>
                      <a:cubicBezTo>
                        <a:pt x="12422" y="15696"/>
                        <a:pt x="12433" y="15662"/>
                        <a:pt x="12445" y="15662"/>
                      </a:cubicBezTo>
                      <a:cubicBezTo>
                        <a:pt x="12492" y="15662"/>
                        <a:pt x="12587" y="15594"/>
                        <a:pt x="12622" y="15628"/>
                      </a:cubicBezTo>
                      <a:cubicBezTo>
                        <a:pt x="12646" y="15662"/>
                        <a:pt x="12658" y="15662"/>
                        <a:pt x="12669" y="15662"/>
                      </a:cubicBezTo>
                      <a:cubicBezTo>
                        <a:pt x="12693" y="15662"/>
                        <a:pt x="12693" y="15662"/>
                        <a:pt x="12693" y="15662"/>
                      </a:cubicBezTo>
                      <a:cubicBezTo>
                        <a:pt x="12716" y="15662"/>
                        <a:pt x="12740" y="15662"/>
                        <a:pt x="12775" y="15696"/>
                      </a:cubicBezTo>
                      <a:cubicBezTo>
                        <a:pt x="12799" y="15764"/>
                        <a:pt x="12834" y="15764"/>
                        <a:pt x="12870" y="15764"/>
                      </a:cubicBezTo>
                      <a:cubicBezTo>
                        <a:pt x="12905" y="15798"/>
                        <a:pt x="12929" y="15798"/>
                        <a:pt x="12952" y="15866"/>
                      </a:cubicBezTo>
                      <a:cubicBezTo>
                        <a:pt x="12952" y="15900"/>
                        <a:pt x="12964" y="15900"/>
                        <a:pt x="12976" y="15934"/>
                      </a:cubicBezTo>
                      <a:cubicBezTo>
                        <a:pt x="13011" y="16002"/>
                        <a:pt x="13047" y="16070"/>
                        <a:pt x="13035" y="16206"/>
                      </a:cubicBezTo>
                      <a:cubicBezTo>
                        <a:pt x="13035" y="16206"/>
                        <a:pt x="13035" y="16240"/>
                        <a:pt x="13035" y="16240"/>
                      </a:cubicBezTo>
                      <a:cubicBezTo>
                        <a:pt x="13035" y="16240"/>
                        <a:pt x="13047" y="16240"/>
                        <a:pt x="13047" y="16240"/>
                      </a:cubicBezTo>
                      <a:cubicBezTo>
                        <a:pt x="13059" y="16274"/>
                        <a:pt x="13094" y="16342"/>
                        <a:pt x="13106" y="16546"/>
                      </a:cubicBezTo>
                      <a:cubicBezTo>
                        <a:pt x="13118" y="16682"/>
                        <a:pt x="13129" y="16750"/>
                        <a:pt x="13153" y="16818"/>
                      </a:cubicBezTo>
                      <a:cubicBezTo>
                        <a:pt x="13165" y="16852"/>
                        <a:pt x="13177" y="16920"/>
                        <a:pt x="13177" y="16988"/>
                      </a:cubicBezTo>
                      <a:cubicBezTo>
                        <a:pt x="13188" y="17022"/>
                        <a:pt x="13200" y="17124"/>
                        <a:pt x="13212" y="17192"/>
                      </a:cubicBezTo>
                      <a:cubicBezTo>
                        <a:pt x="13236" y="17329"/>
                        <a:pt x="13259" y="17397"/>
                        <a:pt x="13247" y="17465"/>
                      </a:cubicBezTo>
                      <a:cubicBezTo>
                        <a:pt x="13247" y="17499"/>
                        <a:pt x="13236" y="17567"/>
                        <a:pt x="13247" y="17567"/>
                      </a:cubicBezTo>
                      <a:cubicBezTo>
                        <a:pt x="13247" y="17601"/>
                        <a:pt x="13259" y="17601"/>
                        <a:pt x="13283" y="17601"/>
                      </a:cubicBezTo>
                      <a:cubicBezTo>
                        <a:pt x="13318" y="17601"/>
                        <a:pt x="13354" y="17669"/>
                        <a:pt x="13377" y="17703"/>
                      </a:cubicBezTo>
                      <a:cubicBezTo>
                        <a:pt x="13389" y="17737"/>
                        <a:pt x="13401" y="17737"/>
                        <a:pt x="13401" y="17737"/>
                      </a:cubicBezTo>
                      <a:cubicBezTo>
                        <a:pt x="13401" y="17737"/>
                        <a:pt x="13412" y="17737"/>
                        <a:pt x="13412" y="17737"/>
                      </a:cubicBezTo>
                      <a:cubicBezTo>
                        <a:pt x="13412" y="17737"/>
                        <a:pt x="13412" y="17737"/>
                        <a:pt x="13412" y="17737"/>
                      </a:cubicBezTo>
                      <a:cubicBezTo>
                        <a:pt x="13412" y="17737"/>
                        <a:pt x="13412" y="17737"/>
                        <a:pt x="13412" y="17737"/>
                      </a:cubicBezTo>
                      <a:cubicBezTo>
                        <a:pt x="13436" y="17737"/>
                        <a:pt x="13483" y="17805"/>
                        <a:pt x="13519" y="17873"/>
                      </a:cubicBezTo>
                      <a:cubicBezTo>
                        <a:pt x="13530" y="17873"/>
                        <a:pt x="13542" y="17907"/>
                        <a:pt x="13554" y="17941"/>
                      </a:cubicBezTo>
                      <a:cubicBezTo>
                        <a:pt x="13566" y="17975"/>
                        <a:pt x="13589" y="17975"/>
                        <a:pt x="13601" y="18009"/>
                      </a:cubicBezTo>
                      <a:cubicBezTo>
                        <a:pt x="13613" y="18009"/>
                        <a:pt x="13625" y="18009"/>
                        <a:pt x="13625" y="18043"/>
                      </a:cubicBezTo>
                      <a:cubicBezTo>
                        <a:pt x="13648" y="18043"/>
                        <a:pt x="13660" y="18077"/>
                        <a:pt x="13660" y="18179"/>
                      </a:cubicBezTo>
                      <a:cubicBezTo>
                        <a:pt x="13660" y="18179"/>
                        <a:pt x="13660" y="18213"/>
                        <a:pt x="13660" y="18247"/>
                      </a:cubicBezTo>
                      <a:cubicBezTo>
                        <a:pt x="13660" y="18281"/>
                        <a:pt x="13672" y="18281"/>
                        <a:pt x="13672" y="18315"/>
                      </a:cubicBezTo>
                      <a:cubicBezTo>
                        <a:pt x="13672" y="18349"/>
                        <a:pt x="13684" y="18417"/>
                        <a:pt x="13684" y="18451"/>
                      </a:cubicBezTo>
                      <a:cubicBezTo>
                        <a:pt x="13684" y="18485"/>
                        <a:pt x="13684" y="18485"/>
                        <a:pt x="13684" y="18485"/>
                      </a:cubicBezTo>
                      <a:cubicBezTo>
                        <a:pt x="13684" y="18519"/>
                        <a:pt x="13719" y="18587"/>
                        <a:pt x="13766" y="18587"/>
                      </a:cubicBezTo>
                      <a:cubicBezTo>
                        <a:pt x="13778" y="18587"/>
                        <a:pt x="13778" y="18587"/>
                        <a:pt x="13790" y="18587"/>
                      </a:cubicBezTo>
                      <a:cubicBezTo>
                        <a:pt x="13802" y="18553"/>
                        <a:pt x="13825" y="18553"/>
                        <a:pt x="13837" y="18587"/>
                      </a:cubicBezTo>
                      <a:cubicBezTo>
                        <a:pt x="13849" y="18587"/>
                        <a:pt x="13861" y="18587"/>
                        <a:pt x="13861" y="18587"/>
                      </a:cubicBezTo>
                      <a:cubicBezTo>
                        <a:pt x="13873" y="18587"/>
                        <a:pt x="13884" y="18553"/>
                        <a:pt x="13884" y="18519"/>
                      </a:cubicBezTo>
                      <a:cubicBezTo>
                        <a:pt x="13908" y="18417"/>
                        <a:pt x="13955" y="18383"/>
                        <a:pt x="13991" y="18383"/>
                      </a:cubicBezTo>
                      <a:cubicBezTo>
                        <a:pt x="14002" y="18383"/>
                        <a:pt x="14014" y="18383"/>
                        <a:pt x="14026" y="18383"/>
                      </a:cubicBezTo>
                      <a:cubicBezTo>
                        <a:pt x="14038" y="18349"/>
                        <a:pt x="14073" y="18315"/>
                        <a:pt x="14097" y="18315"/>
                      </a:cubicBezTo>
                      <a:cubicBezTo>
                        <a:pt x="14120" y="18315"/>
                        <a:pt x="14144" y="18315"/>
                        <a:pt x="14156" y="18349"/>
                      </a:cubicBezTo>
                      <a:cubicBezTo>
                        <a:pt x="14167" y="18383"/>
                        <a:pt x="14167" y="18451"/>
                        <a:pt x="14167" y="18519"/>
                      </a:cubicBezTo>
                      <a:cubicBezTo>
                        <a:pt x="14167" y="18587"/>
                        <a:pt x="14179" y="18621"/>
                        <a:pt x="14179" y="18689"/>
                      </a:cubicBezTo>
                      <a:cubicBezTo>
                        <a:pt x="14191" y="18723"/>
                        <a:pt x="14203" y="18825"/>
                        <a:pt x="14156" y="18893"/>
                      </a:cubicBezTo>
                      <a:cubicBezTo>
                        <a:pt x="14132" y="18927"/>
                        <a:pt x="14120" y="19165"/>
                        <a:pt x="14109" y="19267"/>
                      </a:cubicBezTo>
                      <a:cubicBezTo>
                        <a:pt x="14109" y="19301"/>
                        <a:pt x="14097" y="19301"/>
                        <a:pt x="14097" y="19335"/>
                      </a:cubicBezTo>
                      <a:cubicBezTo>
                        <a:pt x="14097" y="19403"/>
                        <a:pt x="14073" y="19472"/>
                        <a:pt x="14050" y="19506"/>
                      </a:cubicBezTo>
                      <a:cubicBezTo>
                        <a:pt x="14038" y="19540"/>
                        <a:pt x="14026" y="19574"/>
                        <a:pt x="14026" y="19608"/>
                      </a:cubicBezTo>
                      <a:cubicBezTo>
                        <a:pt x="14014" y="19710"/>
                        <a:pt x="13991" y="19778"/>
                        <a:pt x="13979" y="19812"/>
                      </a:cubicBezTo>
                      <a:cubicBezTo>
                        <a:pt x="13967" y="19812"/>
                        <a:pt x="13955" y="19846"/>
                        <a:pt x="13955" y="19846"/>
                      </a:cubicBezTo>
                      <a:cubicBezTo>
                        <a:pt x="13955" y="19880"/>
                        <a:pt x="13955" y="19880"/>
                        <a:pt x="13955" y="19880"/>
                      </a:cubicBezTo>
                      <a:cubicBezTo>
                        <a:pt x="13955" y="19880"/>
                        <a:pt x="13955" y="19880"/>
                        <a:pt x="13955" y="19880"/>
                      </a:cubicBezTo>
                      <a:cubicBezTo>
                        <a:pt x="13955" y="19914"/>
                        <a:pt x="13955" y="19914"/>
                        <a:pt x="13955" y="19914"/>
                      </a:cubicBezTo>
                      <a:cubicBezTo>
                        <a:pt x="13955" y="19914"/>
                        <a:pt x="13955" y="19914"/>
                        <a:pt x="13955" y="19914"/>
                      </a:cubicBezTo>
                      <a:cubicBezTo>
                        <a:pt x="13955" y="19948"/>
                        <a:pt x="13943" y="19948"/>
                        <a:pt x="13932" y="19982"/>
                      </a:cubicBezTo>
                      <a:cubicBezTo>
                        <a:pt x="13932" y="19982"/>
                        <a:pt x="13932" y="19982"/>
                        <a:pt x="13932" y="19982"/>
                      </a:cubicBezTo>
                      <a:cubicBezTo>
                        <a:pt x="13932" y="19982"/>
                        <a:pt x="13932" y="19982"/>
                        <a:pt x="13932" y="19982"/>
                      </a:cubicBezTo>
                      <a:cubicBezTo>
                        <a:pt x="13932" y="19982"/>
                        <a:pt x="13932" y="19982"/>
                        <a:pt x="13920" y="19982"/>
                      </a:cubicBezTo>
                      <a:cubicBezTo>
                        <a:pt x="13920" y="19982"/>
                        <a:pt x="13920" y="19982"/>
                        <a:pt x="13920" y="19982"/>
                      </a:cubicBezTo>
                      <a:cubicBezTo>
                        <a:pt x="13908" y="19982"/>
                        <a:pt x="13908" y="19982"/>
                        <a:pt x="13896" y="19982"/>
                      </a:cubicBezTo>
                      <a:cubicBezTo>
                        <a:pt x="13861" y="19982"/>
                        <a:pt x="13825" y="19948"/>
                        <a:pt x="13802" y="19914"/>
                      </a:cubicBezTo>
                      <a:cubicBezTo>
                        <a:pt x="13790" y="19914"/>
                        <a:pt x="13778" y="19948"/>
                        <a:pt x="13766" y="19982"/>
                      </a:cubicBezTo>
                      <a:cubicBezTo>
                        <a:pt x="13743" y="20016"/>
                        <a:pt x="13731" y="20084"/>
                        <a:pt x="13707" y="20084"/>
                      </a:cubicBezTo>
                      <a:cubicBezTo>
                        <a:pt x="13707" y="20084"/>
                        <a:pt x="13707" y="20186"/>
                        <a:pt x="13707" y="20254"/>
                      </a:cubicBezTo>
                      <a:cubicBezTo>
                        <a:pt x="13719" y="20288"/>
                        <a:pt x="13719" y="20356"/>
                        <a:pt x="13707" y="20390"/>
                      </a:cubicBezTo>
                      <a:cubicBezTo>
                        <a:pt x="13707" y="20458"/>
                        <a:pt x="13707" y="20492"/>
                        <a:pt x="13719" y="20560"/>
                      </a:cubicBezTo>
                      <a:cubicBezTo>
                        <a:pt x="13731" y="20628"/>
                        <a:pt x="13731" y="20696"/>
                        <a:pt x="13731" y="20798"/>
                      </a:cubicBezTo>
                      <a:cubicBezTo>
                        <a:pt x="13731" y="20798"/>
                        <a:pt x="13731" y="20832"/>
                        <a:pt x="13731" y="20832"/>
                      </a:cubicBezTo>
                      <a:cubicBezTo>
                        <a:pt x="13790" y="20730"/>
                        <a:pt x="13814" y="20730"/>
                        <a:pt x="13814" y="20730"/>
                      </a:cubicBezTo>
                      <a:cubicBezTo>
                        <a:pt x="13849" y="20730"/>
                        <a:pt x="13873" y="20798"/>
                        <a:pt x="13908" y="20866"/>
                      </a:cubicBezTo>
                      <a:cubicBezTo>
                        <a:pt x="13932" y="20900"/>
                        <a:pt x="13955" y="20968"/>
                        <a:pt x="13967" y="20968"/>
                      </a:cubicBezTo>
                      <a:cubicBezTo>
                        <a:pt x="14014" y="20968"/>
                        <a:pt x="14226" y="20560"/>
                        <a:pt x="14250" y="20458"/>
                      </a:cubicBezTo>
                      <a:cubicBezTo>
                        <a:pt x="14262" y="20390"/>
                        <a:pt x="14297" y="20254"/>
                        <a:pt x="14415" y="19914"/>
                      </a:cubicBezTo>
                      <a:cubicBezTo>
                        <a:pt x="14439" y="19846"/>
                        <a:pt x="14462" y="19778"/>
                        <a:pt x="14474" y="19744"/>
                      </a:cubicBezTo>
                      <a:cubicBezTo>
                        <a:pt x="14533" y="19574"/>
                        <a:pt x="14628" y="19267"/>
                        <a:pt x="14663" y="18995"/>
                      </a:cubicBezTo>
                      <a:cubicBezTo>
                        <a:pt x="14675" y="18893"/>
                        <a:pt x="14722" y="18757"/>
                        <a:pt x="14757" y="18655"/>
                      </a:cubicBezTo>
                      <a:cubicBezTo>
                        <a:pt x="14781" y="18553"/>
                        <a:pt x="14805" y="18485"/>
                        <a:pt x="14805" y="18451"/>
                      </a:cubicBezTo>
                      <a:cubicBezTo>
                        <a:pt x="14816" y="18417"/>
                        <a:pt x="14828" y="18383"/>
                        <a:pt x="14828" y="18349"/>
                      </a:cubicBezTo>
                      <a:cubicBezTo>
                        <a:pt x="14852" y="18315"/>
                        <a:pt x="14864" y="18247"/>
                        <a:pt x="14887" y="18077"/>
                      </a:cubicBezTo>
                      <a:cubicBezTo>
                        <a:pt x="14911" y="17907"/>
                        <a:pt x="14922" y="17567"/>
                        <a:pt x="14934" y="17363"/>
                      </a:cubicBezTo>
                      <a:cubicBezTo>
                        <a:pt x="14934" y="17124"/>
                        <a:pt x="14946" y="17090"/>
                        <a:pt x="14946" y="17056"/>
                      </a:cubicBezTo>
                      <a:cubicBezTo>
                        <a:pt x="14958" y="17022"/>
                        <a:pt x="14958" y="16988"/>
                        <a:pt x="14958" y="16988"/>
                      </a:cubicBezTo>
                      <a:cubicBezTo>
                        <a:pt x="14958" y="16920"/>
                        <a:pt x="14958" y="16852"/>
                        <a:pt x="14970" y="16818"/>
                      </a:cubicBezTo>
                      <a:cubicBezTo>
                        <a:pt x="14981" y="16784"/>
                        <a:pt x="14981" y="16750"/>
                        <a:pt x="14981" y="16750"/>
                      </a:cubicBezTo>
                      <a:cubicBezTo>
                        <a:pt x="14993" y="16682"/>
                        <a:pt x="14993" y="16614"/>
                        <a:pt x="15029" y="16512"/>
                      </a:cubicBezTo>
                      <a:cubicBezTo>
                        <a:pt x="15052" y="16444"/>
                        <a:pt x="15052" y="16410"/>
                        <a:pt x="15040" y="16342"/>
                      </a:cubicBezTo>
                      <a:cubicBezTo>
                        <a:pt x="15040" y="16308"/>
                        <a:pt x="15040" y="16240"/>
                        <a:pt x="15040" y="16172"/>
                      </a:cubicBezTo>
                      <a:cubicBezTo>
                        <a:pt x="15040" y="16138"/>
                        <a:pt x="15040" y="16070"/>
                        <a:pt x="15040" y="16070"/>
                      </a:cubicBezTo>
                      <a:cubicBezTo>
                        <a:pt x="15017" y="15968"/>
                        <a:pt x="15029" y="15900"/>
                        <a:pt x="15052" y="15866"/>
                      </a:cubicBezTo>
                      <a:cubicBezTo>
                        <a:pt x="15040" y="15866"/>
                        <a:pt x="15029" y="15832"/>
                        <a:pt x="15017" y="15798"/>
                      </a:cubicBezTo>
                      <a:cubicBezTo>
                        <a:pt x="15005" y="15764"/>
                        <a:pt x="15005" y="15764"/>
                        <a:pt x="15005" y="15764"/>
                      </a:cubicBezTo>
                      <a:cubicBezTo>
                        <a:pt x="14970" y="15730"/>
                        <a:pt x="14922" y="15696"/>
                        <a:pt x="14922" y="15560"/>
                      </a:cubicBezTo>
                      <a:cubicBezTo>
                        <a:pt x="14922" y="15492"/>
                        <a:pt x="14875" y="15390"/>
                        <a:pt x="14840" y="15390"/>
                      </a:cubicBezTo>
                      <a:cubicBezTo>
                        <a:pt x="14840" y="15390"/>
                        <a:pt x="14828" y="15390"/>
                        <a:pt x="14828" y="15390"/>
                      </a:cubicBezTo>
                      <a:cubicBezTo>
                        <a:pt x="14816" y="15390"/>
                        <a:pt x="14793" y="15390"/>
                        <a:pt x="14781" y="15356"/>
                      </a:cubicBezTo>
                      <a:cubicBezTo>
                        <a:pt x="14769" y="15356"/>
                        <a:pt x="14757" y="15356"/>
                        <a:pt x="14746" y="15356"/>
                      </a:cubicBezTo>
                      <a:cubicBezTo>
                        <a:pt x="14757" y="15390"/>
                        <a:pt x="14746" y="15424"/>
                        <a:pt x="14746" y="15458"/>
                      </a:cubicBezTo>
                      <a:cubicBezTo>
                        <a:pt x="14734" y="15526"/>
                        <a:pt x="14710" y="15526"/>
                        <a:pt x="14698" y="15526"/>
                      </a:cubicBezTo>
                      <a:cubicBezTo>
                        <a:pt x="14687" y="15526"/>
                        <a:pt x="14675" y="15560"/>
                        <a:pt x="14663" y="15628"/>
                      </a:cubicBezTo>
                      <a:cubicBezTo>
                        <a:pt x="14663" y="15628"/>
                        <a:pt x="14663" y="15628"/>
                        <a:pt x="14663" y="15628"/>
                      </a:cubicBezTo>
                      <a:cubicBezTo>
                        <a:pt x="14639" y="15730"/>
                        <a:pt x="14604" y="15764"/>
                        <a:pt x="14580" y="15764"/>
                      </a:cubicBezTo>
                      <a:cubicBezTo>
                        <a:pt x="14545" y="15764"/>
                        <a:pt x="14533" y="15730"/>
                        <a:pt x="14533" y="15696"/>
                      </a:cubicBezTo>
                      <a:cubicBezTo>
                        <a:pt x="14533" y="15662"/>
                        <a:pt x="14533" y="15628"/>
                        <a:pt x="14557" y="15560"/>
                      </a:cubicBezTo>
                      <a:cubicBezTo>
                        <a:pt x="14557" y="15560"/>
                        <a:pt x="14557" y="15560"/>
                        <a:pt x="14557" y="15560"/>
                      </a:cubicBezTo>
                      <a:cubicBezTo>
                        <a:pt x="14557" y="15560"/>
                        <a:pt x="14557" y="15526"/>
                        <a:pt x="14557" y="15526"/>
                      </a:cubicBezTo>
                      <a:cubicBezTo>
                        <a:pt x="14545" y="15526"/>
                        <a:pt x="14533" y="15458"/>
                        <a:pt x="14533" y="15424"/>
                      </a:cubicBezTo>
                      <a:cubicBezTo>
                        <a:pt x="14533" y="15424"/>
                        <a:pt x="14533" y="15424"/>
                        <a:pt x="14533" y="15424"/>
                      </a:cubicBezTo>
                      <a:cubicBezTo>
                        <a:pt x="14521" y="15492"/>
                        <a:pt x="14510" y="15560"/>
                        <a:pt x="14474" y="15594"/>
                      </a:cubicBezTo>
                      <a:cubicBezTo>
                        <a:pt x="14474" y="15594"/>
                        <a:pt x="14474" y="15594"/>
                        <a:pt x="14474" y="15594"/>
                      </a:cubicBezTo>
                      <a:cubicBezTo>
                        <a:pt x="14462" y="15594"/>
                        <a:pt x="14451" y="15560"/>
                        <a:pt x="14439" y="15526"/>
                      </a:cubicBezTo>
                      <a:cubicBezTo>
                        <a:pt x="14415" y="15458"/>
                        <a:pt x="14427" y="15254"/>
                        <a:pt x="14427" y="15152"/>
                      </a:cubicBezTo>
                      <a:cubicBezTo>
                        <a:pt x="14427" y="15152"/>
                        <a:pt x="14415" y="15152"/>
                        <a:pt x="14403" y="15152"/>
                      </a:cubicBezTo>
                      <a:cubicBezTo>
                        <a:pt x="14380" y="15186"/>
                        <a:pt x="14344" y="15186"/>
                        <a:pt x="14309" y="15186"/>
                      </a:cubicBezTo>
                      <a:cubicBezTo>
                        <a:pt x="14250" y="15152"/>
                        <a:pt x="14238" y="15083"/>
                        <a:pt x="14226" y="15049"/>
                      </a:cubicBezTo>
                      <a:cubicBezTo>
                        <a:pt x="14226" y="14947"/>
                        <a:pt x="14250" y="14845"/>
                        <a:pt x="14297" y="14777"/>
                      </a:cubicBezTo>
                      <a:cubicBezTo>
                        <a:pt x="14333" y="14709"/>
                        <a:pt x="14344" y="14675"/>
                        <a:pt x="14356" y="14641"/>
                      </a:cubicBezTo>
                      <a:cubicBezTo>
                        <a:pt x="14368" y="14607"/>
                        <a:pt x="14368" y="14539"/>
                        <a:pt x="14392" y="14539"/>
                      </a:cubicBezTo>
                      <a:cubicBezTo>
                        <a:pt x="14415" y="14505"/>
                        <a:pt x="14462" y="14437"/>
                        <a:pt x="14498" y="14335"/>
                      </a:cubicBezTo>
                      <a:cubicBezTo>
                        <a:pt x="14521" y="14301"/>
                        <a:pt x="14545" y="14267"/>
                        <a:pt x="14557" y="14233"/>
                      </a:cubicBezTo>
                      <a:cubicBezTo>
                        <a:pt x="14604" y="14165"/>
                        <a:pt x="14616" y="14097"/>
                        <a:pt x="14628" y="13995"/>
                      </a:cubicBezTo>
                      <a:cubicBezTo>
                        <a:pt x="14628" y="13927"/>
                        <a:pt x="14663" y="13859"/>
                        <a:pt x="14722" y="13757"/>
                      </a:cubicBezTo>
                      <a:cubicBezTo>
                        <a:pt x="14746" y="13689"/>
                        <a:pt x="14793" y="13621"/>
                        <a:pt x="14816" y="13553"/>
                      </a:cubicBezTo>
                      <a:cubicBezTo>
                        <a:pt x="14899" y="13383"/>
                        <a:pt x="14946" y="13247"/>
                        <a:pt x="14958" y="13145"/>
                      </a:cubicBezTo>
                      <a:cubicBezTo>
                        <a:pt x="14970" y="13077"/>
                        <a:pt x="15005" y="13009"/>
                        <a:pt x="15052" y="12941"/>
                      </a:cubicBezTo>
                      <a:cubicBezTo>
                        <a:pt x="15076" y="12906"/>
                        <a:pt x="15099" y="12838"/>
                        <a:pt x="15111" y="12804"/>
                      </a:cubicBezTo>
                      <a:cubicBezTo>
                        <a:pt x="15111" y="12668"/>
                        <a:pt x="15288" y="12430"/>
                        <a:pt x="15371" y="12362"/>
                      </a:cubicBezTo>
                      <a:cubicBezTo>
                        <a:pt x="15394" y="12362"/>
                        <a:pt x="15430" y="12362"/>
                        <a:pt x="15465" y="12362"/>
                      </a:cubicBezTo>
                      <a:cubicBezTo>
                        <a:pt x="15548" y="12362"/>
                        <a:pt x="15654" y="12396"/>
                        <a:pt x="15689" y="12498"/>
                      </a:cubicBezTo>
                      <a:cubicBezTo>
                        <a:pt x="15701" y="12532"/>
                        <a:pt x="15701" y="12532"/>
                        <a:pt x="15725" y="12498"/>
                      </a:cubicBezTo>
                      <a:cubicBezTo>
                        <a:pt x="15736" y="12430"/>
                        <a:pt x="15760" y="12430"/>
                        <a:pt x="15772" y="12430"/>
                      </a:cubicBezTo>
                      <a:cubicBezTo>
                        <a:pt x="15784" y="12430"/>
                        <a:pt x="15807" y="12430"/>
                        <a:pt x="15831" y="12464"/>
                      </a:cubicBezTo>
                      <a:cubicBezTo>
                        <a:pt x="15866" y="12464"/>
                        <a:pt x="15866" y="12464"/>
                        <a:pt x="15866" y="12464"/>
                      </a:cubicBezTo>
                      <a:cubicBezTo>
                        <a:pt x="15890" y="12464"/>
                        <a:pt x="15913" y="12464"/>
                        <a:pt x="15925" y="12430"/>
                      </a:cubicBezTo>
                      <a:cubicBezTo>
                        <a:pt x="15949" y="12430"/>
                        <a:pt x="15972" y="12396"/>
                        <a:pt x="15996" y="12430"/>
                      </a:cubicBezTo>
                      <a:cubicBezTo>
                        <a:pt x="16008" y="12430"/>
                        <a:pt x="16031" y="12430"/>
                        <a:pt x="16043" y="12430"/>
                      </a:cubicBezTo>
                      <a:cubicBezTo>
                        <a:pt x="16055" y="12430"/>
                        <a:pt x="16067" y="12430"/>
                        <a:pt x="16079" y="12362"/>
                      </a:cubicBezTo>
                      <a:cubicBezTo>
                        <a:pt x="16102" y="12226"/>
                        <a:pt x="16161" y="12226"/>
                        <a:pt x="16197" y="12226"/>
                      </a:cubicBezTo>
                      <a:cubicBezTo>
                        <a:pt x="16232" y="12226"/>
                        <a:pt x="16279" y="12226"/>
                        <a:pt x="16303" y="12260"/>
                      </a:cubicBezTo>
                      <a:cubicBezTo>
                        <a:pt x="16303" y="12294"/>
                        <a:pt x="16303" y="12294"/>
                        <a:pt x="16315" y="12294"/>
                      </a:cubicBezTo>
                      <a:cubicBezTo>
                        <a:pt x="16338" y="12362"/>
                        <a:pt x="16350" y="12362"/>
                        <a:pt x="16374" y="12328"/>
                      </a:cubicBezTo>
                      <a:cubicBezTo>
                        <a:pt x="16385" y="12294"/>
                        <a:pt x="16397" y="12294"/>
                        <a:pt x="16409" y="12294"/>
                      </a:cubicBezTo>
                      <a:cubicBezTo>
                        <a:pt x="16432" y="12294"/>
                        <a:pt x="16444" y="12362"/>
                        <a:pt x="16456" y="12396"/>
                      </a:cubicBezTo>
                      <a:cubicBezTo>
                        <a:pt x="16468" y="12430"/>
                        <a:pt x="16468" y="12464"/>
                        <a:pt x="16480" y="12464"/>
                      </a:cubicBezTo>
                      <a:cubicBezTo>
                        <a:pt x="16515" y="12464"/>
                        <a:pt x="16527" y="12532"/>
                        <a:pt x="16527" y="12566"/>
                      </a:cubicBezTo>
                      <a:cubicBezTo>
                        <a:pt x="16527" y="12600"/>
                        <a:pt x="16515" y="12634"/>
                        <a:pt x="16503" y="12668"/>
                      </a:cubicBezTo>
                      <a:cubicBezTo>
                        <a:pt x="16515" y="12668"/>
                        <a:pt x="16527" y="12634"/>
                        <a:pt x="16539" y="12634"/>
                      </a:cubicBezTo>
                      <a:cubicBezTo>
                        <a:pt x="16550" y="12634"/>
                        <a:pt x="16550" y="12634"/>
                        <a:pt x="16550" y="12634"/>
                      </a:cubicBezTo>
                      <a:cubicBezTo>
                        <a:pt x="16562" y="12668"/>
                        <a:pt x="16574" y="12668"/>
                        <a:pt x="16586" y="12668"/>
                      </a:cubicBezTo>
                      <a:cubicBezTo>
                        <a:pt x="16621" y="12668"/>
                        <a:pt x="16645" y="12634"/>
                        <a:pt x="16668" y="12600"/>
                      </a:cubicBezTo>
                      <a:cubicBezTo>
                        <a:pt x="16704" y="12532"/>
                        <a:pt x="16739" y="12566"/>
                        <a:pt x="16751" y="12600"/>
                      </a:cubicBezTo>
                      <a:cubicBezTo>
                        <a:pt x="16751" y="12600"/>
                        <a:pt x="16763" y="12600"/>
                        <a:pt x="16763" y="12600"/>
                      </a:cubicBezTo>
                      <a:cubicBezTo>
                        <a:pt x="16786" y="12532"/>
                        <a:pt x="16822" y="12498"/>
                        <a:pt x="16845" y="12498"/>
                      </a:cubicBezTo>
                      <a:cubicBezTo>
                        <a:pt x="16834" y="12498"/>
                        <a:pt x="16810" y="12464"/>
                        <a:pt x="16798" y="12430"/>
                      </a:cubicBezTo>
                      <a:cubicBezTo>
                        <a:pt x="16786" y="12328"/>
                        <a:pt x="16798" y="12226"/>
                        <a:pt x="16834" y="12056"/>
                      </a:cubicBezTo>
                      <a:cubicBezTo>
                        <a:pt x="16869" y="11886"/>
                        <a:pt x="16928" y="11784"/>
                        <a:pt x="16975" y="11682"/>
                      </a:cubicBezTo>
                      <a:cubicBezTo>
                        <a:pt x="16999" y="11648"/>
                        <a:pt x="17022" y="11580"/>
                        <a:pt x="17034" y="11546"/>
                      </a:cubicBezTo>
                      <a:cubicBezTo>
                        <a:pt x="17070" y="11478"/>
                        <a:pt x="17093" y="11444"/>
                        <a:pt x="17117" y="11444"/>
                      </a:cubicBezTo>
                      <a:cubicBezTo>
                        <a:pt x="17117" y="11444"/>
                        <a:pt x="17117" y="11444"/>
                        <a:pt x="17129" y="11444"/>
                      </a:cubicBezTo>
                      <a:cubicBezTo>
                        <a:pt x="17129" y="11308"/>
                        <a:pt x="17152" y="11036"/>
                        <a:pt x="17211" y="11036"/>
                      </a:cubicBezTo>
                      <a:cubicBezTo>
                        <a:pt x="17223" y="11036"/>
                        <a:pt x="17223" y="11036"/>
                        <a:pt x="17223" y="11036"/>
                      </a:cubicBezTo>
                      <a:cubicBezTo>
                        <a:pt x="17235" y="11036"/>
                        <a:pt x="17246" y="11036"/>
                        <a:pt x="17258" y="11036"/>
                      </a:cubicBezTo>
                      <a:cubicBezTo>
                        <a:pt x="17282" y="11036"/>
                        <a:pt x="17294" y="11036"/>
                        <a:pt x="17317" y="11036"/>
                      </a:cubicBezTo>
                      <a:cubicBezTo>
                        <a:pt x="17364" y="11036"/>
                        <a:pt x="17400" y="11002"/>
                        <a:pt x="17423" y="10968"/>
                      </a:cubicBezTo>
                      <a:cubicBezTo>
                        <a:pt x="17447" y="10934"/>
                        <a:pt x="17459" y="10934"/>
                        <a:pt x="17471" y="10934"/>
                      </a:cubicBezTo>
                      <a:cubicBezTo>
                        <a:pt x="17506" y="10934"/>
                        <a:pt x="17518" y="11002"/>
                        <a:pt x="17530" y="11036"/>
                      </a:cubicBezTo>
                      <a:cubicBezTo>
                        <a:pt x="17530" y="11070"/>
                        <a:pt x="17530" y="11070"/>
                        <a:pt x="17530" y="11070"/>
                      </a:cubicBezTo>
                      <a:cubicBezTo>
                        <a:pt x="17530" y="11070"/>
                        <a:pt x="17541" y="11036"/>
                        <a:pt x="17553" y="11036"/>
                      </a:cubicBezTo>
                      <a:cubicBezTo>
                        <a:pt x="17565" y="11002"/>
                        <a:pt x="17589" y="10968"/>
                        <a:pt x="17612" y="10968"/>
                      </a:cubicBezTo>
                      <a:cubicBezTo>
                        <a:pt x="17612" y="10968"/>
                        <a:pt x="17624" y="10968"/>
                        <a:pt x="17636" y="10968"/>
                      </a:cubicBezTo>
                      <a:cubicBezTo>
                        <a:pt x="17648" y="11002"/>
                        <a:pt x="17648" y="11036"/>
                        <a:pt x="17648" y="11036"/>
                      </a:cubicBezTo>
                      <a:cubicBezTo>
                        <a:pt x="17659" y="11104"/>
                        <a:pt x="17636" y="11172"/>
                        <a:pt x="17624" y="11240"/>
                      </a:cubicBezTo>
                      <a:cubicBezTo>
                        <a:pt x="17600" y="11274"/>
                        <a:pt x="17589" y="11342"/>
                        <a:pt x="17577" y="11410"/>
                      </a:cubicBezTo>
                      <a:cubicBezTo>
                        <a:pt x="17577" y="11444"/>
                        <a:pt x="17577" y="11444"/>
                        <a:pt x="17577" y="11444"/>
                      </a:cubicBezTo>
                      <a:cubicBezTo>
                        <a:pt x="17577" y="11444"/>
                        <a:pt x="17589" y="11444"/>
                        <a:pt x="17600" y="11444"/>
                      </a:cubicBezTo>
                      <a:cubicBezTo>
                        <a:pt x="17612" y="11444"/>
                        <a:pt x="17624" y="11444"/>
                        <a:pt x="17636" y="11478"/>
                      </a:cubicBezTo>
                      <a:cubicBezTo>
                        <a:pt x="17659" y="11512"/>
                        <a:pt x="17659" y="11546"/>
                        <a:pt x="17659" y="11546"/>
                      </a:cubicBezTo>
                      <a:cubicBezTo>
                        <a:pt x="17659" y="11580"/>
                        <a:pt x="17659" y="11614"/>
                        <a:pt x="17659" y="11614"/>
                      </a:cubicBezTo>
                      <a:cubicBezTo>
                        <a:pt x="17683" y="11580"/>
                        <a:pt x="17707" y="11546"/>
                        <a:pt x="17742" y="11444"/>
                      </a:cubicBezTo>
                      <a:cubicBezTo>
                        <a:pt x="17836" y="11172"/>
                        <a:pt x="17907" y="11138"/>
                        <a:pt x="17966" y="11138"/>
                      </a:cubicBezTo>
                      <a:cubicBezTo>
                        <a:pt x="17966" y="11138"/>
                        <a:pt x="17978" y="11138"/>
                        <a:pt x="17978" y="11138"/>
                      </a:cubicBezTo>
                      <a:cubicBezTo>
                        <a:pt x="17978" y="11138"/>
                        <a:pt x="17978" y="11138"/>
                        <a:pt x="17990" y="11138"/>
                      </a:cubicBezTo>
                      <a:cubicBezTo>
                        <a:pt x="17990" y="11104"/>
                        <a:pt x="17990" y="11070"/>
                        <a:pt x="17990" y="11036"/>
                      </a:cubicBezTo>
                      <a:cubicBezTo>
                        <a:pt x="17978" y="10968"/>
                        <a:pt x="17978" y="10900"/>
                        <a:pt x="17978" y="10797"/>
                      </a:cubicBezTo>
                      <a:cubicBezTo>
                        <a:pt x="17990" y="10592"/>
                        <a:pt x="18108" y="10490"/>
                        <a:pt x="18178" y="10490"/>
                      </a:cubicBezTo>
                      <a:cubicBezTo>
                        <a:pt x="18190" y="10490"/>
                        <a:pt x="18226" y="10490"/>
                        <a:pt x="18237" y="10524"/>
                      </a:cubicBezTo>
                      <a:cubicBezTo>
                        <a:pt x="18285" y="10558"/>
                        <a:pt x="18296" y="10626"/>
                        <a:pt x="18296" y="10694"/>
                      </a:cubicBezTo>
                      <a:cubicBezTo>
                        <a:pt x="18296" y="10694"/>
                        <a:pt x="18285" y="10762"/>
                        <a:pt x="18261" y="10762"/>
                      </a:cubicBezTo>
                      <a:cubicBezTo>
                        <a:pt x="18249" y="10762"/>
                        <a:pt x="18237" y="10762"/>
                        <a:pt x="18226" y="10728"/>
                      </a:cubicBezTo>
                      <a:cubicBezTo>
                        <a:pt x="18202" y="10728"/>
                        <a:pt x="18190" y="10728"/>
                        <a:pt x="18178" y="10797"/>
                      </a:cubicBezTo>
                      <a:cubicBezTo>
                        <a:pt x="18167" y="10832"/>
                        <a:pt x="18155" y="10900"/>
                        <a:pt x="18155" y="10968"/>
                      </a:cubicBezTo>
                      <a:cubicBezTo>
                        <a:pt x="18155" y="11070"/>
                        <a:pt x="18143" y="11138"/>
                        <a:pt x="18131" y="11206"/>
                      </a:cubicBezTo>
                      <a:cubicBezTo>
                        <a:pt x="18131" y="11206"/>
                        <a:pt x="18119" y="11240"/>
                        <a:pt x="18119" y="11240"/>
                      </a:cubicBezTo>
                      <a:cubicBezTo>
                        <a:pt x="18143" y="11274"/>
                        <a:pt x="18143" y="11308"/>
                        <a:pt x="18143" y="11342"/>
                      </a:cubicBezTo>
                      <a:cubicBezTo>
                        <a:pt x="18131" y="11376"/>
                        <a:pt x="18119" y="11410"/>
                        <a:pt x="18108" y="11444"/>
                      </a:cubicBezTo>
                      <a:cubicBezTo>
                        <a:pt x="18108" y="11444"/>
                        <a:pt x="18096" y="11478"/>
                        <a:pt x="18096" y="11478"/>
                      </a:cubicBezTo>
                      <a:cubicBezTo>
                        <a:pt x="18096" y="11478"/>
                        <a:pt x="18096" y="11478"/>
                        <a:pt x="18096" y="11478"/>
                      </a:cubicBezTo>
                      <a:cubicBezTo>
                        <a:pt x="18096" y="11546"/>
                        <a:pt x="18084" y="11648"/>
                        <a:pt x="18037" y="11716"/>
                      </a:cubicBezTo>
                      <a:cubicBezTo>
                        <a:pt x="18025" y="11716"/>
                        <a:pt x="18013" y="11716"/>
                        <a:pt x="18001" y="11716"/>
                      </a:cubicBezTo>
                      <a:cubicBezTo>
                        <a:pt x="17966" y="11750"/>
                        <a:pt x="17883" y="11784"/>
                        <a:pt x="17883" y="11852"/>
                      </a:cubicBezTo>
                      <a:cubicBezTo>
                        <a:pt x="17872" y="11988"/>
                        <a:pt x="17848" y="12022"/>
                        <a:pt x="17825" y="12090"/>
                      </a:cubicBezTo>
                      <a:cubicBezTo>
                        <a:pt x="17801" y="12124"/>
                        <a:pt x="17777" y="12158"/>
                        <a:pt x="17766" y="12226"/>
                      </a:cubicBezTo>
                      <a:cubicBezTo>
                        <a:pt x="17754" y="12328"/>
                        <a:pt x="17718" y="12396"/>
                        <a:pt x="17671" y="12498"/>
                      </a:cubicBezTo>
                      <a:cubicBezTo>
                        <a:pt x="17624" y="12600"/>
                        <a:pt x="17565" y="12702"/>
                        <a:pt x="17518" y="12906"/>
                      </a:cubicBezTo>
                      <a:cubicBezTo>
                        <a:pt x="17459" y="13145"/>
                        <a:pt x="17376" y="13247"/>
                        <a:pt x="17329" y="13281"/>
                      </a:cubicBezTo>
                      <a:cubicBezTo>
                        <a:pt x="17317" y="13315"/>
                        <a:pt x="17305" y="13315"/>
                        <a:pt x="17305" y="13315"/>
                      </a:cubicBezTo>
                      <a:cubicBezTo>
                        <a:pt x="17294" y="13417"/>
                        <a:pt x="17246" y="13417"/>
                        <a:pt x="17187" y="13417"/>
                      </a:cubicBezTo>
                      <a:cubicBezTo>
                        <a:pt x="17187" y="13417"/>
                        <a:pt x="17176" y="13417"/>
                        <a:pt x="17176" y="13417"/>
                      </a:cubicBezTo>
                      <a:cubicBezTo>
                        <a:pt x="17176" y="13451"/>
                        <a:pt x="17176" y="13451"/>
                        <a:pt x="17176" y="13451"/>
                      </a:cubicBezTo>
                      <a:cubicBezTo>
                        <a:pt x="17176" y="13553"/>
                        <a:pt x="17187" y="13723"/>
                        <a:pt x="17129" y="13859"/>
                      </a:cubicBezTo>
                      <a:cubicBezTo>
                        <a:pt x="17058" y="14097"/>
                        <a:pt x="17011" y="14403"/>
                        <a:pt x="17011" y="14709"/>
                      </a:cubicBezTo>
                      <a:cubicBezTo>
                        <a:pt x="17022" y="15049"/>
                        <a:pt x="17058" y="15934"/>
                        <a:pt x="17081" y="16104"/>
                      </a:cubicBezTo>
                      <a:cubicBezTo>
                        <a:pt x="17105" y="16172"/>
                        <a:pt x="17105" y="16342"/>
                        <a:pt x="17117" y="16478"/>
                      </a:cubicBezTo>
                      <a:cubicBezTo>
                        <a:pt x="17117" y="16580"/>
                        <a:pt x="17117" y="16716"/>
                        <a:pt x="17129" y="16716"/>
                      </a:cubicBezTo>
                      <a:cubicBezTo>
                        <a:pt x="17140" y="16784"/>
                        <a:pt x="17152" y="16886"/>
                        <a:pt x="17152" y="16920"/>
                      </a:cubicBezTo>
                      <a:cubicBezTo>
                        <a:pt x="17152" y="16954"/>
                        <a:pt x="17152" y="16954"/>
                        <a:pt x="17152" y="16988"/>
                      </a:cubicBezTo>
                      <a:cubicBezTo>
                        <a:pt x="17164" y="16954"/>
                        <a:pt x="17187" y="16886"/>
                        <a:pt x="17211" y="16818"/>
                      </a:cubicBezTo>
                      <a:cubicBezTo>
                        <a:pt x="17223" y="16750"/>
                        <a:pt x="17246" y="16716"/>
                        <a:pt x="17270" y="16648"/>
                      </a:cubicBezTo>
                      <a:cubicBezTo>
                        <a:pt x="17294" y="16614"/>
                        <a:pt x="17294" y="16580"/>
                        <a:pt x="17305" y="16546"/>
                      </a:cubicBezTo>
                      <a:cubicBezTo>
                        <a:pt x="17305" y="16512"/>
                        <a:pt x="17317" y="16478"/>
                        <a:pt x="17329" y="16444"/>
                      </a:cubicBezTo>
                      <a:cubicBezTo>
                        <a:pt x="17341" y="16410"/>
                        <a:pt x="17353" y="16274"/>
                        <a:pt x="17353" y="16206"/>
                      </a:cubicBezTo>
                      <a:cubicBezTo>
                        <a:pt x="17353" y="16138"/>
                        <a:pt x="17353" y="16104"/>
                        <a:pt x="17353" y="16070"/>
                      </a:cubicBezTo>
                      <a:cubicBezTo>
                        <a:pt x="17364" y="16002"/>
                        <a:pt x="17388" y="15968"/>
                        <a:pt x="17412" y="15934"/>
                      </a:cubicBezTo>
                      <a:cubicBezTo>
                        <a:pt x="17423" y="15934"/>
                        <a:pt x="17447" y="15900"/>
                        <a:pt x="17447" y="15866"/>
                      </a:cubicBezTo>
                      <a:cubicBezTo>
                        <a:pt x="17471" y="15798"/>
                        <a:pt x="17506" y="15798"/>
                        <a:pt x="17530" y="15798"/>
                      </a:cubicBezTo>
                      <a:cubicBezTo>
                        <a:pt x="17541" y="15798"/>
                        <a:pt x="17541" y="15798"/>
                        <a:pt x="17553" y="15798"/>
                      </a:cubicBezTo>
                      <a:cubicBezTo>
                        <a:pt x="17553" y="15764"/>
                        <a:pt x="17541" y="15696"/>
                        <a:pt x="17541" y="15628"/>
                      </a:cubicBezTo>
                      <a:cubicBezTo>
                        <a:pt x="17541" y="15594"/>
                        <a:pt x="17530" y="15594"/>
                        <a:pt x="17530" y="15560"/>
                      </a:cubicBezTo>
                      <a:cubicBezTo>
                        <a:pt x="17518" y="15424"/>
                        <a:pt x="17577" y="15288"/>
                        <a:pt x="17636" y="15186"/>
                      </a:cubicBezTo>
                      <a:cubicBezTo>
                        <a:pt x="17648" y="15152"/>
                        <a:pt x="17659" y="15152"/>
                        <a:pt x="17671" y="15118"/>
                      </a:cubicBezTo>
                      <a:cubicBezTo>
                        <a:pt x="17695" y="15083"/>
                        <a:pt x="17718" y="15083"/>
                        <a:pt x="17754" y="15083"/>
                      </a:cubicBezTo>
                      <a:cubicBezTo>
                        <a:pt x="17766" y="15083"/>
                        <a:pt x="17777" y="15118"/>
                        <a:pt x="17789" y="15118"/>
                      </a:cubicBezTo>
                      <a:cubicBezTo>
                        <a:pt x="17801" y="15118"/>
                        <a:pt x="17813" y="15083"/>
                        <a:pt x="17825" y="15049"/>
                      </a:cubicBezTo>
                      <a:cubicBezTo>
                        <a:pt x="17848" y="14981"/>
                        <a:pt x="17836" y="14913"/>
                        <a:pt x="17801" y="14811"/>
                      </a:cubicBezTo>
                      <a:cubicBezTo>
                        <a:pt x="17801" y="14777"/>
                        <a:pt x="17801" y="14777"/>
                        <a:pt x="17801" y="14777"/>
                      </a:cubicBezTo>
                      <a:cubicBezTo>
                        <a:pt x="17789" y="14743"/>
                        <a:pt x="17789" y="14675"/>
                        <a:pt x="17801" y="14607"/>
                      </a:cubicBezTo>
                      <a:cubicBezTo>
                        <a:pt x="17813" y="14471"/>
                        <a:pt x="17860" y="14233"/>
                        <a:pt x="17907" y="14199"/>
                      </a:cubicBezTo>
                      <a:cubicBezTo>
                        <a:pt x="17931" y="14165"/>
                        <a:pt x="17954" y="14199"/>
                        <a:pt x="17966" y="14199"/>
                      </a:cubicBezTo>
                      <a:cubicBezTo>
                        <a:pt x="17966" y="14199"/>
                        <a:pt x="17978" y="14233"/>
                        <a:pt x="17978" y="14233"/>
                      </a:cubicBezTo>
                      <a:cubicBezTo>
                        <a:pt x="17978" y="14233"/>
                        <a:pt x="17990" y="14233"/>
                        <a:pt x="18001" y="14199"/>
                      </a:cubicBezTo>
                      <a:cubicBezTo>
                        <a:pt x="18001" y="14199"/>
                        <a:pt x="18001" y="14165"/>
                        <a:pt x="18001" y="14165"/>
                      </a:cubicBezTo>
                      <a:cubicBezTo>
                        <a:pt x="17990" y="14131"/>
                        <a:pt x="17966" y="14063"/>
                        <a:pt x="17954" y="14063"/>
                      </a:cubicBezTo>
                      <a:cubicBezTo>
                        <a:pt x="17942" y="14063"/>
                        <a:pt x="17919" y="14063"/>
                        <a:pt x="17907" y="13961"/>
                      </a:cubicBezTo>
                      <a:cubicBezTo>
                        <a:pt x="17895" y="13859"/>
                        <a:pt x="17907" y="13621"/>
                        <a:pt x="17966" y="13519"/>
                      </a:cubicBezTo>
                      <a:cubicBezTo>
                        <a:pt x="17978" y="13485"/>
                        <a:pt x="17990" y="13451"/>
                        <a:pt x="17990" y="13451"/>
                      </a:cubicBezTo>
                      <a:cubicBezTo>
                        <a:pt x="17978" y="13451"/>
                        <a:pt x="17978" y="13417"/>
                        <a:pt x="17966" y="13417"/>
                      </a:cubicBezTo>
                      <a:cubicBezTo>
                        <a:pt x="17954" y="13417"/>
                        <a:pt x="17942" y="13417"/>
                        <a:pt x="17931" y="13417"/>
                      </a:cubicBezTo>
                      <a:cubicBezTo>
                        <a:pt x="17919" y="13417"/>
                        <a:pt x="17907" y="13451"/>
                        <a:pt x="17895" y="13451"/>
                      </a:cubicBezTo>
                      <a:cubicBezTo>
                        <a:pt x="17895" y="13451"/>
                        <a:pt x="17895" y="13451"/>
                        <a:pt x="17895" y="13451"/>
                      </a:cubicBezTo>
                      <a:cubicBezTo>
                        <a:pt x="17872" y="13451"/>
                        <a:pt x="17848" y="13417"/>
                        <a:pt x="17836" y="13349"/>
                      </a:cubicBezTo>
                      <a:cubicBezTo>
                        <a:pt x="17825" y="13247"/>
                        <a:pt x="17813" y="13077"/>
                        <a:pt x="17860" y="12941"/>
                      </a:cubicBezTo>
                      <a:cubicBezTo>
                        <a:pt x="17883" y="12838"/>
                        <a:pt x="17907" y="12804"/>
                        <a:pt x="17931" y="12736"/>
                      </a:cubicBezTo>
                      <a:cubicBezTo>
                        <a:pt x="17954" y="12702"/>
                        <a:pt x="17954" y="12668"/>
                        <a:pt x="17966" y="12634"/>
                      </a:cubicBezTo>
                      <a:cubicBezTo>
                        <a:pt x="17978" y="12498"/>
                        <a:pt x="18013" y="12328"/>
                        <a:pt x="18049" y="12226"/>
                      </a:cubicBezTo>
                      <a:cubicBezTo>
                        <a:pt x="18049" y="12158"/>
                        <a:pt x="18060" y="12158"/>
                        <a:pt x="18072" y="12124"/>
                      </a:cubicBezTo>
                      <a:cubicBezTo>
                        <a:pt x="18072" y="12056"/>
                        <a:pt x="18096" y="12056"/>
                        <a:pt x="18119" y="12056"/>
                      </a:cubicBezTo>
                      <a:cubicBezTo>
                        <a:pt x="18131" y="12056"/>
                        <a:pt x="18155" y="12056"/>
                        <a:pt x="18167" y="12056"/>
                      </a:cubicBezTo>
                      <a:cubicBezTo>
                        <a:pt x="18178" y="12056"/>
                        <a:pt x="18190" y="12056"/>
                        <a:pt x="18190" y="12056"/>
                      </a:cubicBezTo>
                      <a:cubicBezTo>
                        <a:pt x="18202" y="12056"/>
                        <a:pt x="18202" y="12056"/>
                        <a:pt x="18202" y="12056"/>
                      </a:cubicBezTo>
                      <a:cubicBezTo>
                        <a:pt x="18226" y="12056"/>
                        <a:pt x="18237" y="12124"/>
                        <a:pt x="18237" y="12158"/>
                      </a:cubicBezTo>
                      <a:cubicBezTo>
                        <a:pt x="18249" y="12124"/>
                        <a:pt x="18261" y="12090"/>
                        <a:pt x="18273" y="12022"/>
                      </a:cubicBezTo>
                      <a:cubicBezTo>
                        <a:pt x="18308" y="11920"/>
                        <a:pt x="18344" y="11784"/>
                        <a:pt x="18391" y="11784"/>
                      </a:cubicBezTo>
                      <a:cubicBezTo>
                        <a:pt x="18403" y="11784"/>
                        <a:pt x="18414" y="11784"/>
                        <a:pt x="18426" y="11818"/>
                      </a:cubicBezTo>
                      <a:cubicBezTo>
                        <a:pt x="18438" y="11852"/>
                        <a:pt x="18438" y="11954"/>
                        <a:pt x="18438" y="12022"/>
                      </a:cubicBezTo>
                      <a:cubicBezTo>
                        <a:pt x="18438" y="12056"/>
                        <a:pt x="18438" y="12090"/>
                        <a:pt x="18438" y="12124"/>
                      </a:cubicBezTo>
                      <a:cubicBezTo>
                        <a:pt x="18438" y="12124"/>
                        <a:pt x="18450" y="12090"/>
                        <a:pt x="18450" y="12090"/>
                      </a:cubicBezTo>
                      <a:cubicBezTo>
                        <a:pt x="18473" y="12056"/>
                        <a:pt x="18497" y="11988"/>
                        <a:pt x="18521" y="11920"/>
                      </a:cubicBezTo>
                      <a:cubicBezTo>
                        <a:pt x="18591" y="11784"/>
                        <a:pt x="18697" y="11784"/>
                        <a:pt x="18745" y="11784"/>
                      </a:cubicBezTo>
                      <a:cubicBezTo>
                        <a:pt x="18804" y="11784"/>
                        <a:pt x="18851" y="11784"/>
                        <a:pt x="18886" y="11818"/>
                      </a:cubicBezTo>
                      <a:cubicBezTo>
                        <a:pt x="18910" y="11886"/>
                        <a:pt x="18933" y="11954"/>
                        <a:pt x="18945" y="12022"/>
                      </a:cubicBezTo>
                      <a:cubicBezTo>
                        <a:pt x="18957" y="12022"/>
                        <a:pt x="18957" y="12056"/>
                        <a:pt x="18969" y="12056"/>
                      </a:cubicBezTo>
                      <a:cubicBezTo>
                        <a:pt x="18969" y="12056"/>
                        <a:pt x="18969" y="12056"/>
                        <a:pt x="18969" y="12022"/>
                      </a:cubicBezTo>
                      <a:cubicBezTo>
                        <a:pt x="18981" y="11954"/>
                        <a:pt x="18981" y="11886"/>
                        <a:pt x="19016" y="11852"/>
                      </a:cubicBezTo>
                      <a:cubicBezTo>
                        <a:pt x="19063" y="11818"/>
                        <a:pt x="19134" y="11682"/>
                        <a:pt x="19205" y="11546"/>
                      </a:cubicBezTo>
                      <a:cubicBezTo>
                        <a:pt x="19228" y="11478"/>
                        <a:pt x="19252" y="11478"/>
                        <a:pt x="19264" y="11444"/>
                      </a:cubicBezTo>
                      <a:cubicBezTo>
                        <a:pt x="19264" y="11444"/>
                        <a:pt x="19264" y="11444"/>
                        <a:pt x="19276" y="11410"/>
                      </a:cubicBezTo>
                      <a:cubicBezTo>
                        <a:pt x="19299" y="11308"/>
                        <a:pt x="19323" y="11308"/>
                        <a:pt x="19335" y="11308"/>
                      </a:cubicBezTo>
                      <a:cubicBezTo>
                        <a:pt x="19346" y="11274"/>
                        <a:pt x="19346" y="11274"/>
                        <a:pt x="19346" y="11274"/>
                      </a:cubicBezTo>
                      <a:cubicBezTo>
                        <a:pt x="19370" y="11138"/>
                        <a:pt x="19488" y="11002"/>
                        <a:pt x="19594" y="10934"/>
                      </a:cubicBezTo>
                      <a:cubicBezTo>
                        <a:pt x="19700" y="10866"/>
                        <a:pt x="19830" y="10694"/>
                        <a:pt x="19854" y="10626"/>
                      </a:cubicBezTo>
                      <a:cubicBezTo>
                        <a:pt x="19854" y="10592"/>
                        <a:pt x="19854" y="10558"/>
                        <a:pt x="19854" y="10524"/>
                      </a:cubicBezTo>
                      <a:cubicBezTo>
                        <a:pt x="19865" y="10490"/>
                        <a:pt x="19889" y="10490"/>
                        <a:pt x="19901" y="10490"/>
                      </a:cubicBezTo>
                      <a:cubicBezTo>
                        <a:pt x="19924" y="10490"/>
                        <a:pt x="19948" y="10524"/>
                        <a:pt x="19948" y="10558"/>
                      </a:cubicBezTo>
                      <a:cubicBezTo>
                        <a:pt x="19948" y="10558"/>
                        <a:pt x="19972" y="10558"/>
                        <a:pt x="19983" y="10592"/>
                      </a:cubicBezTo>
                      <a:cubicBezTo>
                        <a:pt x="20007" y="10592"/>
                        <a:pt x="20031" y="10592"/>
                        <a:pt x="20054" y="10592"/>
                      </a:cubicBezTo>
                      <a:cubicBezTo>
                        <a:pt x="20066" y="10626"/>
                        <a:pt x="20078" y="10626"/>
                        <a:pt x="20090" y="10626"/>
                      </a:cubicBezTo>
                      <a:cubicBezTo>
                        <a:pt x="20101" y="10660"/>
                        <a:pt x="20113" y="10660"/>
                        <a:pt x="20125" y="10660"/>
                      </a:cubicBezTo>
                      <a:cubicBezTo>
                        <a:pt x="20137" y="10660"/>
                        <a:pt x="20148" y="10660"/>
                        <a:pt x="20172" y="10592"/>
                      </a:cubicBezTo>
                      <a:cubicBezTo>
                        <a:pt x="20196" y="10524"/>
                        <a:pt x="20196" y="10524"/>
                        <a:pt x="20184" y="10456"/>
                      </a:cubicBezTo>
                      <a:cubicBezTo>
                        <a:pt x="20172" y="10422"/>
                        <a:pt x="20160" y="10388"/>
                        <a:pt x="20160" y="10320"/>
                      </a:cubicBezTo>
                      <a:cubicBezTo>
                        <a:pt x="20160" y="10286"/>
                        <a:pt x="20148" y="10252"/>
                        <a:pt x="20137" y="10218"/>
                      </a:cubicBezTo>
                      <a:cubicBezTo>
                        <a:pt x="20101" y="10150"/>
                        <a:pt x="20078" y="10048"/>
                        <a:pt x="20090" y="9946"/>
                      </a:cubicBezTo>
                      <a:cubicBezTo>
                        <a:pt x="20090" y="9878"/>
                        <a:pt x="20054" y="9708"/>
                        <a:pt x="20031" y="9674"/>
                      </a:cubicBezTo>
                      <a:cubicBezTo>
                        <a:pt x="20007" y="9708"/>
                        <a:pt x="19972" y="9674"/>
                        <a:pt x="19948" y="9606"/>
                      </a:cubicBezTo>
                      <a:cubicBezTo>
                        <a:pt x="19924" y="9572"/>
                        <a:pt x="19913" y="9504"/>
                        <a:pt x="19913" y="9470"/>
                      </a:cubicBezTo>
                      <a:cubicBezTo>
                        <a:pt x="19913" y="9402"/>
                        <a:pt x="19913" y="9402"/>
                        <a:pt x="19913" y="9368"/>
                      </a:cubicBezTo>
                      <a:cubicBezTo>
                        <a:pt x="19913" y="9368"/>
                        <a:pt x="19913" y="9368"/>
                        <a:pt x="19913" y="9368"/>
                      </a:cubicBezTo>
                      <a:cubicBezTo>
                        <a:pt x="19901" y="9402"/>
                        <a:pt x="19877" y="9436"/>
                        <a:pt x="19854" y="9436"/>
                      </a:cubicBezTo>
                      <a:cubicBezTo>
                        <a:pt x="19806" y="9436"/>
                        <a:pt x="19771" y="9368"/>
                        <a:pt x="19771" y="9266"/>
                      </a:cubicBezTo>
                      <a:cubicBezTo>
                        <a:pt x="19759" y="9232"/>
                        <a:pt x="19759" y="9198"/>
                        <a:pt x="19771" y="9164"/>
                      </a:cubicBezTo>
                      <a:cubicBezTo>
                        <a:pt x="19783" y="9096"/>
                        <a:pt x="19830" y="9062"/>
                        <a:pt x="19865" y="9062"/>
                      </a:cubicBezTo>
                      <a:cubicBezTo>
                        <a:pt x="19889" y="9062"/>
                        <a:pt x="19913" y="9062"/>
                        <a:pt x="19924" y="9096"/>
                      </a:cubicBezTo>
                      <a:cubicBezTo>
                        <a:pt x="19972" y="9130"/>
                        <a:pt x="19983" y="9198"/>
                        <a:pt x="19995" y="9232"/>
                      </a:cubicBezTo>
                      <a:cubicBezTo>
                        <a:pt x="19995" y="9266"/>
                        <a:pt x="19995" y="9266"/>
                        <a:pt x="20007" y="9266"/>
                      </a:cubicBezTo>
                      <a:cubicBezTo>
                        <a:pt x="20007" y="9300"/>
                        <a:pt x="20019" y="9300"/>
                        <a:pt x="20042" y="9300"/>
                      </a:cubicBezTo>
                      <a:cubicBezTo>
                        <a:pt x="20078" y="9300"/>
                        <a:pt x="20113" y="9266"/>
                        <a:pt x="20137" y="9232"/>
                      </a:cubicBezTo>
                      <a:cubicBezTo>
                        <a:pt x="20137" y="9232"/>
                        <a:pt x="20160" y="9198"/>
                        <a:pt x="20172" y="9198"/>
                      </a:cubicBezTo>
                      <a:cubicBezTo>
                        <a:pt x="20207" y="9164"/>
                        <a:pt x="20290" y="9062"/>
                        <a:pt x="20302" y="9028"/>
                      </a:cubicBezTo>
                      <a:cubicBezTo>
                        <a:pt x="20302" y="8994"/>
                        <a:pt x="20302" y="8960"/>
                        <a:pt x="20302" y="8960"/>
                      </a:cubicBezTo>
                      <a:cubicBezTo>
                        <a:pt x="20314" y="8892"/>
                        <a:pt x="20314" y="8824"/>
                        <a:pt x="20349" y="8790"/>
                      </a:cubicBezTo>
                      <a:cubicBezTo>
                        <a:pt x="20349" y="8790"/>
                        <a:pt x="20349" y="8790"/>
                        <a:pt x="20349" y="8790"/>
                      </a:cubicBezTo>
                      <a:cubicBezTo>
                        <a:pt x="20349" y="8756"/>
                        <a:pt x="20337" y="8722"/>
                        <a:pt x="20325" y="8688"/>
                      </a:cubicBezTo>
                      <a:cubicBezTo>
                        <a:pt x="20290" y="8654"/>
                        <a:pt x="20278" y="8551"/>
                        <a:pt x="20290" y="8483"/>
                      </a:cubicBezTo>
                      <a:cubicBezTo>
                        <a:pt x="20290" y="8415"/>
                        <a:pt x="20314" y="8381"/>
                        <a:pt x="20337" y="8381"/>
                      </a:cubicBezTo>
                      <a:cubicBezTo>
                        <a:pt x="20349" y="8381"/>
                        <a:pt x="20349" y="8381"/>
                        <a:pt x="20349" y="8347"/>
                      </a:cubicBezTo>
                      <a:cubicBezTo>
                        <a:pt x="20361" y="8313"/>
                        <a:pt x="20361" y="8245"/>
                        <a:pt x="20384" y="8245"/>
                      </a:cubicBezTo>
                      <a:cubicBezTo>
                        <a:pt x="20396" y="8245"/>
                        <a:pt x="20396" y="8245"/>
                        <a:pt x="20396" y="8245"/>
                      </a:cubicBezTo>
                      <a:cubicBezTo>
                        <a:pt x="20408" y="8245"/>
                        <a:pt x="20408" y="8245"/>
                        <a:pt x="20420" y="8245"/>
                      </a:cubicBezTo>
                      <a:cubicBezTo>
                        <a:pt x="20420" y="8245"/>
                        <a:pt x="20420" y="8245"/>
                        <a:pt x="20432" y="8245"/>
                      </a:cubicBezTo>
                      <a:cubicBezTo>
                        <a:pt x="20432" y="8245"/>
                        <a:pt x="20443" y="8245"/>
                        <a:pt x="20455" y="8245"/>
                      </a:cubicBezTo>
                      <a:cubicBezTo>
                        <a:pt x="20467" y="8211"/>
                        <a:pt x="20467" y="8211"/>
                        <a:pt x="20479" y="8211"/>
                      </a:cubicBezTo>
                      <a:cubicBezTo>
                        <a:pt x="20491" y="8211"/>
                        <a:pt x="20491" y="8211"/>
                        <a:pt x="20491" y="8211"/>
                      </a:cubicBezTo>
                      <a:cubicBezTo>
                        <a:pt x="20502" y="8245"/>
                        <a:pt x="20502" y="8245"/>
                        <a:pt x="20502" y="8245"/>
                      </a:cubicBezTo>
                      <a:cubicBezTo>
                        <a:pt x="20514" y="8313"/>
                        <a:pt x="20502" y="8381"/>
                        <a:pt x="20479" y="8449"/>
                      </a:cubicBezTo>
                      <a:cubicBezTo>
                        <a:pt x="20479" y="8483"/>
                        <a:pt x="20467" y="8517"/>
                        <a:pt x="20467" y="8551"/>
                      </a:cubicBezTo>
                      <a:cubicBezTo>
                        <a:pt x="20467" y="8551"/>
                        <a:pt x="20467" y="8585"/>
                        <a:pt x="20491" y="8654"/>
                      </a:cubicBezTo>
                      <a:cubicBezTo>
                        <a:pt x="20502" y="8688"/>
                        <a:pt x="20502" y="8688"/>
                        <a:pt x="20514" y="8722"/>
                      </a:cubicBezTo>
                      <a:cubicBezTo>
                        <a:pt x="20514" y="8756"/>
                        <a:pt x="20538" y="8756"/>
                        <a:pt x="20550" y="8756"/>
                      </a:cubicBezTo>
                      <a:cubicBezTo>
                        <a:pt x="20585" y="8756"/>
                        <a:pt x="20597" y="8756"/>
                        <a:pt x="20620" y="8722"/>
                      </a:cubicBezTo>
                      <a:cubicBezTo>
                        <a:pt x="20632" y="8688"/>
                        <a:pt x="20644" y="8688"/>
                        <a:pt x="20668" y="8688"/>
                      </a:cubicBezTo>
                      <a:cubicBezTo>
                        <a:pt x="20727" y="8688"/>
                        <a:pt x="20845" y="8824"/>
                        <a:pt x="20856" y="8960"/>
                      </a:cubicBezTo>
                      <a:cubicBezTo>
                        <a:pt x="20868" y="9028"/>
                        <a:pt x="20880" y="9164"/>
                        <a:pt x="20939" y="9232"/>
                      </a:cubicBezTo>
                      <a:cubicBezTo>
                        <a:pt x="20974" y="9266"/>
                        <a:pt x="20998" y="9300"/>
                        <a:pt x="21021" y="9300"/>
                      </a:cubicBezTo>
                      <a:cubicBezTo>
                        <a:pt x="21045" y="9334"/>
                        <a:pt x="21069" y="9334"/>
                        <a:pt x="21080" y="9402"/>
                      </a:cubicBezTo>
                      <a:cubicBezTo>
                        <a:pt x="21092" y="9470"/>
                        <a:pt x="21104" y="9470"/>
                        <a:pt x="21116" y="9470"/>
                      </a:cubicBezTo>
                      <a:cubicBezTo>
                        <a:pt x="21116" y="9470"/>
                        <a:pt x="21128" y="9470"/>
                        <a:pt x="21128" y="9470"/>
                      </a:cubicBezTo>
                      <a:cubicBezTo>
                        <a:pt x="21151" y="9470"/>
                        <a:pt x="21175" y="9504"/>
                        <a:pt x="21187" y="9504"/>
                      </a:cubicBezTo>
                      <a:cubicBezTo>
                        <a:pt x="21187" y="9504"/>
                        <a:pt x="21198" y="9538"/>
                        <a:pt x="21198" y="9538"/>
                      </a:cubicBezTo>
                      <a:cubicBezTo>
                        <a:pt x="21222" y="9470"/>
                        <a:pt x="21234" y="9470"/>
                        <a:pt x="21257" y="9470"/>
                      </a:cubicBezTo>
                      <a:cubicBezTo>
                        <a:pt x="21257" y="9504"/>
                        <a:pt x="21257" y="9504"/>
                        <a:pt x="21257" y="9504"/>
                      </a:cubicBezTo>
                      <a:cubicBezTo>
                        <a:pt x="21257" y="9504"/>
                        <a:pt x="21257" y="9504"/>
                        <a:pt x="21269" y="9504"/>
                      </a:cubicBezTo>
                      <a:cubicBezTo>
                        <a:pt x="21257" y="9470"/>
                        <a:pt x="21257" y="9470"/>
                        <a:pt x="21246" y="9470"/>
                      </a:cubicBezTo>
                      <a:cubicBezTo>
                        <a:pt x="21234" y="9436"/>
                        <a:pt x="21210" y="9402"/>
                        <a:pt x="21210" y="9334"/>
                      </a:cubicBezTo>
                      <a:cubicBezTo>
                        <a:pt x="21198" y="9334"/>
                        <a:pt x="21198" y="9300"/>
                        <a:pt x="21210" y="9266"/>
                      </a:cubicBezTo>
                      <a:cubicBezTo>
                        <a:pt x="21222" y="9232"/>
                        <a:pt x="21234" y="9232"/>
                        <a:pt x="21234" y="9232"/>
                      </a:cubicBezTo>
                      <a:cubicBezTo>
                        <a:pt x="21257" y="9232"/>
                        <a:pt x="21257" y="9232"/>
                        <a:pt x="21269" y="9266"/>
                      </a:cubicBezTo>
                      <a:cubicBezTo>
                        <a:pt x="21269" y="9266"/>
                        <a:pt x="21281" y="9266"/>
                        <a:pt x="21281" y="9266"/>
                      </a:cubicBezTo>
                      <a:cubicBezTo>
                        <a:pt x="21281" y="9266"/>
                        <a:pt x="21281" y="9266"/>
                        <a:pt x="21281" y="9266"/>
                      </a:cubicBezTo>
                      <a:cubicBezTo>
                        <a:pt x="21281" y="9232"/>
                        <a:pt x="21269" y="9164"/>
                        <a:pt x="21293" y="9130"/>
                      </a:cubicBezTo>
                      <a:cubicBezTo>
                        <a:pt x="21293" y="9062"/>
                        <a:pt x="21293" y="8892"/>
                        <a:pt x="21281" y="8858"/>
                      </a:cubicBezTo>
                      <a:cubicBezTo>
                        <a:pt x="21257" y="8824"/>
                        <a:pt x="21257" y="8790"/>
                        <a:pt x="21257" y="8756"/>
                      </a:cubicBezTo>
                      <a:cubicBezTo>
                        <a:pt x="21257" y="8654"/>
                        <a:pt x="21305" y="8620"/>
                        <a:pt x="21340" y="8688"/>
                      </a:cubicBezTo>
                      <a:cubicBezTo>
                        <a:pt x="21364" y="8722"/>
                        <a:pt x="21387" y="8756"/>
                        <a:pt x="21423" y="8756"/>
                      </a:cubicBezTo>
                      <a:cubicBezTo>
                        <a:pt x="21411" y="8756"/>
                        <a:pt x="21411" y="8722"/>
                        <a:pt x="21411" y="8688"/>
                      </a:cubicBezTo>
                      <a:cubicBezTo>
                        <a:pt x="21411" y="8654"/>
                        <a:pt x="21434" y="8620"/>
                        <a:pt x="21458" y="8620"/>
                      </a:cubicBezTo>
                      <a:cubicBezTo>
                        <a:pt x="21470" y="8620"/>
                        <a:pt x="21482" y="8620"/>
                        <a:pt x="21493" y="8654"/>
                      </a:cubicBezTo>
                      <a:cubicBezTo>
                        <a:pt x="21505" y="8688"/>
                        <a:pt x="21517" y="8688"/>
                        <a:pt x="21529" y="8688"/>
                      </a:cubicBezTo>
                      <a:cubicBezTo>
                        <a:pt x="21529" y="8620"/>
                        <a:pt x="21564" y="8449"/>
                        <a:pt x="21600" y="8449"/>
                      </a:cubicBezTo>
                      <a:cubicBezTo>
                        <a:pt x="21552" y="8347"/>
                        <a:pt x="21446" y="8177"/>
                        <a:pt x="21423" y="8041"/>
                      </a:cubicBezTo>
                      <a:cubicBezTo>
                        <a:pt x="21399" y="7973"/>
                        <a:pt x="21328" y="7905"/>
                        <a:pt x="21281" y="7905"/>
                      </a:cubicBezTo>
                      <a:cubicBezTo>
                        <a:pt x="21281" y="7905"/>
                        <a:pt x="21281" y="7905"/>
                        <a:pt x="21269" y="7905"/>
                      </a:cubicBezTo>
                      <a:cubicBezTo>
                        <a:pt x="21269" y="7939"/>
                        <a:pt x="21257" y="7973"/>
                        <a:pt x="21246" y="7973"/>
                      </a:cubicBezTo>
                      <a:cubicBezTo>
                        <a:pt x="21222" y="7973"/>
                        <a:pt x="21187" y="7905"/>
                        <a:pt x="21175" y="7837"/>
                      </a:cubicBezTo>
                      <a:cubicBezTo>
                        <a:pt x="21163" y="7803"/>
                        <a:pt x="21139" y="7803"/>
                        <a:pt x="21092" y="7803"/>
                      </a:cubicBezTo>
                      <a:cubicBezTo>
                        <a:pt x="21080" y="7803"/>
                        <a:pt x="21057" y="7803"/>
                        <a:pt x="21057" y="7803"/>
                      </a:cubicBezTo>
                      <a:cubicBezTo>
                        <a:pt x="21057" y="7803"/>
                        <a:pt x="21057" y="7803"/>
                        <a:pt x="21057" y="7803"/>
                      </a:cubicBezTo>
                      <a:cubicBezTo>
                        <a:pt x="21069" y="7837"/>
                        <a:pt x="21092" y="7871"/>
                        <a:pt x="21104" y="7905"/>
                      </a:cubicBezTo>
                      <a:cubicBezTo>
                        <a:pt x="21128" y="8007"/>
                        <a:pt x="21104" y="8075"/>
                        <a:pt x="21092" y="8109"/>
                      </a:cubicBezTo>
                      <a:cubicBezTo>
                        <a:pt x="21080" y="8143"/>
                        <a:pt x="21080" y="8177"/>
                        <a:pt x="21080" y="8177"/>
                      </a:cubicBezTo>
                      <a:cubicBezTo>
                        <a:pt x="21092" y="8211"/>
                        <a:pt x="21092" y="8245"/>
                        <a:pt x="21080" y="8279"/>
                      </a:cubicBezTo>
                      <a:cubicBezTo>
                        <a:pt x="21069" y="8313"/>
                        <a:pt x="21069" y="8313"/>
                        <a:pt x="21069" y="8313"/>
                      </a:cubicBezTo>
                      <a:cubicBezTo>
                        <a:pt x="21057" y="8313"/>
                        <a:pt x="21057" y="8313"/>
                        <a:pt x="21057" y="8313"/>
                      </a:cubicBezTo>
                      <a:cubicBezTo>
                        <a:pt x="21045" y="8313"/>
                        <a:pt x="21021" y="8279"/>
                        <a:pt x="20962" y="8143"/>
                      </a:cubicBezTo>
                      <a:cubicBezTo>
                        <a:pt x="20951" y="8143"/>
                        <a:pt x="20927" y="8075"/>
                        <a:pt x="20951" y="7701"/>
                      </a:cubicBezTo>
                      <a:cubicBezTo>
                        <a:pt x="20951" y="7667"/>
                        <a:pt x="20939" y="7667"/>
                        <a:pt x="20939" y="7667"/>
                      </a:cubicBezTo>
                      <a:cubicBezTo>
                        <a:pt x="20927" y="7633"/>
                        <a:pt x="20903" y="7599"/>
                        <a:pt x="20892" y="7497"/>
                      </a:cubicBezTo>
                      <a:cubicBezTo>
                        <a:pt x="20892" y="7463"/>
                        <a:pt x="20797" y="7293"/>
                        <a:pt x="20656" y="7123"/>
                      </a:cubicBezTo>
                      <a:cubicBezTo>
                        <a:pt x="20632" y="7089"/>
                        <a:pt x="20620" y="7089"/>
                        <a:pt x="20597" y="7055"/>
                      </a:cubicBezTo>
                      <a:cubicBezTo>
                        <a:pt x="20538" y="6987"/>
                        <a:pt x="20467" y="6919"/>
                        <a:pt x="20443" y="6817"/>
                      </a:cubicBezTo>
                      <a:cubicBezTo>
                        <a:pt x="20443" y="6783"/>
                        <a:pt x="20396" y="6749"/>
                        <a:pt x="20373" y="6715"/>
                      </a:cubicBezTo>
                      <a:cubicBezTo>
                        <a:pt x="20325" y="6681"/>
                        <a:pt x="20266" y="6647"/>
                        <a:pt x="20243" y="6545"/>
                      </a:cubicBezTo>
                      <a:cubicBezTo>
                        <a:pt x="20196" y="6408"/>
                        <a:pt x="19972" y="6136"/>
                        <a:pt x="19877" y="6136"/>
                      </a:cubicBezTo>
                      <a:cubicBezTo>
                        <a:pt x="19818" y="6102"/>
                        <a:pt x="19795" y="6034"/>
                        <a:pt x="19783" y="6000"/>
                      </a:cubicBezTo>
                      <a:cubicBezTo>
                        <a:pt x="19771" y="5966"/>
                        <a:pt x="19771" y="5966"/>
                        <a:pt x="19771" y="5966"/>
                      </a:cubicBezTo>
                      <a:cubicBezTo>
                        <a:pt x="19747" y="6000"/>
                        <a:pt x="19736" y="6000"/>
                        <a:pt x="19700" y="6000"/>
                      </a:cubicBezTo>
                      <a:cubicBezTo>
                        <a:pt x="19618" y="6000"/>
                        <a:pt x="19500" y="5966"/>
                        <a:pt x="19441" y="5932"/>
                      </a:cubicBezTo>
                      <a:cubicBezTo>
                        <a:pt x="19417" y="5932"/>
                        <a:pt x="19405" y="5966"/>
                        <a:pt x="19393" y="5966"/>
                      </a:cubicBezTo>
                      <a:cubicBezTo>
                        <a:pt x="19370" y="6000"/>
                        <a:pt x="19346" y="6034"/>
                        <a:pt x="19323" y="6000"/>
                      </a:cubicBezTo>
                      <a:cubicBezTo>
                        <a:pt x="19264" y="5932"/>
                        <a:pt x="19110" y="5762"/>
                        <a:pt x="19051" y="5762"/>
                      </a:cubicBezTo>
                      <a:cubicBezTo>
                        <a:pt x="19040" y="5762"/>
                        <a:pt x="19040" y="5796"/>
                        <a:pt x="19040" y="5796"/>
                      </a:cubicBezTo>
                      <a:cubicBezTo>
                        <a:pt x="19028" y="5796"/>
                        <a:pt x="19028" y="5830"/>
                        <a:pt x="19028" y="5898"/>
                      </a:cubicBezTo>
                      <a:cubicBezTo>
                        <a:pt x="19016" y="5932"/>
                        <a:pt x="19016" y="6000"/>
                        <a:pt x="18992" y="6034"/>
                      </a:cubicBezTo>
                      <a:cubicBezTo>
                        <a:pt x="19004" y="6068"/>
                        <a:pt x="19016" y="6102"/>
                        <a:pt x="19063" y="6238"/>
                      </a:cubicBezTo>
                      <a:cubicBezTo>
                        <a:pt x="19087" y="6306"/>
                        <a:pt x="19099" y="6408"/>
                        <a:pt x="19099" y="6477"/>
                      </a:cubicBezTo>
                      <a:cubicBezTo>
                        <a:pt x="19099" y="6579"/>
                        <a:pt x="19063" y="6647"/>
                        <a:pt x="19016" y="6715"/>
                      </a:cubicBezTo>
                      <a:cubicBezTo>
                        <a:pt x="19004" y="6749"/>
                        <a:pt x="18992" y="6749"/>
                        <a:pt x="18969" y="6749"/>
                      </a:cubicBezTo>
                      <a:cubicBezTo>
                        <a:pt x="18910" y="6749"/>
                        <a:pt x="18839" y="6613"/>
                        <a:pt x="18804" y="6511"/>
                      </a:cubicBezTo>
                      <a:cubicBezTo>
                        <a:pt x="18792" y="6442"/>
                        <a:pt x="18780" y="6442"/>
                        <a:pt x="18756" y="6408"/>
                      </a:cubicBezTo>
                      <a:cubicBezTo>
                        <a:pt x="18733" y="6408"/>
                        <a:pt x="18686" y="6374"/>
                        <a:pt x="18674" y="6238"/>
                      </a:cubicBezTo>
                      <a:cubicBezTo>
                        <a:pt x="18662" y="6136"/>
                        <a:pt x="18674" y="6068"/>
                        <a:pt x="18674" y="6034"/>
                      </a:cubicBezTo>
                      <a:cubicBezTo>
                        <a:pt x="18697" y="5966"/>
                        <a:pt x="18745" y="5966"/>
                        <a:pt x="18780" y="6068"/>
                      </a:cubicBezTo>
                      <a:cubicBezTo>
                        <a:pt x="18792" y="6102"/>
                        <a:pt x="18827" y="6068"/>
                        <a:pt x="18839" y="6000"/>
                      </a:cubicBezTo>
                      <a:cubicBezTo>
                        <a:pt x="18839" y="6000"/>
                        <a:pt x="18839" y="6000"/>
                        <a:pt x="18827" y="5966"/>
                      </a:cubicBezTo>
                      <a:cubicBezTo>
                        <a:pt x="18815" y="5932"/>
                        <a:pt x="18745" y="5864"/>
                        <a:pt x="18697" y="5864"/>
                      </a:cubicBezTo>
                      <a:cubicBezTo>
                        <a:pt x="18662" y="5864"/>
                        <a:pt x="18650" y="5932"/>
                        <a:pt x="18615" y="6034"/>
                      </a:cubicBezTo>
                      <a:cubicBezTo>
                        <a:pt x="18603" y="6102"/>
                        <a:pt x="18580" y="6170"/>
                        <a:pt x="18544" y="6204"/>
                      </a:cubicBezTo>
                      <a:cubicBezTo>
                        <a:pt x="18521" y="6238"/>
                        <a:pt x="18497" y="6272"/>
                        <a:pt x="18462" y="6272"/>
                      </a:cubicBezTo>
                      <a:cubicBezTo>
                        <a:pt x="18367" y="6272"/>
                        <a:pt x="18214" y="6170"/>
                        <a:pt x="18190" y="6102"/>
                      </a:cubicBezTo>
                      <a:cubicBezTo>
                        <a:pt x="18190" y="6102"/>
                        <a:pt x="18167" y="6102"/>
                        <a:pt x="18108" y="6102"/>
                      </a:cubicBezTo>
                      <a:cubicBezTo>
                        <a:pt x="18001" y="6102"/>
                        <a:pt x="17836" y="6136"/>
                        <a:pt x="17813" y="6170"/>
                      </a:cubicBezTo>
                      <a:cubicBezTo>
                        <a:pt x="17801" y="6204"/>
                        <a:pt x="17801" y="6306"/>
                        <a:pt x="17801" y="6340"/>
                      </a:cubicBezTo>
                      <a:cubicBezTo>
                        <a:pt x="17801" y="6442"/>
                        <a:pt x="17801" y="6511"/>
                        <a:pt x="17777" y="6545"/>
                      </a:cubicBezTo>
                      <a:cubicBezTo>
                        <a:pt x="17777" y="6545"/>
                        <a:pt x="17777" y="6545"/>
                        <a:pt x="17777" y="6545"/>
                      </a:cubicBezTo>
                      <a:cubicBezTo>
                        <a:pt x="17766" y="6545"/>
                        <a:pt x="17766" y="6545"/>
                        <a:pt x="17766" y="6545"/>
                      </a:cubicBezTo>
                      <a:cubicBezTo>
                        <a:pt x="17742" y="6545"/>
                        <a:pt x="17730" y="6477"/>
                        <a:pt x="17730" y="6340"/>
                      </a:cubicBezTo>
                      <a:cubicBezTo>
                        <a:pt x="17718" y="6238"/>
                        <a:pt x="17718" y="6136"/>
                        <a:pt x="17718" y="6102"/>
                      </a:cubicBezTo>
                      <a:cubicBezTo>
                        <a:pt x="17707" y="6102"/>
                        <a:pt x="17683" y="6068"/>
                        <a:pt x="17636" y="6068"/>
                      </a:cubicBezTo>
                      <a:cubicBezTo>
                        <a:pt x="17577" y="6068"/>
                        <a:pt x="17541" y="6068"/>
                        <a:pt x="17530" y="6000"/>
                      </a:cubicBezTo>
                      <a:cubicBezTo>
                        <a:pt x="17530" y="5966"/>
                        <a:pt x="17530" y="5932"/>
                        <a:pt x="17541" y="5864"/>
                      </a:cubicBezTo>
                      <a:cubicBezTo>
                        <a:pt x="17553" y="5864"/>
                        <a:pt x="17541" y="5864"/>
                        <a:pt x="17541" y="5830"/>
                      </a:cubicBezTo>
                      <a:cubicBezTo>
                        <a:pt x="17541" y="5796"/>
                        <a:pt x="17530" y="5694"/>
                        <a:pt x="17577" y="5626"/>
                      </a:cubicBezTo>
                      <a:cubicBezTo>
                        <a:pt x="17577" y="5558"/>
                        <a:pt x="17482" y="5354"/>
                        <a:pt x="17364" y="5184"/>
                      </a:cubicBezTo>
                      <a:cubicBezTo>
                        <a:pt x="17317" y="5150"/>
                        <a:pt x="17246" y="5116"/>
                        <a:pt x="17152" y="5116"/>
                      </a:cubicBezTo>
                      <a:cubicBezTo>
                        <a:pt x="17046" y="5116"/>
                        <a:pt x="16916" y="5150"/>
                        <a:pt x="16869" y="5218"/>
                      </a:cubicBezTo>
                      <a:cubicBezTo>
                        <a:pt x="16822" y="5252"/>
                        <a:pt x="16739" y="5252"/>
                        <a:pt x="16657" y="5252"/>
                      </a:cubicBezTo>
                      <a:cubicBezTo>
                        <a:pt x="16598" y="5252"/>
                        <a:pt x="16598" y="5252"/>
                        <a:pt x="16598" y="5252"/>
                      </a:cubicBezTo>
                      <a:cubicBezTo>
                        <a:pt x="16586" y="5252"/>
                        <a:pt x="16574" y="5252"/>
                        <a:pt x="16562" y="5252"/>
                      </a:cubicBezTo>
                      <a:cubicBezTo>
                        <a:pt x="16550" y="5252"/>
                        <a:pt x="16550" y="5252"/>
                        <a:pt x="16550" y="5252"/>
                      </a:cubicBezTo>
                      <a:cubicBezTo>
                        <a:pt x="16527" y="5252"/>
                        <a:pt x="16515" y="5252"/>
                        <a:pt x="16503" y="5218"/>
                      </a:cubicBezTo>
                      <a:cubicBezTo>
                        <a:pt x="16491" y="5184"/>
                        <a:pt x="16491" y="5116"/>
                        <a:pt x="16503" y="5082"/>
                      </a:cubicBezTo>
                      <a:cubicBezTo>
                        <a:pt x="16503" y="5048"/>
                        <a:pt x="16503" y="5048"/>
                        <a:pt x="16503" y="5048"/>
                      </a:cubicBezTo>
                      <a:cubicBezTo>
                        <a:pt x="16491" y="4980"/>
                        <a:pt x="16421" y="4912"/>
                        <a:pt x="16385" y="4912"/>
                      </a:cubicBezTo>
                      <a:cubicBezTo>
                        <a:pt x="16374" y="4912"/>
                        <a:pt x="16374" y="4912"/>
                        <a:pt x="16374" y="4912"/>
                      </a:cubicBezTo>
                      <a:cubicBezTo>
                        <a:pt x="16362" y="4946"/>
                        <a:pt x="16350" y="4980"/>
                        <a:pt x="16338" y="4980"/>
                      </a:cubicBezTo>
                      <a:cubicBezTo>
                        <a:pt x="16326" y="4980"/>
                        <a:pt x="16303" y="4946"/>
                        <a:pt x="16291" y="4912"/>
                      </a:cubicBezTo>
                      <a:cubicBezTo>
                        <a:pt x="16291" y="4878"/>
                        <a:pt x="16279" y="4844"/>
                        <a:pt x="16279" y="4810"/>
                      </a:cubicBezTo>
                      <a:cubicBezTo>
                        <a:pt x="16267" y="4776"/>
                        <a:pt x="16197" y="4708"/>
                        <a:pt x="16149" y="4708"/>
                      </a:cubicBezTo>
                      <a:cubicBezTo>
                        <a:pt x="16149" y="4708"/>
                        <a:pt x="16149" y="4708"/>
                        <a:pt x="16138" y="4708"/>
                      </a:cubicBezTo>
                      <a:cubicBezTo>
                        <a:pt x="16114" y="4742"/>
                        <a:pt x="16090" y="4708"/>
                        <a:pt x="16067" y="4640"/>
                      </a:cubicBezTo>
                      <a:cubicBezTo>
                        <a:pt x="16067" y="4606"/>
                        <a:pt x="16067" y="4538"/>
                        <a:pt x="16067" y="4504"/>
                      </a:cubicBezTo>
                      <a:cubicBezTo>
                        <a:pt x="16079" y="4504"/>
                        <a:pt x="16090" y="4436"/>
                        <a:pt x="16126" y="4436"/>
                      </a:cubicBezTo>
                      <a:cubicBezTo>
                        <a:pt x="16126" y="4436"/>
                        <a:pt x="16138" y="4436"/>
                        <a:pt x="16149" y="4436"/>
                      </a:cubicBezTo>
                      <a:cubicBezTo>
                        <a:pt x="16161" y="4436"/>
                        <a:pt x="16161" y="4436"/>
                        <a:pt x="16173" y="4436"/>
                      </a:cubicBezTo>
                      <a:cubicBezTo>
                        <a:pt x="16208" y="4436"/>
                        <a:pt x="16208" y="4436"/>
                        <a:pt x="16220" y="4436"/>
                      </a:cubicBezTo>
                      <a:cubicBezTo>
                        <a:pt x="16220" y="4436"/>
                        <a:pt x="16220" y="4436"/>
                        <a:pt x="16208" y="4402"/>
                      </a:cubicBezTo>
                      <a:cubicBezTo>
                        <a:pt x="16185" y="4300"/>
                        <a:pt x="15984" y="4231"/>
                        <a:pt x="15843" y="4231"/>
                      </a:cubicBezTo>
                      <a:cubicBezTo>
                        <a:pt x="15819" y="4231"/>
                        <a:pt x="15807" y="4231"/>
                        <a:pt x="15807" y="4231"/>
                      </a:cubicBezTo>
                      <a:cubicBezTo>
                        <a:pt x="15807" y="4231"/>
                        <a:pt x="15807" y="4265"/>
                        <a:pt x="15807" y="4265"/>
                      </a:cubicBezTo>
                      <a:cubicBezTo>
                        <a:pt x="15795" y="4334"/>
                        <a:pt x="15784" y="4470"/>
                        <a:pt x="15736" y="4606"/>
                      </a:cubicBezTo>
                      <a:cubicBezTo>
                        <a:pt x="15701" y="4708"/>
                        <a:pt x="15666" y="4708"/>
                        <a:pt x="15642" y="4708"/>
                      </a:cubicBezTo>
                      <a:cubicBezTo>
                        <a:pt x="15607" y="4708"/>
                        <a:pt x="15583" y="4674"/>
                        <a:pt x="15571" y="4606"/>
                      </a:cubicBezTo>
                      <a:cubicBezTo>
                        <a:pt x="15560" y="4572"/>
                        <a:pt x="15560" y="4538"/>
                        <a:pt x="15560" y="4504"/>
                      </a:cubicBezTo>
                      <a:cubicBezTo>
                        <a:pt x="15571" y="4402"/>
                        <a:pt x="15595" y="4368"/>
                        <a:pt x="15630" y="4334"/>
                      </a:cubicBezTo>
                      <a:cubicBezTo>
                        <a:pt x="15630" y="4334"/>
                        <a:pt x="15642" y="4334"/>
                        <a:pt x="15654" y="4334"/>
                      </a:cubicBezTo>
                      <a:cubicBezTo>
                        <a:pt x="15642" y="4334"/>
                        <a:pt x="15619" y="4334"/>
                        <a:pt x="15607" y="4300"/>
                      </a:cubicBezTo>
                      <a:cubicBezTo>
                        <a:pt x="15571" y="4300"/>
                        <a:pt x="15536" y="4300"/>
                        <a:pt x="15512" y="4231"/>
                      </a:cubicBezTo>
                      <a:cubicBezTo>
                        <a:pt x="15512" y="4197"/>
                        <a:pt x="15501" y="4129"/>
                        <a:pt x="15512" y="4095"/>
                      </a:cubicBezTo>
                      <a:cubicBezTo>
                        <a:pt x="15524" y="4061"/>
                        <a:pt x="15536" y="4027"/>
                        <a:pt x="15560" y="4027"/>
                      </a:cubicBezTo>
                      <a:cubicBezTo>
                        <a:pt x="15560" y="3993"/>
                        <a:pt x="15560" y="3993"/>
                        <a:pt x="15560" y="3993"/>
                      </a:cubicBezTo>
                      <a:cubicBezTo>
                        <a:pt x="15465" y="3959"/>
                        <a:pt x="15324" y="3891"/>
                        <a:pt x="15253" y="3891"/>
                      </a:cubicBezTo>
                      <a:cubicBezTo>
                        <a:pt x="15182" y="3925"/>
                        <a:pt x="15135" y="3857"/>
                        <a:pt x="15099" y="3823"/>
                      </a:cubicBezTo>
                      <a:cubicBezTo>
                        <a:pt x="15076" y="3789"/>
                        <a:pt x="15064" y="3789"/>
                        <a:pt x="15040" y="3789"/>
                      </a:cubicBezTo>
                      <a:cubicBezTo>
                        <a:pt x="15029" y="3789"/>
                        <a:pt x="15029" y="3789"/>
                        <a:pt x="15029" y="3789"/>
                      </a:cubicBezTo>
                      <a:cubicBezTo>
                        <a:pt x="15029" y="3789"/>
                        <a:pt x="15029" y="3823"/>
                        <a:pt x="15040" y="3857"/>
                      </a:cubicBezTo>
                      <a:cubicBezTo>
                        <a:pt x="15052" y="3891"/>
                        <a:pt x="15052" y="3925"/>
                        <a:pt x="15040" y="3959"/>
                      </a:cubicBezTo>
                      <a:cubicBezTo>
                        <a:pt x="15029" y="4061"/>
                        <a:pt x="14958" y="4095"/>
                        <a:pt x="14934" y="4095"/>
                      </a:cubicBezTo>
                      <a:cubicBezTo>
                        <a:pt x="14922" y="4095"/>
                        <a:pt x="14911" y="4095"/>
                        <a:pt x="14899" y="4061"/>
                      </a:cubicBezTo>
                      <a:cubicBezTo>
                        <a:pt x="14852" y="4061"/>
                        <a:pt x="14805" y="4129"/>
                        <a:pt x="14793" y="4163"/>
                      </a:cubicBezTo>
                      <a:cubicBezTo>
                        <a:pt x="14793" y="4163"/>
                        <a:pt x="14793" y="4197"/>
                        <a:pt x="14793" y="4197"/>
                      </a:cubicBezTo>
                      <a:cubicBezTo>
                        <a:pt x="14805" y="4231"/>
                        <a:pt x="14805" y="4231"/>
                        <a:pt x="14805" y="4231"/>
                      </a:cubicBezTo>
                      <a:cubicBezTo>
                        <a:pt x="14816" y="4231"/>
                        <a:pt x="14828" y="4231"/>
                        <a:pt x="14828" y="4197"/>
                      </a:cubicBezTo>
                      <a:cubicBezTo>
                        <a:pt x="14852" y="4197"/>
                        <a:pt x="14875" y="4163"/>
                        <a:pt x="14899" y="4197"/>
                      </a:cubicBezTo>
                      <a:cubicBezTo>
                        <a:pt x="14911" y="4197"/>
                        <a:pt x="14911" y="4231"/>
                        <a:pt x="14911" y="4265"/>
                      </a:cubicBezTo>
                      <a:cubicBezTo>
                        <a:pt x="14911" y="4334"/>
                        <a:pt x="14899" y="4368"/>
                        <a:pt x="14875" y="4402"/>
                      </a:cubicBezTo>
                      <a:cubicBezTo>
                        <a:pt x="14875" y="4402"/>
                        <a:pt x="14875" y="4402"/>
                        <a:pt x="14875" y="4402"/>
                      </a:cubicBezTo>
                      <a:cubicBezTo>
                        <a:pt x="14911" y="4504"/>
                        <a:pt x="14911" y="4606"/>
                        <a:pt x="14911" y="4674"/>
                      </a:cubicBezTo>
                      <a:cubicBezTo>
                        <a:pt x="14911" y="4708"/>
                        <a:pt x="14911" y="4708"/>
                        <a:pt x="14911" y="4708"/>
                      </a:cubicBezTo>
                      <a:cubicBezTo>
                        <a:pt x="14911" y="4742"/>
                        <a:pt x="14911" y="4776"/>
                        <a:pt x="14899" y="4776"/>
                      </a:cubicBezTo>
                      <a:cubicBezTo>
                        <a:pt x="14887" y="4844"/>
                        <a:pt x="14852" y="4844"/>
                        <a:pt x="14840" y="4844"/>
                      </a:cubicBezTo>
                      <a:cubicBezTo>
                        <a:pt x="14805" y="4844"/>
                        <a:pt x="14781" y="4810"/>
                        <a:pt x="14769" y="4776"/>
                      </a:cubicBezTo>
                      <a:cubicBezTo>
                        <a:pt x="14757" y="4708"/>
                        <a:pt x="14734" y="4742"/>
                        <a:pt x="14710" y="4742"/>
                      </a:cubicBezTo>
                      <a:cubicBezTo>
                        <a:pt x="14698" y="4742"/>
                        <a:pt x="14687" y="4776"/>
                        <a:pt x="14675" y="4776"/>
                      </a:cubicBezTo>
                      <a:cubicBezTo>
                        <a:pt x="14687" y="4776"/>
                        <a:pt x="14698" y="4810"/>
                        <a:pt x="14698" y="4878"/>
                      </a:cubicBezTo>
                      <a:cubicBezTo>
                        <a:pt x="14698" y="4912"/>
                        <a:pt x="14687" y="4980"/>
                        <a:pt x="14616" y="5014"/>
                      </a:cubicBezTo>
                      <a:cubicBezTo>
                        <a:pt x="14557" y="5014"/>
                        <a:pt x="14545" y="4912"/>
                        <a:pt x="14533" y="4844"/>
                      </a:cubicBezTo>
                      <a:cubicBezTo>
                        <a:pt x="14521" y="4844"/>
                        <a:pt x="14521" y="4810"/>
                        <a:pt x="14521" y="4810"/>
                      </a:cubicBezTo>
                      <a:cubicBezTo>
                        <a:pt x="14510" y="4810"/>
                        <a:pt x="14510" y="4810"/>
                        <a:pt x="14498" y="4810"/>
                      </a:cubicBezTo>
                      <a:cubicBezTo>
                        <a:pt x="14474" y="4810"/>
                        <a:pt x="14439" y="4810"/>
                        <a:pt x="14403" y="4776"/>
                      </a:cubicBezTo>
                      <a:cubicBezTo>
                        <a:pt x="14368" y="4742"/>
                        <a:pt x="14333" y="4708"/>
                        <a:pt x="14309" y="4708"/>
                      </a:cubicBezTo>
                      <a:cubicBezTo>
                        <a:pt x="14285" y="4708"/>
                        <a:pt x="14274" y="4742"/>
                        <a:pt x="14250" y="4776"/>
                      </a:cubicBezTo>
                      <a:cubicBezTo>
                        <a:pt x="14226" y="4810"/>
                        <a:pt x="14203" y="4844"/>
                        <a:pt x="14156" y="4878"/>
                      </a:cubicBezTo>
                      <a:cubicBezTo>
                        <a:pt x="14085" y="4878"/>
                        <a:pt x="13967" y="4742"/>
                        <a:pt x="13932" y="4606"/>
                      </a:cubicBezTo>
                      <a:cubicBezTo>
                        <a:pt x="13932" y="4606"/>
                        <a:pt x="13920" y="4538"/>
                        <a:pt x="13920" y="4538"/>
                      </a:cubicBezTo>
                      <a:cubicBezTo>
                        <a:pt x="13920" y="4538"/>
                        <a:pt x="13908" y="4572"/>
                        <a:pt x="13896" y="4606"/>
                      </a:cubicBezTo>
                      <a:cubicBezTo>
                        <a:pt x="13884" y="4640"/>
                        <a:pt x="13873" y="4708"/>
                        <a:pt x="13873" y="4776"/>
                      </a:cubicBezTo>
                      <a:cubicBezTo>
                        <a:pt x="13861" y="4912"/>
                        <a:pt x="13849" y="5014"/>
                        <a:pt x="13814" y="5014"/>
                      </a:cubicBezTo>
                      <a:cubicBezTo>
                        <a:pt x="13802" y="5014"/>
                        <a:pt x="13790" y="5082"/>
                        <a:pt x="13778" y="5116"/>
                      </a:cubicBezTo>
                      <a:cubicBezTo>
                        <a:pt x="13766" y="5218"/>
                        <a:pt x="13755" y="5286"/>
                        <a:pt x="13731" y="5320"/>
                      </a:cubicBezTo>
                      <a:cubicBezTo>
                        <a:pt x="13719" y="5320"/>
                        <a:pt x="13719" y="5320"/>
                        <a:pt x="13707" y="5320"/>
                      </a:cubicBezTo>
                      <a:cubicBezTo>
                        <a:pt x="13684" y="5320"/>
                        <a:pt x="13672" y="5286"/>
                        <a:pt x="13672" y="5286"/>
                      </a:cubicBezTo>
                      <a:cubicBezTo>
                        <a:pt x="13660" y="5252"/>
                        <a:pt x="13648" y="5252"/>
                        <a:pt x="13648" y="5252"/>
                      </a:cubicBezTo>
                      <a:cubicBezTo>
                        <a:pt x="13637" y="5252"/>
                        <a:pt x="13637" y="5252"/>
                        <a:pt x="13637" y="5252"/>
                      </a:cubicBezTo>
                      <a:cubicBezTo>
                        <a:pt x="13578" y="5252"/>
                        <a:pt x="13424" y="4810"/>
                        <a:pt x="13412" y="4674"/>
                      </a:cubicBezTo>
                      <a:cubicBezTo>
                        <a:pt x="13412" y="4606"/>
                        <a:pt x="13330" y="4368"/>
                        <a:pt x="13306" y="4334"/>
                      </a:cubicBezTo>
                      <a:cubicBezTo>
                        <a:pt x="13283" y="4300"/>
                        <a:pt x="13295" y="4231"/>
                        <a:pt x="13295" y="4231"/>
                      </a:cubicBezTo>
                      <a:cubicBezTo>
                        <a:pt x="13295" y="4197"/>
                        <a:pt x="13295" y="4163"/>
                        <a:pt x="13330" y="4163"/>
                      </a:cubicBezTo>
                      <a:cubicBezTo>
                        <a:pt x="13354" y="4163"/>
                        <a:pt x="13377" y="4197"/>
                        <a:pt x="13389" y="4231"/>
                      </a:cubicBezTo>
                      <a:cubicBezTo>
                        <a:pt x="13412" y="4265"/>
                        <a:pt x="13436" y="4265"/>
                        <a:pt x="13460" y="4231"/>
                      </a:cubicBezTo>
                      <a:cubicBezTo>
                        <a:pt x="13460" y="4231"/>
                        <a:pt x="13460" y="4197"/>
                        <a:pt x="13460" y="4163"/>
                      </a:cubicBezTo>
                      <a:cubicBezTo>
                        <a:pt x="13460" y="4129"/>
                        <a:pt x="13448" y="4095"/>
                        <a:pt x="13436" y="4095"/>
                      </a:cubicBezTo>
                      <a:cubicBezTo>
                        <a:pt x="13401" y="4095"/>
                        <a:pt x="13389" y="4027"/>
                        <a:pt x="13389" y="3993"/>
                      </a:cubicBezTo>
                      <a:cubicBezTo>
                        <a:pt x="13389" y="3925"/>
                        <a:pt x="13401" y="3891"/>
                        <a:pt x="13412" y="3857"/>
                      </a:cubicBezTo>
                      <a:cubicBezTo>
                        <a:pt x="13412" y="3823"/>
                        <a:pt x="13401" y="3823"/>
                        <a:pt x="13401" y="3789"/>
                      </a:cubicBezTo>
                      <a:cubicBezTo>
                        <a:pt x="13389" y="3721"/>
                        <a:pt x="13377" y="3687"/>
                        <a:pt x="13377" y="3619"/>
                      </a:cubicBezTo>
                      <a:cubicBezTo>
                        <a:pt x="13389" y="3585"/>
                        <a:pt x="13389" y="3585"/>
                        <a:pt x="13401" y="3551"/>
                      </a:cubicBezTo>
                      <a:cubicBezTo>
                        <a:pt x="13389" y="3551"/>
                        <a:pt x="13389" y="3551"/>
                        <a:pt x="13377" y="3551"/>
                      </a:cubicBezTo>
                      <a:cubicBezTo>
                        <a:pt x="13342" y="3551"/>
                        <a:pt x="13283" y="3449"/>
                        <a:pt x="13271" y="3347"/>
                      </a:cubicBezTo>
                      <a:cubicBezTo>
                        <a:pt x="13259" y="3347"/>
                        <a:pt x="13236" y="3313"/>
                        <a:pt x="13188" y="3313"/>
                      </a:cubicBezTo>
                      <a:cubicBezTo>
                        <a:pt x="13165" y="3313"/>
                        <a:pt x="13153" y="3313"/>
                        <a:pt x="13141" y="3347"/>
                      </a:cubicBezTo>
                      <a:cubicBezTo>
                        <a:pt x="13141" y="3347"/>
                        <a:pt x="13141" y="3381"/>
                        <a:pt x="13129" y="3381"/>
                      </a:cubicBezTo>
                      <a:cubicBezTo>
                        <a:pt x="13129" y="3415"/>
                        <a:pt x="13118" y="3449"/>
                        <a:pt x="13094" y="3449"/>
                      </a:cubicBezTo>
                      <a:cubicBezTo>
                        <a:pt x="13082" y="3449"/>
                        <a:pt x="13059" y="3415"/>
                        <a:pt x="13047" y="3381"/>
                      </a:cubicBezTo>
                      <a:cubicBezTo>
                        <a:pt x="13047" y="3347"/>
                        <a:pt x="13047" y="3347"/>
                        <a:pt x="13047" y="3313"/>
                      </a:cubicBezTo>
                      <a:cubicBezTo>
                        <a:pt x="13035" y="3313"/>
                        <a:pt x="13023" y="3313"/>
                        <a:pt x="13011" y="3313"/>
                      </a:cubicBezTo>
                      <a:cubicBezTo>
                        <a:pt x="12976" y="3279"/>
                        <a:pt x="12941" y="3279"/>
                        <a:pt x="12905" y="3245"/>
                      </a:cubicBezTo>
                      <a:cubicBezTo>
                        <a:pt x="12846" y="3211"/>
                        <a:pt x="12823" y="3109"/>
                        <a:pt x="12811" y="3041"/>
                      </a:cubicBezTo>
                      <a:cubicBezTo>
                        <a:pt x="12799" y="3041"/>
                        <a:pt x="12799" y="3007"/>
                        <a:pt x="12799" y="3007"/>
                      </a:cubicBezTo>
                      <a:cubicBezTo>
                        <a:pt x="12799" y="3007"/>
                        <a:pt x="12799" y="3041"/>
                        <a:pt x="12799" y="3041"/>
                      </a:cubicBezTo>
                      <a:cubicBezTo>
                        <a:pt x="12787" y="3109"/>
                        <a:pt x="12775" y="3177"/>
                        <a:pt x="12752" y="3177"/>
                      </a:cubicBezTo>
                      <a:cubicBezTo>
                        <a:pt x="12740" y="3177"/>
                        <a:pt x="12728" y="3177"/>
                        <a:pt x="12728" y="3177"/>
                      </a:cubicBezTo>
                      <a:cubicBezTo>
                        <a:pt x="12716" y="3143"/>
                        <a:pt x="12693" y="3177"/>
                        <a:pt x="12693" y="3211"/>
                      </a:cubicBezTo>
                      <a:cubicBezTo>
                        <a:pt x="12681" y="3211"/>
                        <a:pt x="12681" y="3245"/>
                        <a:pt x="12693" y="3279"/>
                      </a:cubicBezTo>
                      <a:cubicBezTo>
                        <a:pt x="12705" y="3381"/>
                        <a:pt x="12705" y="3449"/>
                        <a:pt x="12693" y="3517"/>
                      </a:cubicBezTo>
                      <a:cubicBezTo>
                        <a:pt x="12693" y="3551"/>
                        <a:pt x="12693" y="3585"/>
                        <a:pt x="12693" y="3619"/>
                      </a:cubicBezTo>
                      <a:cubicBezTo>
                        <a:pt x="12681" y="3721"/>
                        <a:pt x="12658" y="3755"/>
                        <a:pt x="12646" y="3755"/>
                      </a:cubicBezTo>
                      <a:cubicBezTo>
                        <a:pt x="12634" y="3755"/>
                        <a:pt x="12622" y="3721"/>
                        <a:pt x="12599" y="3721"/>
                      </a:cubicBezTo>
                      <a:cubicBezTo>
                        <a:pt x="12599" y="3687"/>
                        <a:pt x="12587" y="3687"/>
                        <a:pt x="12575" y="3687"/>
                      </a:cubicBezTo>
                      <a:cubicBezTo>
                        <a:pt x="12563" y="3653"/>
                        <a:pt x="12563" y="3687"/>
                        <a:pt x="12551" y="3687"/>
                      </a:cubicBezTo>
                      <a:cubicBezTo>
                        <a:pt x="12540" y="3721"/>
                        <a:pt x="12516" y="3755"/>
                        <a:pt x="12481" y="3755"/>
                      </a:cubicBezTo>
                      <a:cubicBezTo>
                        <a:pt x="12457" y="3755"/>
                        <a:pt x="12445" y="3755"/>
                        <a:pt x="12422" y="3721"/>
                      </a:cubicBezTo>
                      <a:cubicBezTo>
                        <a:pt x="12374" y="3687"/>
                        <a:pt x="12339" y="3687"/>
                        <a:pt x="12304" y="3687"/>
                      </a:cubicBezTo>
                      <a:cubicBezTo>
                        <a:pt x="12280" y="3687"/>
                        <a:pt x="12245" y="3687"/>
                        <a:pt x="12221" y="3585"/>
                      </a:cubicBezTo>
                      <a:cubicBezTo>
                        <a:pt x="12221" y="3585"/>
                        <a:pt x="12221" y="3551"/>
                        <a:pt x="12209" y="3551"/>
                      </a:cubicBezTo>
                      <a:cubicBezTo>
                        <a:pt x="12209" y="3653"/>
                        <a:pt x="12150" y="3653"/>
                        <a:pt x="12138" y="3653"/>
                      </a:cubicBezTo>
                      <a:cubicBezTo>
                        <a:pt x="12091" y="3653"/>
                        <a:pt x="11997" y="3619"/>
                        <a:pt x="11985" y="3483"/>
                      </a:cubicBezTo>
                      <a:cubicBezTo>
                        <a:pt x="11973" y="3381"/>
                        <a:pt x="11985" y="3313"/>
                        <a:pt x="12009" y="3279"/>
                      </a:cubicBezTo>
                      <a:cubicBezTo>
                        <a:pt x="11985" y="3279"/>
                        <a:pt x="11961" y="3279"/>
                        <a:pt x="11938" y="3279"/>
                      </a:cubicBezTo>
                      <a:cubicBezTo>
                        <a:pt x="11891" y="3279"/>
                        <a:pt x="11855" y="3245"/>
                        <a:pt x="11808" y="3211"/>
                      </a:cubicBezTo>
                      <a:cubicBezTo>
                        <a:pt x="11773" y="3177"/>
                        <a:pt x="11737" y="3177"/>
                        <a:pt x="11690" y="3177"/>
                      </a:cubicBezTo>
                      <a:cubicBezTo>
                        <a:pt x="11655" y="3177"/>
                        <a:pt x="11655" y="3177"/>
                        <a:pt x="11655" y="3177"/>
                      </a:cubicBezTo>
                      <a:cubicBezTo>
                        <a:pt x="11572" y="3211"/>
                        <a:pt x="11407" y="3245"/>
                        <a:pt x="11372" y="3279"/>
                      </a:cubicBezTo>
                      <a:cubicBezTo>
                        <a:pt x="11372" y="3279"/>
                        <a:pt x="11372" y="3313"/>
                        <a:pt x="11372" y="3313"/>
                      </a:cubicBezTo>
                      <a:cubicBezTo>
                        <a:pt x="11383" y="3347"/>
                        <a:pt x="11383" y="3415"/>
                        <a:pt x="11372" y="3449"/>
                      </a:cubicBezTo>
                      <a:cubicBezTo>
                        <a:pt x="11372" y="3483"/>
                        <a:pt x="11360" y="3483"/>
                        <a:pt x="11348" y="3517"/>
                      </a:cubicBezTo>
                      <a:cubicBezTo>
                        <a:pt x="11336" y="3517"/>
                        <a:pt x="11336" y="3517"/>
                        <a:pt x="11336" y="3517"/>
                      </a:cubicBezTo>
                      <a:cubicBezTo>
                        <a:pt x="11324" y="3517"/>
                        <a:pt x="11313" y="3483"/>
                        <a:pt x="11301" y="3449"/>
                      </a:cubicBezTo>
                      <a:cubicBezTo>
                        <a:pt x="11289" y="3415"/>
                        <a:pt x="11289" y="3313"/>
                        <a:pt x="11289" y="3211"/>
                      </a:cubicBezTo>
                      <a:cubicBezTo>
                        <a:pt x="11301" y="3177"/>
                        <a:pt x="11301" y="3109"/>
                        <a:pt x="11301" y="3075"/>
                      </a:cubicBezTo>
                      <a:cubicBezTo>
                        <a:pt x="11289" y="3041"/>
                        <a:pt x="11289" y="3041"/>
                        <a:pt x="11277" y="3007"/>
                      </a:cubicBezTo>
                      <a:cubicBezTo>
                        <a:pt x="11277" y="3041"/>
                        <a:pt x="11277" y="3075"/>
                        <a:pt x="11265" y="3075"/>
                      </a:cubicBezTo>
                      <a:cubicBezTo>
                        <a:pt x="11242" y="3177"/>
                        <a:pt x="11183" y="3177"/>
                        <a:pt x="11171" y="3177"/>
                      </a:cubicBezTo>
                      <a:cubicBezTo>
                        <a:pt x="11159" y="3177"/>
                        <a:pt x="11124" y="3177"/>
                        <a:pt x="11100" y="3109"/>
                      </a:cubicBezTo>
                      <a:cubicBezTo>
                        <a:pt x="11053" y="3007"/>
                        <a:pt x="11018" y="2939"/>
                        <a:pt x="10959" y="2905"/>
                      </a:cubicBezTo>
                      <a:cubicBezTo>
                        <a:pt x="10947" y="2905"/>
                        <a:pt x="10947" y="2905"/>
                        <a:pt x="10935" y="2905"/>
                      </a:cubicBezTo>
                      <a:cubicBezTo>
                        <a:pt x="10888" y="2905"/>
                        <a:pt x="10841" y="3007"/>
                        <a:pt x="10829" y="3041"/>
                      </a:cubicBezTo>
                      <a:cubicBezTo>
                        <a:pt x="10841" y="3075"/>
                        <a:pt x="10853" y="3075"/>
                        <a:pt x="10864" y="3075"/>
                      </a:cubicBezTo>
                      <a:cubicBezTo>
                        <a:pt x="10888" y="3075"/>
                        <a:pt x="10912" y="3075"/>
                        <a:pt x="10912" y="3143"/>
                      </a:cubicBezTo>
                      <a:cubicBezTo>
                        <a:pt x="10912" y="3177"/>
                        <a:pt x="10912" y="3211"/>
                        <a:pt x="10912" y="3211"/>
                      </a:cubicBezTo>
                      <a:cubicBezTo>
                        <a:pt x="10900" y="3279"/>
                        <a:pt x="10864" y="3279"/>
                        <a:pt x="10805" y="3313"/>
                      </a:cubicBezTo>
                      <a:cubicBezTo>
                        <a:pt x="10794" y="3313"/>
                        <a:pt x="10758" y="3313"/>
                        <a:pt x="10746" y="3313"/>
                      </a:cubicBezTo>
                      <a:cubicBezTo>
                        <a:pt x="10723" y="3483"/>
                        <a:pt x="10534" y="3551"/>
                        <a:pt x="10534" y="3551"/>
                      </a:cubicBezTo>
                      <a:cubicBezTo>
                        <a:pt x="10499" y="3585"/>
                        <a:pt x="10499" y="3585"/>
                        <a:pt x="10499" y="3585"/>
                      </a:cubicBezTo>
                      <a:cubicBezTo>
                        <a:pt x="10393" y="3619"/>
                        <a:pt x="10369" y="3619"/>
                        <a:pt x="10322" y="3755"/>
                      </a:cubicBezTo>
                      <a:cubicBezTo>
                        <a:pt x="10310" y="3789"/>
                        <a:pt x="10298" y="3789"/>
                        <a:pt x="10286" y="3789"/>
                      </a:cubicBezTo>
                      <a:cubicBezTo>
                        <a:pt x="10263" y="3789"/>
                        <a:pt x="10263" y="3789"/>
                        <a:pt x="10263" y="3789"/>
                      </a:cubicBezTo>
                      <a:cubicBezTo>
                        <a:pt x="10263" y="3755"/>
                        <a:pt x="10263" y="3755"/>
                        <a:pt x="10263" y="3755"/>
                      </a:cubicBezTo>
                      <a:cubicBezTo>
                        <a:pt x="10239" y="3653"/>
                        <a:pt x="10310" y="3415"/>
                        <a:pt x="10322" y="3381"/>
                      </a:cubicBezTo>
                      <a:cubicBezTo>
                        <a:pt x="10357" y="3279"/>
                        <a:pt x="10381" y="3279"/>
                        <a:pt x="10404" y="3245"/>
                      </a:cubicBezTo>
                      <a:cubicBezTo>
                        <a:pt x="10428" y="3245"/>
                        <a:pt x="10440" y="3211"/>
                        <a:pt x="10451" y="3211"/>
                      </a:cubicBezTo>
                      <a:cubicBezTo>
                        <a:pt x="10475" y="3075"/>
                        <a:pt x="10510" y="3075"/>
                        <a:pt x="10569" y="3041"/>
                      </a:cubicBezTo>
                      <a:cubicBezTo>
                        <a:pt x="10581" y="3041"/>
                        <a:pt x="10593" y="3041"/>
                        <a:pt x="10605" y="3041"/>
                      </a:cubicBezTo>
                      <a:cubicBezTo>
                        <a:pt x="10640" y="3007"/>
                        <a:pt x="10652" y="2973"/>
                        <a:pt x="10676" y="2939"/>
                      </a:cubicBezTo>
                      <a:cubicBezTo>
                        <a:pt x="10676" y="2905"/>
                        <a:pt x="10687" y="2871"/>
                        <a:pt x="10711" y="2837"/>
                      </a:cubicBezTo>
                      <a:cubicBezTo>
                        <a:pt x="10723" y="2837"/>
                        <a:pt x="10723" y="2837"/>
                        <a:pt x="10723" y="2837"/>
                      </a:cubicBezTo>
                      <a:cubicBezTo>
                        <a:pt x="10746" y="2803"/>
                        <a:pt x="10829" y="2701"/>
                        <a:pt x="10829" y="2633"/>
                      </a:cubicBezTo>
                      <a:cubicBezTo>
                        <a:pt x="10853" y="2497"/>
                        <a:pt x="11041" y="2327"/>
                        <a:pt x="11077" y="2327"/>
                      </a:cubicBezTo>
                      <a:cubicBezTo>
                        <a:pt x="11089" y="2327"/>
                        <a:pt x="11100" y="2259"/>
                        <a:pt x="11100" y="2225"/>
                      </a:cubicBezTo>
                      <a:cubicBezTo>
                        <a:pt x="11112" y="2191"/>
                        <a:pt x="11124" y="2122"/>
                        <a:pt x="11148" y="2122"/>
                      </a:cubicBezTo>
                      <a:cubicBezTo>
                        <a:pt x="11159" y="2122"/>
                        <a:pt x="11195" y="2088"/>
                        <a:pt x="11301" y="1952"/>
                      </a:cubicBezTo>
                      <a:cubicBezTo>
                        <a:pt x="11324" y="1918"/>
                        <a:pt x="11336" y="1816"/>
                        <a:pt x="11348" y="1782"/>
                      </a:cubicBezTo>
                      <a:cubicBezTo>
                        <a:pt x="11336" y="1782"/>
                        <a:pt x="11336" y="1782"/>
                        <a:pt x="11336" y="1782"/>
                      </a:cubicBezTo>
                      <a:cubicBezTo>
                        <a:pt x="11313" y="1748"/>
                        <a:pt x="11289" y="1714"/>
                        <a:pt x="11289" y="1646"/>
                      </a:cubicBezTo>
                      <a:cubicBezTo>
                        <a:pt x="11289" y="1612"/>
                        <a:pt x="11289" y="1612"/>
                        <a:pt x="11289" y="1578"/>
                      </a:cubicBezTo>
                      <a:cubicBezTo>
                        <a:pt x="11301" y="1544"/>
                        <a:pt x="11313" y="1544"/>
                        <a:pt x="11324" y="1544"/>
                      </a:cubicBezTo>
                      <a:cubicBezTo>
                        <a:pt x="11336" y="1544"/>
                        <a:pt x="11348" y="1544"/>
                        <a:pt x="11372" y="1510"/>
                      </a:cubicBezTo>
                      <a:cubicBezTo>
                        <a:pt x="11372" y="1510"/>
                        <a:pt x="11372" y="1510"/>
                        <a:pt x="11360" y="1476"/>
                      </a:cubicBezTo>
                      <a:cubicBezTo>
                        <a:pt x="11360" y="1476"/>
                        <a:pt x="11360" y="1476"/>
                        <a:pt x="11348" y="1476"/>
                      </a:cubicBezTo>
                      <a:cubicBezTo>
                        <a:pt x="11348" y="1476"/>
                        <a:pt x="11336" y="1476"/>
                        <a:pt x="11336" y="1476"/>
                      </a:cubicBezTo>
                      <a:cubicBezTo>
                        <a:pt x="11324" y="1476"/>
                        <a:pt x="11324" y="1476"/>
                        <a:pt x="11324" y="1476"/>
                      </a:cubicBezTo>
                      <a:cubicBezTo>
                        <a:pt x="11313" y="1442"/>
                        <a:pt x="11313" y="1442"/>
                        <a:pt x="11313" y="1442"/>
                      </a:cubicBezTo>
                      <a:cubicBezTo>
                        <a:pt x="11301" y="1408"/>
                        <a:pt x="11313" y="1374"/>
                        <a:pt x="11313" y="1340"/>
                      </a:cubicBezTo>
                      <a:cubicBezTo>
                        <a:pt x="11313" y="1306"/>
                        <a:pt x="11324" y="1272"/>
                        <a:pt x="11313" y="1272"/>
                      </a:cubicBezTo>
                      <a:cubicBezTo>
                        <a:pt x="11313" y="1238"/>
                        <a:pt x="11289" y="1238"/>
                        <a:pt x="11277" y="1272"/>
                      </a:cubicBezTo>
                      <a:cubicBezTo>
                        <a:pt x="11277" y="1272"/>
                        <a:pt x="11265" y="1272"/>
                        <a:pt x="11254" y="1272"/>
                      </a:cubicBezTo>
                      <a:cubicBezTo>
                        <a:pt x="11242" y="1272"/>
                        <a:pt x="11230" y="1272"/>
                        <a:pt x="11230" y="1238"/>
                      </a:cubicBezTo>
                      <a:cubicBezTo>
                        <a:pt x="11218" y="1238"/>
                        <a:pt x="11218" y="1204"/>
                        <a:pt x="11218" y="1170"/>
                      </a:cubicBezTo>
                      <a:cubicBezTo>
                        <a:pt x="11218" y="1034"/>
                        <a:pt x="11218" y="932"/>
                        <a:pt x="11195" y="898"/>
                      </a:cubicBezTo>
                      <a:cubicBezTo>
                        <a:pt x="11206" y="898"/>
                        <a:pt x="11195" y="932"/>
                        <a:pt x="11183" y="932"/>
                      </a:cubicBezTo>
                      <a:cubicBezTo>
                        <a:pt x="11171" y="932"/>
                        <a:pt x="11159" y="966"/>
                        <a:pt x="11136" y="966"/>
                      </a:cubicBezTo>
                      <a:cubicBezTo>
                        <a:pt x="11112" y="966"/>
                        <a:pt x="11100" y="966"/>
                        <a:pt x="11089" y="932"/>
                      </a:cubicBezTo>
                      <a:cubicBezTo>
                        <a:pt x="11053" y="864"/>
                        <a:pt x="10971" y="796"/>
                        <a:pt x="10923" y="796"/>
                      </a:cubicBezTo>
                      <a:cubicBezTo>
                        <a:pt x="10923" y="796"/>
                        <a:pt x="10923" y="796"/>
                        <a:pt x="10923" y="796"/>
                      </a:cubicBezTo>
                      <a:cubicBezTo>
                        <a:pt x="10912" y="830"/>
                        <a:pt x="10900" y="830"/>
                        <a:pt x="10864" y="796"/>
                      </a:cubicBezTo>
                      <a:cubicBezTo>
                        <a:pt x="10864" y="796"/>
                        <a:pt x="10841" y="762"/>
                        <a:pt x="10841" y="762"/>
                      </a:cubicBezTo>
                      <a:cubicBezTo>
                        <a:pt x="10829" y="796"/>
                        <a:pt x="10817" y="830"/>
                        <a:pt x="10746" y="830"/>
                      </a:cubicBezTo>
                      <a:cubicBezTo>
                        <a:pt x="10723" y="830"/>
                        <a:pt x="10676" y="796"/>
                        <a:pt x="10652" y="796"/>
                      </a:cubicBezTo>
                      <a:cubicBezTo>
                        <a:pt x="10628" y="762"/>
                        <a:pt x="10605" y="830"/>
                        <a:pt x="10605" y="864"/>
                      </a:cubicBezTo>
                      <a:cubicBezTo>
                        <a:pt x="10593" y="1000"/>
                        <a:pt x="10522" y="1000"/>
                        <a:pt x="10499" y="1000"/>
                      </a:cubicBezTo>
                      <a:cubicBezTo>
                        <a:pt x="10463" y="1000"/>
                        <a:pt x="10416" y="1000"/>
                        <a:pt x="10404" y="966"/>
                      </a:cubicBezTo>
                      <a:cubicBezTo>
                        <a:pt x="10393" y="966"/>
                        <a:pt x="10393" y="966"/>
                        <a:pt x="10393" y="966"/>
                      </a:cubicBezTo>
                      <a:cubicBezTo>
                        <a:pt x="10381" y="932"/>
                        <a:pt x="10381" y="932"/>
                        <a:pt x="10381" y="932"/>
                      </a:cubicBezTo>
                      <a:cubicBezTo>
                        <a:pt x="10381" y="864"/>
                        <a:pt x="10393" y="796"/>
                        <a:pt x="10440" y="660"/>
                      </a:cubicBezTo>
                      <a:cubicBezTo>
                        <a:pt x="10451" y="660"/>
                        <a:pt x="10451" y="626"/>
                        <a:pt x="10463" y="592"/>
                      </a:cubicBezTo>
                      <a:cubicBezTo>
                        <a:pt x="10451" y="592"/>
                        <a:pt x="10428" y="592"/>
                        <a:pt x="10404" y="592"/>
                      </a:cubicBezTo>
                      <a:cubicBezTo>
                        <a:pt x="10393" y="592"/>
                        <a:pt x="10381" y="592"/>
                        <a:pt x="10357" y="592"/>
                      </a:cubicBezTo>
                      <a:cubicBezTo>
                        <a:pt x="10298" y="592"/>
                        <a:pt x="10275" y="592"/>
                        <a:pt x="10263" y="558"/>
                      </a:cubicBezTo>
                      <a:cubicBezTo>
                        <a:pt x="10263" y="524"/>
                        <a:pt x="10204" y="524"/>
                        <a:pt x="10145" y="524"/>
                      </a:cubicBezTo>
                      <a:cubicBezTo>
                        <a:pt x="10145" y="524"/>
                        <a:pt x="10133" y="524"/>
                        <a:pt x="10133" y="524"/>
                      </a:cubicBezTo>
                      <a:cubicBezTo>
                        <a:pt x="10121" y="524"/>
                        <a:pt x="10121" y="524"/>
                        <a:pt x="10121" y="524"/>
                      </a:cubicBezTo>
                      <a:cubicBezTo>
                        <a:pt x="10098" y="524"/>
                        <a:pt x="10086" y="456"/>
                        <a:pt x="10086" y="456"/>
                      </a:cubicBezTo>
                      <a:cubicBezTo>
                        <a:pt x="10086" y="422"/>
                        <a:pt x="10086" y="354"/>
                        <a:pt x="10168" y="320"/>
                      </a:cubicBezTo>
                      <a:cubicBezTo>
                        <a:pt x="10180" y="320"/>
                        <a:pt x="10204" y="286"/>
                        <a:pt x="10216" y="286"/>
                      </a:cubicBezTo>
                      <a:cubicBezTo>
                        <a:pt x="10239" y="252"/>
                        <a:pt x="10263" y="218"/>
                        <a:pt x="10286" y="184"/>
                      </a:cubicBezTo>
                      <a:cubicBezTo>
                        <a:pt x="10298" y="184"/>
                        <a:pt x="10298" y="184"/>
                        <a:pt x="10298" y="184"/>
                      </a:cubicBezTo>
                      <a:cubicBezTo>
                        <a:pt x="10298" y="184"/>
                        <a:pt x="10286" y="150"/>
                        <a:pt x="10286" y="150"/>
                      </a:cubicBezTo>
                      <a:cubicBezTo>
                        <a:pt x="10286" y="116"/>
                        <a:pt x="10263" y="116"/>
                        <a:pt x="10251" y="116"/>
                      </a:cubicBezTo>
                      <a:cubicBezTo>
                        <a:pt x="10227" y="116"/>
                        <a:pt x="10216" y="116"/>
                        <a:pt x="10192" y="82"/>
                      </a:cubicBezTo>
                      <a:cubicBezTo>
                        <a:pt x="10168" y="82"/>
                        <a:pt x="10168" y="82"/>
                        <a:pt x="10168" y="82"/>
                      </a:cubicBezTo>
                      <a:cubicBezTo>
                        <a:pt x="10121" y="48"/>
                        <a:pt x="10086" y="14"/>
                        <a:pt x="10050" y="14"/>
                      </a:cubicBezTo>
                      <a:cubicBezTo>
                        <a:pt x="10039" y="-20"/>
                        <a:pt x="10015" y="14"/>
                        <a:pt x="9980" y="48"/>
                      </a:cubicBezTo>
                      <a:cubicBezTo>
                        <a:pt x="9956" y="48"/>
                        <a:pt x="9932" y="82"/>
                        <a:pt x="9885" y="116"/>
                      </a:cubicBezTo>
                      <a:cubicBezTo>
                        <a:pt x="9838" y="150"/>
                        <a:pt x="9814" y="218"/>
                        <a:pt x="9803" y="286"/>
                      </a:cubicBezTo>
                      <a:cubicBezTo>
                        <a:pt x="9779" y="320"/>
                        <a:pt x="9767" y="388"/>
                        <a:pt x="9744" y="422"/>
                      </a:cubicBezTo>
                      <a:cubicBezTo>
                        <a:pt x="9720" y="456"/>
                        <a:pt x="9673" y="558"/>
                        <a:pt x="9661" y="626"/>
                      </a:cubicBezTo>
                      <a:cubicBezTo>
                        <a:pt x="9696" y="660"/>
                        <a:pt x="9696" y="762"/>
                        <a:pt x="9696" y="796"/>
                      </a:cubicBezTo>
                      <a:cubicBezTo>
                        <a:pt x="9696" y="796"/>
                        <a:pt x="9696" y="830"/>
                        <a:pt x="9696" y="830"/>
                      </a:cubicBezTo>
                      <a:cubicBezTo>
                        <a:pt x="9696" y="864"/>
                        <a:pt x="9696" y="898"/>
                        <a:pt x="9685" y="932"/>
                      </a:cubicBezTo>
                      <a:cubicBezTo>
                        <a:pt x="9673" y="1000"/>
                        <a:pt x="9638" y="1000"/>
                        <a:pt x="9590" y="1000"/>
                      </a:cubicBezTo>
                      <a:cubicBezTo>
                        <a:pt x="9579" y="1000"/>
                        <a:pt x="9555" y="966"/>
                        <a:pt x="9531" y="966"/>
                      </a:cubicBezTo>
                      <a:cubicBezTo>
                        <a:pt x="9472" y="966"/>
                        <a:pt x="9437" y="1000"/>
                        <a:pt x="9425" y="1000"/>
                      </a:cubicBezTo>
                      <a:cubicBezTo>
                        <a:pt x="9425" y="1034"/>
                        <a:pt x="9449" y="1068"/>
                        <a:pt x="9461" y="1068"/>
                      </a:cubicBezTo>
                      <a:cubicBezTo>
                        <a:pt x="9484" y="1102"/>
                        <a:pt x="9508" y="1136"/>
                        <a:pt x="9496" y="1204"/>
                      </a:cubicBezTo>
                      <a:cubicBezTo>
                        <a:pt x="9496" y="1238"/>
                        <a:pt x="9496" y="1272"/>
                        <a:pt x="9461" y="1272"/>
                      </a:cubicBezTo>
                      <a:cubicBezTo>
                        <a:pt x="9437" y="1272"/>
                        <a:pt x="9390" y="1238"/>
                        <a:pt x="9366" y="1204"/>
                      </a:cubicBezTo>
                      <a:cubicBezTo>
                        <a:pt x="9366" y="1204"/>
                        <a:pt x="9354" y="1170"/>
                        <a:pt x="9343" y="1170"/>
                      </a:cubicBezTo>
                      <a:cubicBezTo>
                        <a:pt x="9307" y="1170"/>
                        <a:pt x="9284" y="1204"/>
                        <a:pt x="9284" y="1238"/>
                      </a:cubicBezTo>
                      <a:cubicBezTo>
                        <a:pt x="9272" y="1306"/>
                        <a:pt x="9248" y="1340"/>
                        <a:pt x="9213" y="1340"/>
                      </a:cubicBezTo>
                      <a:cubicBezTo>
                        <a:pt x="9201" y="1340"/>
                        <a:pt x="9177" y="1340"/>
                        <a:pt x="9166" y="1340"/>
                      </a:cubicBezTo>
                      <a:cubicBezTo>
                        <a:pt x="9166" y="1340"/>
                        <a:pt x="9154" y="1340"/>
                        <a:pt x="9142" y="1340"/>
                      </a:cubicBezTo>
                      <a:cubicBezTo>
                        <a:pt x="9130" y="1340"/>
                        <a:pt x="9107" y="1374"/>
                        <a:pt x="9083" y="1340"/>
                      </a:cubicBezTo>
                      <a:cubicBezTo>
                        <a:pt x="9071" y="1340"/>
                        <a:pt x="9059" y="1306"/>
                        <a:pt x="9059" y="1272"/>
                      </a:cubicBezTo>
                      <a:cubicBezTo>
                        <a:pt x="9059" y="1238"/>
                        <a:pt x="9071" y="1170"/>
                        <a:pt x="9083" y="1136"/>
                      </a:cubicBezTo>
                      <a:cubicBezTo>
                        <a:pt x="9095" y="1136"/>
                        <a:pt x="9095" y="1136"/>
                        <a:pt x="9095" y="1102"/>
                      </a:cubicBezTo>
                      <a:cubicBezTo>
                        <a:pt x="9095" y="1102"/>
                        <a:pt x="9095" y="1102"/>
                        <a:pt x="9095" y="1102"/>
                      </a:cubicBezTo>
                      <a:cubicBezTo>
                        <a:pt x="9059" y="1102"/>
                        <a:pt x="9024" y="1170"/>
                        <a:pt x="9024" y="1170"/>
                      </a:cubicBezTo>
                      <a:cubicBezTo>
                        <a:pt x="9024" y="1238"/>
                        <a:pt x="9000" y="1272"/>
                        <a:pt x="8989" y="1272"/>
                      </a:cubicBezTo>
                      <a:cubicBezTo>
                        <a:pt x="8977" y="1272"/>
                        <a:pt x="8953" y="1238"/>
                        <a:pt x="8941" y="1204"/>
                      </a:cubicBezTo>
                      <a:cubicBezTo>
                        <a:pt x="8941" y="1204"/>
                        <a:pt x="8930" y="1204"/>
                        <a:pt x="8918" y="1170"/>
                      </a:cubicBezTo>
                      <a:cubicBezTo>
                        <a:pt x="8918" y="1204"/>
                        <a:pt x="8918" y="1204"/>
                        <a:pt x="8918" y="1204"/>
                      </a:cubicBezTo>
                      <a:cubicBezTo>
                        <a:pt x="8894" y="1238"/>
                        <a:pt x="8871" y="1272"/>
                        <a:pt x="8835" y="1306"/>
                      </a:cubicBezTo>
                      <a:cubicBezTo>
                        <a:pt x="8812" y="1340"/>
                        <a:pt x="8788" y="1340"/>
                        <a:pt x="8753" y="1306"/>
                      </a:cubicBezTo>
                      <a:cubicBezTo>
                        <a:pt x="8753" y="1306"/>
                        <a:pt x="8741" y="1306"/>
                        <a:pt x="8741" y="1306"/>
                      </a:cubicBezTo>
                      <a:cubicBezTo>
                        <a:pt x="8741" y="1306"/>
                        <a:pt x="8753" y="1340"/>
                        <a:pt x="8753" y="1340"/>
                      </a:cubicBezTo>
                      <a:cubicBezTo>
                        <a:pt x="8776" y="1340"/>
                        <a:pt x="8800" y="1374"/>
                        <a:pt x="8800" y="1442"/>
                      </a:cubicBezTo>
                      <a:cubicBezTo>
                        <a:pt x="8800" y="1442"/>
                        <a:pt x="8800" y="1442"/>
                        <a:pt x="8800" y="1442"/>
                      </a:cubicBezTo>
                      <a:cubicBezTo>
                        <a:pt x="8800" y="1476"/>
                        <a:pt x="8800" y="1476"/>
                        <a:pt x="8800" y="1476"/>
                      </a:cubicBezTo>
                      <a:cubicBezTo>
                        <a:pt x="8788" y="1510"/>
                        <a:pt x="8776" y="1510"/>
                        <a:pt x="8694" y="1544"/>
                      </a:cubicBezTo>
                      <a:cubicBezTo>
                        <a:pt x="8658" y="1544"/>
                        <a:pt x="8599" y="1578"/>
                        <a:pt x="8576" y="1578"/>
                      </a:cubicBezTo>
                      <a:cubicBezTo>
                        <a:pt x="8564" y="1646"/>
                        <a:pt x="8505" y="1680"/>
                        <a:pt x="8411" y="1680"/>
                      </a:cubicBezTo>
                      <a:cubicBezTo>
                        <a:pt x="8387" y="1680"/>
                        <a:pt x="8387" y="1680"/>
                        <a:pt x="8387" y="1680"/>
                      </a:cubicBezTo>
                      <a:cubicBezTo>
                        <a:pt x="8352" y="1680"/>
                        <a:pt x="8352" y="1680"/>
                        <a:pt x="8340" y="1714"/>
                      </a:cubicBezTo>
                      <a:cubicBezTo>
                        <a:pt x="8328" y="1782"/>
                        <a:pt x="8316" y="1816"/>
                        <a:pt x="8269" y="1850"/>
                      </a:cubicBezTo>
                      <a:cubicBezTo>
                        <a:pt x="8245" y="1850"/>
                        <a:pt x="8245" y="1850"/>
                        <a:pt x="8245" y="1850"/>
                      </a:cubicBezTo>
                      <a:cubicBezTo>
                        <a:pt x="8198" y="1884"/>
                        <a:pt x="8175" y="1884"/>
                        <a:pt x="8163" y="1952"/>
                      </a:cubicBezTo>
                      <a:cubicBezTo>
                        <a:pt x="8139" y="2020"/>
                        <a:pt x="8116" y="2088"/>
                        <a:pt x="8080" y="2088"/>
                      </a:cubicBezTo>
                      <a:cubicBezTo>
                        <a:pt x="8057" y="2088"/>
                        <a:pt x="8033" y="2054"/>
                        <a:pt x="8021" y="2020"/>
                      </a:cubicBezTo>
                      <a:cubicBezTo>
                        <a:pt x="8021" y="2020"/>
                        <a:pt x="8021" y="2020"/>
                        <a:pt x="8021" y="2054"/>
                      </a:cubicBezTo>
                      <a:cubicBezTo>
                        <a:pt x="8021" y="2122"/>
                        <a:pt x="7998" y="2191"/>
                        <a:pt x="7962" y="2157"/>
                      </a:cubicBezTo>
                      <a:cubicBezTo>
                        <a:pt x="7974" y="2191"/>
                        <a:pt x="7974" y="2191"/>
                        <a:pt x="7974" y="2225"/>
                      </a:cubicBezTo>
                      <a:cubicBezTo>
                        <a:pt x="7986" y="2259"/>
                        <a:pt x="7986" y="2327"/>
                        <a:pt x="7974" y="2395"/>
                      </a:cubicBezTo>
                      <a:cubicBezTo>
                        <a:pt x="7974" y="2395"/>
                        <a:pt x="7962" y="2395"/>
                        <a:pt x="7962" y="2395"/>
                      </a:cubicBezTo>
                      <a:cubicBezTo>
                        <a:pt x="7974" y="2429"/>
                        <a:pt x="7986" y="2497"/>
                        <a:pt x="7998" y="2565"/>
                      </a:cubicBezTo>
                      <a:cubicBezTo>
                        <a:pt x="7998" y="2599"/>
                        <a:pt x="7998" y="2599"/>
                        <a:pt x="7986" y="2633"/>
                      </a:cubicBezTo>
                      <a:cubicBezTo>
                        <a:pt x="7986" y="2633"/>
                        <a:pt x="7974" y="2667"/>
                        <a:pt x="7962" y="2667"/>
                      </a:cubicBezTo>
                      <a:cubicBezTo>
                        <a:pt x="7962" y="2667"/>
                        <a:pt x="7962" y="2667"/>
                        <a:pt x="7962" y="2667"/>
                      </a:cubicBezTo>
                      <a:cubicBezTo>
                        <a:pt x="7962" y="2667"/>
                        <a:pt x="7962" y="2701"/>
                        <a:pt x="7974" y="2701"/>
                      </a:cubicBezTo>
                      <a:cubicBezTo>
                        <a:pt x="7974" y="2735"/>
                        <a:pt x="7974" y="2735"/>
                        <a:pt x="7986" y="2769"/>
                      </a:cubicBezTo>
                      <a:cubicBezTo>
                        <a:pt x="7986" y="2769"/>
                        <a:pt x="7986" y="2803"/>
                        <a:pt x="7986" y="2803"/>
                      </a:cubicBezTo>
                      <a:cubicBezTo>
                        <a:pt x="8010" y="2871"/>
                        <a:pt x="7998" y="2939"/>
                        <a:pt x="7986" y="2973"/>
                      </a:cubicBezTo>
                      <a:cubicBezTo>
                        <a:pt x="7986" y="2973"/>
                        <a:pt x="7986" y="3007"/>
                        <a:pt x="7986" y="3007"/>
                      </a:cubicBezTo>
                      <a:cubicBezTo>
                        <a:pt x="7986" y="3041"/>
                        <a:pt x="7974" y="3075"/>
                        <a:pt x="7974" y="3109"/>
                      </a:cubicBezTo>
                      <a:cubicBezTo>
                        <a:pt x="7951" y="3143"/>
                        <a:pt x="7927" y="3143"/>
                        <a:pt x="7903" y="3109"/>
                      </a:cubicBezTo>
                      <a:cubicBezTo>
                        <a:pt x="7903" y="3109"/>
                        <a:pt x="7903" y="3075"/>
                        <a:pt x="7892" y="3075"/>
                      </a:cubicBezTo>
                      <a:cubicBezTo>
                        <a:pt x="7892" y="3041"/>
                        <a:pt x="7880" y="3041"/>
                        <a:pt x="7856" y="3041"/>
                      </a:cubicBezTo>
                      <a:cubicBezTo>
                        <a:pt x="7833" y="3041"/>
                        <a:pt x="7809" y="3075"/>
                        <a:pt x="7809" y="3075"/>
                      </a:cubicBezTo>
                      <a:cubicBezTo>
                        <a:pt x="7797" y="3143"/>
                        <a:pt x="7774" y="3177"/>
                        <a:pt x="7750" y="3177"/>
                      </a:cubicBezTo>
                      <a:cubicBezTo>
                        <a:pt x="7738" y="3177"/>
                        <a:pt x="7726" y="3177"/>
                        <a:pt x="7715" y="3143"/>
                      </a:cubicBezTo>
                      <a:cubicBezTo>
                        <a:pt x="7715" y="3143"/>
                        <a:pt x="7715" y="3109"/>
                        <a:pt x="7703" y="3109"/>
                      </a:cubicBezTo>
                      <a:cubicBezTo>
                        <a:pt x="7679" y="3109"/>
                        <a:pt x="7667" y="3143"/>
                        <a:pt x="7644" y="3143"/>
                      </a:cubicBezTo>
                      <a:cubicBezTo>
                        <a:pt x="7608" y="3143"/>
                        <a:pt x="7573" y="3177"/>
                        <a:pt x="7538" y="3177"/>
                      </a:cubicBezTo>
                      <a:cubicBezTo>
                        <a:pt x="7443" y="3177"/>
                        <a:pt x="7243" y="3211"/>
                        <a:pt x="7196" y="3245"/>
                      </a:cubicBezTo>
                      <a:cubicBezTo>
                        <a:pt x="7172" y="3279"/>
                        <a:pt x="7160" y="3347"/>
                        <a:pt x="7148" y="3415"/>
                      </a:cubicBezTo>
                      <a:cubicBezTo>
                        <a:pt x="7148" y="3449"/>
                        <a:pt x="7148" y="3483"/>
                        <a:pt x="7160" y="3517"/>
                      </a:cubicBezTo>
                      <a:cubicBezTo>
                        <a:pt x="7207" y="3653"/>
                        <a:pt x="7184" y="3755"/>
                        <a:pt x="7172" y="3789"/>
                      </a:cubicBezTo>
                      <a:cubicBezTo>
                        <a:pt x="7172" y="3823"/>
                        <a:pt x="7172" y="3823"/>
                        <a:pt x="7172" y="3857"/>
                      </a:cubicBezTo>
                      <a:cubicBezTo>
                        <a:pt x="7184" y="3891"/>
                        <a:pt x="7278" y="4027"/>
                        <a:pt x="7325" y="4061"/>
                      </a:cubicBezTo>
                      <a:cubicBezTo>
                        <a:pt x="7373" y="4061"/>
                        <a:pt x="7420" y="4163"/>
                        <a:pt x="7432" y="4265"/>
                      </a:cubicBezTo>
                      <a:cubicBezTo>
                        <a:pt x="7443" y="4368"/>
                        <a:pt x="7443" y="4470"/>
                        <a:pt x="7420" y="4538"/>
                      </a:cubicBezTo>
                      <a:cubicBezTo>
                        <a:pt x="7420" y="4572"/>
                        <a:pt x="7396" y="4606"/>
                        <a:pt x="7361" y="4606"/>
                      </a:cubicBezTo>
                      <a:cubicBezTo>
                        <a:pt x="7302" y="4606"/>
                        <a:pt x="7219" y="4470"/>
                        <a:pt x="7160" y="4334"/>
                      </a:cubicBezTo>
                      <a:cubicBezTo>
                        <a:pt x="7101" y="4197"/>
                        <a:pt x="6936" y="4129"/>
                        <a:pt x="6877" y="4129"/>
                      </a:cubicBezTo>
                      <a:cubicBezTo>
                        <a:pt x="6830" y="4129"/>
                        <a:pt x="6818" y="4061"/>
                        <a:pt x="6818" y="4027"/>
                      </a:cubicBezTo>
                      <a:cubicBezTo>
                        <a:pt x="6806" y="3993"/>
                        <a:pt x="6806" y="3993"/>
                        <a:pt x="6783" y="3993"/>
                      </a:cubicBezTo>
                      <a:cubicBezTo>
                        <a:pt x="6759" y="3993"/>
                        <a:pt x="6735" y="4027"/>
                        <a:pt x="6712" y="4061"/>
                      </a:cubicBezTo>
                      <a:cubicBezTo>
                        <a:pt x="6724" y="4061"/>
                        <a:pt x="6724" y="4061"/>
                        <a:pt x="6724" y="4061"/>
                      </a:cubicBezTo>
                      <a:cubicBezTo>
                        <a:pt x="6747" y="4061"/>
                        <a:pt x="6771" y="4061"/>
                        <a:pt x="6783" y="4095"/>
                      </a:cubicBezTo>
                      <a:cubicBezTo>
                        <a:pt x="6783" y="4129"/>
                        <a:pt x="6783" y="4163"/>
                        <a:pt x="6771" y="4197"/>
                      </a:cubicBezTo>
                      <a:cubicBezTo>
                        <a:pt x="6794" y="4197"/>
                        <a:pt x="6806" y="4197"/>
                        <a:pt x="6830" y="4231"/>
                      </a:cubicBezTo>
                      <a:cubicBezTo>
                        <a:pt x="6865" y="4265"/>
                        <a:pt x="6865" y="4334"/>
                        <a:pt x="6865" y="4368"/>
                      </a:cubicBezTo>
                      <a:cubicBezTo>
                        <a:pt x="6853" y="4436"/>
                        <a:pt x="6818" y="4470"/>
                        <a:pt x="6783" y="4470"/>
                      </a:cubicBezTo>
                      <a:cubicBezTo>
                        <a:pt x="6747" y="4470"/>
                        <a:pt x="6724" y="4436"/>
                        <a:pt x="6700" y="4402"/>
                      </a:cubicBezTo>
                      <a:cubicBezTo>
                        <a:pt x="6688" y="4368"/>
                        <a:pt x="6665" y="4368"/>
                        <a:pt x="6653" y="4368"/>
                      </a:cubicBezTo>
                      <a:cubicBezTo>
                        <a:pt x="6618" y="4368"/>
                        <a:pt x="6594" y="4436"/>
                        <a:pt x="6582" y="4470"/>
                      </a:cubicBezTo>
                      <a:cubicBezTo>
                        <a:pt x="6582" y="4504"/>
                        <a:pt x="6653" y="4742"/>
                        <a:pt x="6747" y="4776"/>
                      </a:cubicBezTo>
                      <a:cubicBezTo>
                        <a:pt x="6818" y="4810"/>
                        <a:pt x="6842" y="4844"/>
                        <a:pt x="6853" y="4912"/>
                      </a:cubicBezTo>
                      <a:cubicBezTo>
                        <a:pt x="6853" y="4946"/>
                        <a:pt x="6865" y="4946"/>
                        <a:pt x="6877" y="4980"/>
                      </a:cubicBezTo>
                      <a:cubicBezTo>
                        <a:pt x="6912" y="5014"/>
                        <a:pt x="6912" y="5048"/>
                        <a:pt x="6912" y="5082"/>
                      </a:cubicBezTo>
                      <a:cubicBezTo>
                        <a:pt x="6912" y="5184"/>
                        <a:pt x="6877" y="5218"/>
                        <a:pt x="6842" y="5218"/>
                      </a:cubicBezTo>
                      <a:cubicBezTo>
                        <a:pt x="6842" y="5218"/>
                        <a:pt x="6842" y="5218"/>
                        <a:pt x="6842" y="5218"/>
                      </a:cubicBezTo>
                      <a:cubicBezTo>
                        <a:pt x="6818" y="5218"/>
                        <a:pt x="6771" y="5150"/>
                        <a:pt x="6735" y="5082"/>
                      </a:cubicBezTo>
                      <a:cubicBezTo>
                        <a:pt x="6712" y="5048"/>
                        <a:pt x="6700" y="5014"/>
                        <a:pt x="6677" y="4980"/>
                      </a:cubicBezTo>
                      <a:cubicBezTo>
                        <a:pt x="6665" y="4946"/>
                        <a:pt x="6653" y="4946"/>
                        <a:pt x="6629" y="4946"/>
                      </a:cubicBezTo>
                      <a:cubicBezTo>
                        <a:pt x="6606" y="4946"/>
                        <a:pt x="6594" y="4946"/>
                        <a:pt x="6570" y="4946"/>
                      </a:cubicBezTo>
                      <a:cubicBezTo>
                        <a:pt x="6559" y="4946"/>
                        <a:pt x="6535" y="4980"/>
                        <a:pt x="6523" y="4980"/>
                      </a:cubicBezTo>
                      <a:cubicBezTo>
                        <a:pt x="6500" y="4980"/>
                        <a:pt x="6464" y="4946"/>
                        <a:pt x="6452" y="4912"/>
                      </a:cubicBezTo>
                      <a:cubicBezTo>
                        <a:pt x="6417" y="4844"/>
                        <a:pt x="6429" y="4742"/>
                        <a:pt x="6441" y="4708"/>
                      </a:cubicBezTo>
                      <a:cubicBezTo>
                        <a:pt x="6441" y="4674"/>
                        <a:pt x="6441" y="4674"/>
                        <a:pt x="6441" y="4674"/>
                      </a:cubicBezTo>
                      <a:cubicBezTo>
                        <a:pt x="6393" y="4538"/>
                        <a:pt x="6452" y="4300"/>
                        <a:pt x="6464" y="4197"/>
                      </a:cubicBezTo>
                      <a:cubicBezTo>
                        <a:pt x="6476" y="4129"/>
                        <a:pt x="6476" y="4061"/>
                        <a:pt x="6476" y="3959"/>
                      </a:cubicBezTo>
                      <a:cubicBezTo>
                        <a:pt x="6464" y="3891"/>
                        <a:pt x="6441" y="3823"/>
                        <a:pt x="6429" y="3823"/>
                      </a:cubicBezTo>
                      <a:cubicBezTo>
                        <a:pt x="6417" y="3823"/>
                        <a:pt x="6417" y="3823"/>
                        <a:pt x="6417" y="3823"/>
                      </a:cubicBezTo>
                      <a:cubicBezTo>
                        <a:pt x="6417" y="3823"/>
                        <a:pt x="6417" y="3857"/>
                        <a:pt x="6417" y="3857"/>
                      </a:cubicBezTo>
                      <a:cubicBezTo>
                        <a:pt x="6441" y="3959"/>
                        <a:pt x="6429" y="4197"/>
                        <a:pt x="6382" y="4334"/>
                      </a:cubicBezTo>
                      <a:cubicBezTo>
                        <a:pt x="6358" y="4436"/>
                        <a:pt x="6311" y="4470"/>
                        <a:pt x="6275" y="4504"/>
                      </a:cubicBezTo>
                      <a:cubicBezTo>
                        <a:pt x="6252" y="4538"/>
                        <a:pt x="6240" y="4538"/>
                        <a:pt x="6228" y="4572"/>
                      </a:cubicBezTo>
                      <a:cubicBezTo>
                        <a:pt x="6228" y="4640"/>
                        <a:pt x="6205" y="4674"/>
                        <a:pt x="6181" y="4708"/>
                      </a:cubicBezTo>
                      <a:cubicBezTo>
                        <a:pt x="6181" y="4742"/>
                        <a:pt x="6181" y="4742"/>
                        <a:pt x="6169" y="4742"/>
                      </a:cubicBezTo>
                      <a:cubicBezTo>
                        <a:pt x="6205" y="4844"/>
                        <a:pt x="6311" y="5184"/>
                        <a:pt x="6323" y="5286"/>
                      </a:cubicBezTo>
                      <a:cubicBezTo>
                        <a:pt x="6334" y="5354"/>
                        <a:pt x="6311" y="5456"/>
                        <a:pt x="6287" y="5592"/>
                      </a:cubicBezTo>
                      <a:cubicBezTo>
                        <a:pt x="6264" y="5728"/>
                        <a:pt x="6240" y="5864"/>
                        <a:pt x="6252" y="5932"/>
                      </a:cubicBezTo>
                      <a:cubicBezTo>
                        <a:pt x="6252" y="6068"/>
                        <a:pt x="6252" y="6136"/>
                        <a:pt x="6252" y="6204"/>
                      </a:cubicBezTo>
                      <a:cubicBezTo>
                        <a:pt x="6240" y="6272"/>
                        <a:pt x="6240" y="6272"/>
                        <a:pt x="6252" y="6306"/>
                      </a:cubicBezTo>
                      <a:cubicBezTo>
                        <a:pt x="6252" y="6306"/>
                        <a:pt x="6252" y="6340"/>
                        <a:pt x="6264" y="6340"/>
                      </a:cubicBezTo>
                      <a:cubicBezTo>
                        <a:pt x="6275" y="6340"/>
                        <a:pt x="6275" y="6306"/>
                        <a:pt x="6287" y="6306"/>
                      </a:cubicBezTo>
                      <a:cubicBezTo>
                        <a:pt x="6311" y="6306"/>
                        <a:pt x="6323" y="6306"/>
                        <a:pt x="6346" y="6340"/>
                      </a:cubicBezTo>
                      <a:cubicBezTo>
                        <a:pt x="6346" y="6340"/>
                        <a:pt x="6370" y="6306"/>
                        <a:pt x="6405" y="6306"/>
                      </a:cubicBezTo>
                      <a:cubicBezTo>
                        <a:pt x="6429" y="6272"/>
                        <a:pt x="6452" y="6238"/>
                        <a:pt x="6488" y="6238"/>
                      </a:cubicBezTo>
                      <a:cubicBezTo>
                        <a:pt x="6547" y="6204"/>
                        <a:pt x="6665" y="6340"/>
                        <a:pt x="6724" y="6442"/>
                      </a:cubicBezTo>
                      <a:cubicBezTo>
                        <a:pt x="6735" y="6477"/>
                        <a:pt x="6747" y="6477"/>
                        <a:pt x="6747" y="6477"/>
                      </a:cubicBezTo>
                      <a:cubicBezTo>
                        <a:pt x="6794" y="6545"/>
                        <a:pt x="6794" y="6647"/>
                        <a:pt x="6806" y="6715"/>
                      </a:cubicBezTo>
                      <a:cubicBezTo>
                        <a:pt x="6806" y="6749"/>
                        <a:pt x="6806" y="6783"/>
                        <a:pt x="6806" y="6817"/>
                      </a:cubicBezTo>
                      <a:cubicBezTo>
                        <a:pt x="6842" y="6919"/>
                        <a:pt x="6806" y="6987"/>
                        <a:pt x="6783" y="7021"/>
                      </a:cubicBezTo>
                      <a:cubicBezTo>
                        <a:pt x="6771" y="7055"/>
                        <a:pt x="6759" y="7089"/>
                        <a:pt x="6759" y="7123"/>
                      </a:cubicBezTo>
                      <a:cubicBezTo>
                        <a:pt x="6759" y="7191"/>
                        <a:pt x="6818" y="7259"/>
                        <a:pt x="6853" y="7293"/>
                      </a:cubicBezTo>
                      <a:cubicBezTo>
                        <a:pt x="6889" y="7327"/>
                        <a:pt x="6901" y="7361"/>
                        <a:pt x="6901" y="7395"/>
                      </a:cubicBezTo>
                      <a:cubicBezTo>
                        <a:pt x="6912" y="7429"/>
                        <a:pt x="6912" y="7429"/>
                        <a:pt x="6912" y="7429"/>
                      </a:cubicBezTo>
                      <a:cubicBezTo>
                        <a:pt x="6901" y="7463"/>
                        <a:pt x="6901" y="7463"/>
                        <a:pt x="6901" y="7463"/>
                      </a:cubicBezTo>
                      <a:cubicBezTo>
                        <a:pt x="6889" y="7497"/>
                        <a:pt x="6877" y="7497"/>
                        <a:pt x="6853" y="7497"/>
                      </a:cubicBezTo>
                      <a:cubicBezTo>
                        <a:pt x="6818" y="7497"/>
                        <a:pt x="6759" y="7497"/>
                        <a:pt x="6724" y="7463"/>
                      </a:cubicBezTo>
                      <a:cubicBezTo>
                        <a:pt x="6688" y="7395"/>
                        <a:pt x="6677" y="7293"/>
                        <a:pt x="6665" y="7225"/>
                      </a:cubicBezTo>
                      <a:cubicBezTo>
                        <a:pt x="6665" y="7225"/>
                        <a:pt x="6653" y="7191"/>
                        <a:pt x="6653" y="7191"/>
                      </a:cubicBezTo>
                      <a:cubicBezTo>
                        <a:pt x="6641" y="7157"/>
                        <a:pt x="6653" y="7055"/>
                        <a:pt x="6665" y="6987"/>
                      </a:cubicBezTo>
                      <a:cubicBezTo>
                        <a:pt x="6677" y="6953"/>
                        <a:pt x="6677" y="6885"/>
                        <a:pt x="6688" y="6851"/>
                      </a:cubicBezTo>
                      <a:cubicBezTo>
                        <a:pt x="6688" y="6817"/>
                        <a:pt x="6665" y="6783"/>
                        <a:pt x="6653" y="6749"/>
                      </a:cubicBezTo>
                      <a:cubicBezTo>
                        <a:pt x="6641" y="6715"/>
                        <a:pt x="6629" y="6681"/>
                        <a:pt x="6618" y="6647"/>
                      </a:cubicBezTo>
                      <a:cubicBezTo>
                        <a:pt x="6594" y="6545"/>
                        <a:pt x="6570" y="6511"/>
                        <a:pt x="6570" y="6511"/>
                      </a:cubicBezTo>
                      <a:cubicBezTo>
                        <a:pt x="6547" y="6545"/>
                        <a:pt x="6535" y="6545"/>
                        <a:pt x="6523" y="6545"/>
                      </a:cubicBezTo>
                      <a:cubicBezTo>
                        <a:pt x="6476" y="6579"/>
                        <a:pt x="6393" y="6613"/>
                        <a:pt x="6370" y="6681"/>
                      </a:cubicBezTo>
                      <a:cubicBezTo>
                        <a:pt x="6346" y="6749"/>
                        <a:pt x="6382" y="7021"/>
                        <a:pt x="6393" y="7123"/>
                      </a:cubicBezTo>
                      <a:cubicBezTo>
                        <a:pt x="6417" y="7259"/>
                        <a:pt x="6370" y="7361"/>
                        <a:pt x="6334" y="7463"/>
                      </a:cubicBezTo>
                      <a:cubicBezTo>
                        <a:pt x="6323" y="7497"/>
                        <a:pt x="6299" y="7565"/>
                        <a:pt x="6287" y="7599"/>
                      </a:cubicBezTo>
                      <a:cubicBezTo>
                        <a:pt x="6299" y="7735"/>
                        <a:pt x="6252" y="7803"/>
                        <a:pt x="6205" y="7905"/>
                      </a:cubicBezTo>
                      <a:cubicBezTo>
                        <a:pt x="6181" y="7939"/>
                        <a:pt x="6181" y="7939"/>
                        <a:pt x="6181" y="7939"/>
                      </a:cubicBezTo>
                      <a:cubicBezTo>
                        <a:pt x="6169" y="7939"/>
                        <a:pt x="6157" y="7939"/>
                        <a:pt x="6157" y="7973"/>
                      </a:cubicBezTo>
                      <a:cubicBezTo>
                        <a:pt x="6098" y="8041"/>
                        <a:pt x="6063" y="8075"/>
                        <a:pt x="6075" y="8177"/>
                      </a:cubicBezTo>
                      <a:cubicBezTo>
                        <a:pt x="6075" y="8211"/>
                        <a:pt x="6063" y="8245"/>
                        <a:pt x="6051" y="8279"/>
                      </a:cubicBezTo>
                      <a:cubicBezTo>
                        <a:pt x="6051" y="8313"/>
                        <a:pt x="6028" y="8313"/>
                        <a:pt x="6016" y="8313"/>
                      </a:cubicBezTo>
                      <a:cubicBezTo>
                        <a:pt x="5980" y="8313"/>
                        <a:pt x="5945" y="8279"/>
                        <a:pt x="5910" y="8211"/>
                      </a:cubicBezTo>
                      <a:cubicBezTo>
                        <a:pt x="5898" y="8211"/>
                        <a:pt x="5874" y="8211"/>
                        <a:pt x="5851" y="8245"/>
                      </a:cubicBezTo>
                      <a:cubicBezTo>
                        <a:pt x="5827" y="8245"/>
                        <a:pt x="5804" y="8279"/>
                        <a:pt x="5780" y="8279"/>
                      </a:cubicBezTo>
                      <a:cubicBezTo>
                        <a:pt x="5768" y="8279"/>
                        <a:pt x="5768" y="8279"/>
                        <a:pt x="5768" y="8279"/>
                      </a:cubicBezTo>
                      <a:cubicBezTo>
                        <a:pt x="5733" y="8279"/>
                        <a:pt x="5721" y="8211"/>
                        <a:pt x="5697" y="8177"/>
                      </a:cubicBezTo>
                      <a:cubicBezTo>
                        <a:pt x="5686" y="8143"/>
                        <a:pt x="5686" y="8143"/>
                        <a:pt x="5674" y="8177"/>
                      </a:cubicBezTo>
                      <a:cubicBezTo>
                        <a:pt x="5638" y="8211"/>
                        <a:pt x="5603" y="8177"/>
                        <a:pt x="5591" y="8109"/>
                      </a:cubicBezTo>
                      <a:cubicBezTo>
                        <a:pt x="5579" y="8041"/>
                        <a:pt x="5568" y="7973"/>
                        <a:pt x="5579" y="7905"/>
                      </a:cubicBezTo>
                      <a:cubicBezTo>
                        <a:pt x="5591" y="7871"/>
                        <a:pt x="5603" y="7837"/>
                        <a:pt x="5627" y="7837"/>
                      </a:cubicBezTo>
                      <a:cubicBezTo>
                        <a:pt x="5650" y="7837"/>
                        <a:pt x="5686" y="7905"/>
                        <a:pt x="5697" y="7973"/>
                      </a:cubicBezTo>
                      <a:cubicBezTo>
                        <a:pt x="5697" y="7973"/>
                        <a:pt x="5709" y="7939"/>
                        <a:pt x="5733" y="7905"/>
                      </a:cubicBezTo>
                      <a:cubicBezTo>
                        <a:pt x="5768" y="7871"/>
                        <a:pt x="5792" y="7905"/>
                        <a:pt x="5804" y="7939"/>
                      </a:cubicBezTo>
                      <a:cubicBezTo>
                        <a:pt x="5804" y="7973"/>
                        <a:pt x="5815" y="7973"/>
                        <a:pt x="5827" y="8007"/>
                      </a:cubicBezTo>
                      <a:cubicBezTo>
                        <a:pt x="5839" y="8007"/>
                        <a:pt x="5851" y="8007"/>
                        <a:pt x="5851" y="8007"/>
                      </a:cubicBezTo>
                      <a:cubicBezTo>
                        <a:pt x="5851" y="7973"/>
                        <a:pt x="5863" y="7905"/>
                        <a:pt x="5898" y="7905"/>
                      </a:cubicBezTo>
                      <a:cubicBezTo>
                        <a:pt x="5898" y="7905"/>
                        <a:pt x="5898" y="7905"/>
                        <a:pt x="5910" y="7905"/>
                      </a:cubicBezTo>
                      <a:cubicBezTo>
                        <a:pt x="5898" y="7905"/>
                        <a:pt x="5898" y="7871"/>
                        <a:pt x="5898" y="7837"/>
                      </a:cubicBezTo>
                      <a:cubicBezTo>
                        <a:pt x="5910" y="7769"/>
                        <a:pt x="5945" y="7735"/>
                        <a:pt x="5969" y="7701"/>
                      </a:cubicBezTo>
                      <a:cubicBezTo>
                        <a:pt x="5980" y="7701"/>
                        <a:pt x="5980" y="7701"/>
                        <a:pt x="5980" y="7701"/>
                      </a:cubicBezTo>
                      <a:cubicBezTo>
                        <a:pt x="5980" y="7701"/>
                        <a:pt x="5980" y="7667"/>
                        <a:pt x="5980" y="7633"/>
                      </a:cubicBezTo>
                      <a:cubicBezTo>
                        <a:pt x="5992" y="7599"/>
                        <a:pt x="5992" y="7531"/>
                        <a:pt x="6016" y="7497"/>
                      </a:cubicBezTo>
                      <a:cubicBezTo>
                        <a:pt x="6016" y="7497"/>
                        <a:pt x="6016" y="7497"/>
                        <a:pt x="6016" y="7463"/>
                      </a:cubicBezTo>
                      <a:cubicBezTo>
                        <a:pt x="6028" y="7429"/>
                        <a:pt x="6028" y="7361"/>
                        <a:pt x="6063" y="7361"/>
                      </a:cubicBezTo>
                      <a:cubicBezTo>
                        <a:pt x="6063" y="7361"/>
                        <a:pt x="6075" y="7327"/>
                        <a:pt x="6075" y="7327"/>
                      </a:cubicBezTo>
                      <a:cubicBezTo>
                        <a:pt x="6087" y="7293"/>
                        <a:pt x="6098" y="7225"/>
                        <a:pt x="6122" y="7225"/>
                      </a:cubicBezTo>
                      <a:cubicBezTo>
                        <a:pt x="6122" y="7225"/>
                        <a:pt x="6134" y="7225"/>
                        <a:pt x="6134" y="7191"/>
                      </a:cubicBezTo>
                      <a:cubicBezTo>
                        <a:pt x="6134" y="7191"/>
                        <a:pt x="6134" y="7157"/>
                        <a:pt x="6134" y="7157"/>
                      </a:cubicBezTo>
                      <a:cubicBezTo>
                        <a:pt x="6122" y="7123"/>
                        <a:pt x="6122" y="7055"/>
                        <a:pt x="6122" y="6987"/>
                      </a:cubicBezTo>
                      <a:cubicBezTo>
                        <a:pt x="6134" y="6919"/>
                        <a:pt x="6157" y="6817"/>
                        <a:pt x="6181" y="6817"/>
                      </a:cubicBezTo>
                      <a:cubicBezTo>
                        <a:pt x="6181" y="6783"/>
                        <a:pt x="6181" y="6783"/>
                        <a:pt x="6181" y="6783"/>
                      </a:cubicBezTo>
                      <a:cubicBezTo>
                        <a:pt x="6181" y="6783"/>
                        <a:pt x="6181" y="6783"/>
                        <a:pt x="6181" y="6783"/>
                      </a:cubicBezTo>
                      <a:cubicBezTo>
                        <a:pt x="6169" y="6749"/>
                        <a:pt x="6169" y="6749"/>
                        <a:pt x="6169" y="6749"/>
                      </a:cubicBezTo>
                      <a:cubicBezTo>
                        <a:pt x="6110" y="6647"/>
                        <a:pt x="6051" y="6511"/>
                        <a:pt x="6063" y="6374"/>
                      </a:cubicBezTo>
                      <a:cubicBezTo>
                        <a:pt x="6063" y="6340"/>
                        <a:pt x="6063" y="6272"/>
                        <a:pt x="6063" y="6204"/>
                      </a:cubicBezTo>
                      <a:cubicBezTo>
                        <a:pt x="6051" y="6136"/>
                        <a:pt x="6051" y="6034"/>
                        <a:pt x="6063" y="5966"/>
                      </a:cubicBezTo>
                      <a:cubicBezTo>
                        <a:pt x="6063" y="5932"/>
                        <a:pt x="6063" y="5762"/>
                        <a:pt x="6063" y="5694"/>
                      </a:cubicBezTo>
                      <a:cubicBezTo>
                        <a:pt x="6051" y="5660"/>
                        <a:pt x="6051" y="5660"/>
                        <a:pt x="6051" y="5660"/>
                      </a:cubicBezTo>
                      <a:cubicBezTo>
                        <a:pt x="6051" y="5592"/>
                        <a:pt x="6063" y="5490"/>
                        <a:pt x="6075" y="5422"/>
                      </a:cubicBezTo>
                      <a:cubicBezTo>
                        <a:pt x="6075" y="5354"/>
                        <a:pt x="6087" y="5320"/>
                        <a:pt x="6087" y="5218"/>
                      </a:cubicBezTo>
                      <a:cubicBezTo>
                        <a:pt x="6098" y="5082"/>
                        <a:pt x="6028" y="4912"/>
                        <a:pt x="5992" y="4878"/>
                      </a:cubicBezTo>
                      <a:cubicBezTo>
                        <a:pt x="5969" y="4844"/>
                        <a:pt x="5969" y="4776"/>
                        <a:pt x="5969" y="4742"/>
                      </a:cubicBezTo>
                      <a:cubicBezTo>
                        <a:pt x="5957" y="4674"/>
                        <a:pt x="5980" y="4572"/>
                        <a:pt x="6028" y="4470"/>
                      </a:cubicBezTo>
                      <a:cubicBezTo>
                        <a:pt x="6075" y="4334"/>
                        <a:pt x="6087" y="3959"/>
                        <a:pt x="6087" y="3857"/>
                      </a:cubicBezTo>
                      <a:cubicBezTo>
                        <a:pt x="6075" y="3823"/>
                        <a:pt x="5992" y="3755"/>
                        <a:pt x="5945" y="3755"/>
                      </a:cubicBezTo>
                      <a:cubicBezTo>
                        <a:pt x="5945" y="3755"/>
                        <a:pt x="5945" y="3755"/>
                        <a:pt x="5945" y="3755"/>
                      </a:cubicBezTo>
                      <a:cubicBezTo>
                        <a:pt x="5898" y="3789"/>
                        <a:pt x="5721" y="3755"/>
                        <a:pt x="5686" y="3721"/>
                      </a:cubicBezTo>
                      <a:cubicBezTo>
                        <a:pt x="5662" y="3721"/>
                        <a:pt x="5650" y="3789"/>
                        <a:pt x="5638" y="3857"/>
                      </a:cubicBezTo>
                      <a:cubicBezTo>
                        <a:pt x="5638" y="3925"/>
                        <a:pt x="5638" y="3925"/>
                        <a:pt x="5638" y="3925"/>
                      </a:cubicBezTo>
                      <a:cubicBezTo>
                        <a:pt x="5627" y="3959"/>
                        <a:pt x="5627" y="3993"/>
                        <a:pt x="5615" y="4027"/>
                      </a:cubicBezTo>
                      <a:cubicBezTo>
                        <a:pt x="5591" y="4129"/>
                        <a:pt x="5568" y="4265"/>
                        <a:pt x="5544" y="4436"/>
                      </a:cubicBezTo>
                      <a:cubicBezTo>
                        <a:pt x="5520" y="4708"/>
                        <a:pt x="5426" y="4810"/>
                        <a:pt x="5379" y="4844"/>
                      </a:cubicBezTo>
                      <a:cubicBezTo>
                        <a:pt x="5367" y="4878"/>
                        <a:pt x="5367" y="4878"/>
                        <a:pt x="5355" y="4878"/>
                      </a:cubicBezTo>
                      <a:cubicBezTo>
                        <a:pt x="5332" y="4912"/>
                        <a:pt x="5320" y="4980"/>
                        <a:pt x="5308" y="5048"/>
                      </a:cubicBezTo>
                      <a:cubicBezTo>
                        <a:pt x="5308" y="5082"/>
                        <a:pt x="5308" y="5082"/>
                        <a:pt x="5308" y="5116"/>
                      </a:cubicBezTo>
                      <a:cubicBezTo>
                        <a:pt x="5320" y="5150"/>
                        <a:pt x="5320" y="5116"/>
                        <a:pt x="5332" y="5116"/>
                      </a:cubicBezTo>
                      <a:cubicBezTo>
                        <a:pt x="5355" y="5116"/>
                        <a:pt x="5367" y="5116"/>
                        <a:pt x="5379" y="5150"/>
                      </a:cubicBezTo>
                      <a:cubicBezTo>
                        <a:pt x="5391" y="5150"/>
                        <a:pt x="5391" y="5184"/>
                        <a:pt x="5402" y="5252"/>
                      </a:cubicBezTo>
                      <a:cubicBezTo>
                        <a:pt x="5402" y="5320"/>
                        <a:pt x="5391" y="5490"/>
                        <a:pt x="5367" y="5524"/>
                      </a:cubicBezTo>
                      <a:cubicBezTo>
                        <a:pt x="5367" y="5558"/>
                        <a:pt x="5367" y="5558"/>
                        <a:pt x="5379" y="5558"/>
                      </a:cubicBezTo>
                      <a:cubicBezTo>
                        <a:pt x="5379" y="5592"/>
                        <a:pt x="5391" y="5694"/>
                        <a:pt x="5355" y="5762"/>
                      </a:cubicBezTo>
                      <a:cubicBezTo>
                        <a:pt x="5332" y="5796"/>
                        <a:pt x="5320" y="5864"/>
                        <a:pt x="5320" y="5898"/>
                      </a:cubicBezTo>
                      <a:cubicBezTo>
                        <a:pt x="5320" y="5898"/>
                        <a:pt x="5320" y="5898"/>
                        <a:pt x="5320" y="5898"/>
                      </a:cubicBezTo>
                      <a:cubicBezTo>
                        <a:pt x="5320" y="5932"/>
                        <a:pt x="5355" y="5966"/>
                        <a:pt x="5379" y="5966"/>
                      </a:cubicBezTo>
                      <a:cubicBezTo>
                        <a:pt x="5414" y="6000"/>
                        <a:pt x="5450" y="6034"/>
                        <a:pt x="5461" y="6068"/>
                      </a:cubicBezTo>
                      <a:cubicBezTo>
                        <a:pt x="5497" y="6102"/>
                        <a:pt x="5509" y="6204"/>
                        <a:pt x="5509" y="6272"/>
                      </a:cubicBezTo>
                      <a:cubicBezTo>
                        <a:pt x="5520" y="6306"/>
                        <a:pt x="5520" y="6340"/>
                        <a:pt x="5532" y="6408"/>
                      </a:cubicBezTo>
                      <a:cubicBezTo>
                        <a:pt x="5544" y="6442"/>
                        <a:pt x="5556" y="6442"/>
                        <a:pt x="5568" y="6442"/>
                      </a:cubicBezTo>
                      <a:cubicBezTo>
                        <a:pt x="5579" y="6442"/>
                        <a:pt x="5603" y="6442"/>
                        <a:pt x="5615" y="6511"/>
                      </a:cubicBezTo>
                      <a:cubicBezTo>
                        <a:pt x="5627" y="6545"/>
                        <a:pt x="5615" y="6613"/>
                        <a:pt x="5603" y="6715"/>
                      </a:cubicBezTo>
                      <a:cubicBezTo>
                        <a:pt x="5591" y="6783"/>
                        <a:pt x="5544" y="6987"/>
                        <a:pt x="5509" y="6987"/>
                      </a:cubicBezTo>
                      <a:cubicBezTo>
                        <a:pt x="5509" y="6987"/>
                        <a:pt x="5509" y="6987"/>
                        <a:pt x="5509" y="6987"/>
                      </a:cubicBezTo>
                      <a:cubicBezTo>
                        <a:pt x="5485" y="6987"/>
                        <a:pt x="5450" y="6919"/>
                        <a:pt x="5379" y="6715"/>
                      </a:cubicBezTo>
                      <a:cubicBezTo>
                        <a:pt x="5355" y="6681"/>
                        <a:pt x="5343" y="6647"/>
                        <a:pt x="5332" y="6613"/>
                      </a:cubicBezTo>
                      <a:cubicBezTo>
                        <a:pt x="5320" y="6579"/>
                        <a:pt x="5273" y="6545"/>
                        <a:pt x="5237" y="6477"/>
                      </a:cubicBezTo>
                      <a:cubicBezTo>
                        <a:pt x="5190" y="6442"/>
                        <a:pt x="5155" y="6408"/>
                        <a:pt x="5119" y="6374"/>
                      </a:cubicBezTo>
                      <a:cubicBezTo>
                        <a:pt x="5096" y="6306"/>
                        <a:pt x="5072" y="6306"/>
                        <a:pt x="5049" y="6272"/>
                      </a:cubicBezTo>
                      <a:cubicBezTo>
                        <a:pt x="5025" y="6272"/>
                        <a:pt x="4990" y="6238"/>
                        <a:pt x="4942" y="6136"/>
                      </a:cubicBezTo>
                      <a:cubicBezTo>
                        <a:pt x="4883" y="6034"/>
                        <a:pt x="4836" y="5966"/>
                        <a:pt x="4730" y="5966"/>
                      </a:cubicBezTo>
                      <a:cubicBezTo>
                        <a:pt x="4695" y="5966"/>
                        <a:pt x="4695" y="5966"/>
                        <a:pt x="4695" y="5966"/>
                      </a:cubicBezTo>
                      <a:cubicBezTo>
                        <a:pt x="4636" y="5966"/>
                        <a:pt x="4577" y="5932"/>
                        <a:pt x="4541" y="5932"/>
                      </a:cubicBezTo>
                      <a:cubicBezTo>
                        <a:pt x="4506" y="5898"/>
                        <a:pt x="4482" y="5898"/>
                        <a:pt x="4470" y="5898"/>
                      </a:cubicBezTo>
                      <a:cubicBezTo>
                        <a:pt x="4435" y="5932"/>
                        <a:pt x="4423" y="5864"/>
                        <a:pt x="4412" y="5830"/>
                      </a:cubicBezTo>
                      <a:cubicBezTo>
                        <a:pt x="4400" y="5762"/>
                        <a:pt x="4388" y="5728"/>
                        <a:pt x="4364" y="5694"/>
                      </a:cubicBezTo>
                      <a:cubicBezTo>
                        <a:pt x="4341" y="5660"/>
                        <a:pt x="4317" y="5626"/>
                        <a:pt x="4305" y="5592"/>
                      </a:cubicBezTo>
                      <a:cubicBezTo>
                        <a:pt x="4270" y="5558"/>
                        <a:pt x="4235" y="5524"/>
                        <a:pt x="4223" y="5524"/>
                      </a:cubicBezTo>
                      <a:cubicBezTo>
                        <a:pt x="4211" y="5558"/>
                        <a:pt x="4211" y="5592"/>
                        <a:pt x="4211" y="5626"/>
                      </a:cubicBezTo>
                      <a:cubicBezTo>
                        <a:pt x="4211" y="5660"/>
                        <a:pt x="4223" y="5728"/>
                        <a:pt x="4246" y="5728"/>
                      </a:cubicBezTo>
                      <a:cubicBezTo>
                        <a:pt x="4282" y="5728"/>
                        <a:pt x="4305" y="5762"/>
                        <a:pt x="4305" y="5830"/>
                      </a:cubicBezTo>
                      <a:cubicBezTo>
                        <a:pt x="4317" y="5830"/>
                        <a:pt x="4317" y="5830"/>
                        <a:pt x="4341" y="5830"/>
                      </a:cubicBezTo>
                      <a:cubicBezTo>
                        <a:pt x="4388" y="5830"/>
                        <a:pt x="4412" y="5864"/>
                        <a:pt x="4435" y="5898"/>
                      </a:cubicBezTo>
                      <a:cubicBezTo>
                        <a:pt x="4447" y="5966"/>
                        <a:pt x="4459" y="6000"/>
                        <a:pt x="4459" y="6102"/>
                      </a:cubicBezTo>
                      <a:cubicBezTo>
                        <a:pt x="4447" y="6170"/>
                        <a:pt x="4482" y="6306"/>
                        <a:pt x="4506" y="6340"/>
                      </a:cubicBezTo>
                      <a:cubicBezTo>
                        <a:pt x="4529" y="6408"/>
                        <a:pt x="4529" y="6477"/>
                        <a:pt x="4529" y="6545"/>
                      </a:cubicBezTo>
                      <a:cubicBezTo>
                        <a:pt x="4518" y="6613"/>
                        <a:pt x="4482" y="6681"/>
                        <a:pt x="4447" y="6681"/>
                      </a:cubicBezTo>
                      <a:cubicBezTo>
                        <a:pt x="4400" y="6681"/>
                        <a:pt x="4388" y="6681"/>
                        <a:pt x="4376" y="6715"/>
                      </a:cubicBezTo>
                      <a:cubicBezTo>
                        <a:pt x="4400" y="6783"/>
                        <a:pt x="4388" y="6817"/>
                        <a:pt x="4388" y="6851"/>
                      </a:cubicBezTo>
                      <a:cubicBezTo>
                        <a:pt x="4376" y="6885"/>
                        <a:pt x="4364" y="6919"/>
                        <a:pt x="4341" y="6919"/>
                      </a:cubicBezTo>
                      <a:cubicBezTo>
                        <a:pt x="4317" y="6919"/>
                        <a:pt x="4305" y="6919"/>
                        <a:pt x="4282" y="6885"/>
                      </a:cubicBezTo>
                      <a:cubicBezTo>
                        <a:pt x="4258" y="6851"/>
                        <a:pt x="4246" y="6817"/>
                        <a:pt x="4235" y="6749"/>
                      </a:cubicBezTo>
                      <a:cubicBezTo>
                        <a:pt x="4235" y="6681"/>
                        <a:pt x="4246" y="6613"/>
                        <a:pt x="4270" y="6579"/>
                      </a:cubicBezTo>
                      <a:cubicBezTo>
                        <a:pt x="4258" y="6545"/>
                        <a:pt x="4235" y="6511"/>
                        <a:pt x="4199" y="6477"/>
                      </a:cubicBezTo>
                      <a:cubicBezTo>
                        <a:pt x="4187" y="6477"/>
                        <a:pt x="4117" y="6613"/>
                        <a:pt x="4081" y="6681"/>
                      </a:cubicBezTo>
                      <a:cubicBezTo>
                        <a:pt x="4046" y="6715"/>
                        <a:pt x="4034" y="6749"/>
                        <a:pt x="4010" y="6783"/>
                      </a:cubicBezTo>
                      <a:cubicBezTo>
                        <a:pt x="3999" y="6783"/>
                        <a:pt x="3963" y="6783"/>
                        <a:pt x="3928" y="6783"/>
                      </a:cubicBezTo>
                      <a:cubicBezTo>
                        <a:pt x="3881" y="6749"/>
                        <a:pt x="3833" y="6749"/>
                        <a:pt x="3786" y="6783"/>
                      </a:cubicBezTo>
                      <a:cubicBezTo>
                        <a:pt x="3739" y="6817"/>
                        <a:pt x="3727" y="6885"/>
                        <a:pt x="3716" y="6953"/>
                      </a:cubicBezTo>
                      <a:cubicBezTo>
                        <a:pt x="3692" y="6987"/>
                        <a:pt x="3680" y="7055"/>
                        <a:pt x="3657" y="7055"/>
                      </a:cubicBezTo>
                      <a:cubicBezTo>
                        <a:pt x="3645" y="7021"/>
                        <a:pt x="3621" y="7021"/>
                        <a:pt x="3598" y="7021"/>
                      </a:cubicBezTo>
                      <a:cubicBezTo>
                        <a:pt x="3586" y="7021"/>
                        <a:pt x="3574" y="7055"/>
                        <a:pt x="3562" y="7055"/>
                      </a:cubicBezTo>
                      <a:cubicBezTo>
                        <a:pt x="3515" y="7055"/>
                        <a:pt x="3480" y="7021"/>
                        <a:pt x="3468" y="6987"/>
                      </a:cubicBezTo>
                      <a:cubicBezTo>
                        <a:pt x="3432" y="6953"/>
                        <a:pt x="3432" y="6885"/>
                        <a:pt x="3432" y="6851"/>
                      </a:cubicBezTo>
                      <a:cubicBezTo>
                        <a:pt x="3444" y="6783"/>
                        <a:pt x="3468" y="6749"/>
                        <a:pt x="3503" y="6749"/>
                      </a:cubicBezTo>
                      <a:cubicBezTo>
                        <a:pt x="3515" y="6749"/>
                        <a:pt x="3515" y="6749"/>
                        <a:pt x="3515" y="6749"/>
                      </a:cubicBezTo>
                      <a:cubicBezTo>
                        <a:pt x="3527" y="6749"/>
                        <a:pt x="3527" y="6749"/>
                        <a:pt x="3527" y="6749"/>
                      </a:cubicBezTo>
                      <a:cubicBezTo>
                        <a:pt x="3527" y="6749"/>
                        <a:pt x="3527" y="6749"/>
                        <a:pt x="3527" y="6749"/>
                      </a:cubicBezTo>
                      <a:cubicBezTo>
                        <a:pt x="3503" y="6681"/>
                        <a:pt x="3515" y="6579"/>
                        <a:pt x="3539" y="6511"/>
                      </a:cubicBezTo>
                      <a:cubicBezTo>
                        <a:pt x="3491" y="6545"/>
                        <a:pt x="3421" y="6647"/>
                        <a:pt x="3409" y="6647"/>
                      </a:cubicBezTo>
                      <a:cubicBezTo>
                        <a:pt x="3409" y="6681"/>
                        <a:pt x="3409" y="6681"/>
                        <a:pt x="3409" y="6715"/>
                      </a:cubicBezTo>
                      <a:cubicBezTo>
                        <a:pt x="3409" y="6783"/>
                        <a:pt x="3409" y="6851"/>
                        <a:pt x="3373" y="6885"/>
                      </a:cubicBezTo>
                      <a:cubicBezTo>
                        <a:pt x="3373" y="6885"/>
                        <a:pt x="3362" y="6919"/>
                        <a:pt x="3350" y="6919"/>
                      </a:cubicBezTo>
                      <a:cubicBezTo>
                        <a:pt x="3338" y="6919"/>
                        <a:pt x="3326" y="6851"/>
                        <a:pt x="3314" y="6817"/>
                      </a:cubicBezTo>
                      <a:cubicBezTo>
                        <a:pt x="3314" y="6817"/>
                        <a:pt x="3303" y="6783"/>
                        <a:pt x="3303" y="6783"/>
                      </a:cubicBezTo>
                      <a:cubicBezTo>
                        <a:pt x="3303" y="6783"/>
                        <a:pt x="3303" y="6783"/>
                        <a:pt x="3291" y="6783"/>
                      </a:cubicBezTo>
                      <a:cubicBezTo>
                        <a:pt x="3232" y="6783"/>
                        <a:pt x="3055" y="6919"/>
                        <a:pt x="3019" y="7021"/>
                      </a:cubicBezTo>
                      <a:cubicBezTo>
                        <a:pt x="2996" y="7123"/>
                        <a:pt x="2961" y="7157"/>
                        <a:pt x="2925" y="7191"/>
                      </a:cubicBezTo>
                      <a:cubicBezTo>
                        <a:pt x="2913" y="7191"/>
                        <a:pt x="2902" y="7225"/>
                        <a:pt x="2902" y="7225"/>
                      </a:cubicBezTo>
                      <a:cubicBezTo>
                        <a:pt x="2890" y="7327"/>
                        <a:pt x="2854" y="7327"/>
                        <a:pt x="2807" y="7361"/>
                      </a:cubicBezTo>
                      <a:cubicBezTo>
                        <a:pt x="2784" y="7361"/>
                        <a:pt x="2748" y="7395"/>
                        <a:pt x="2736" y="7395"/>
                      </a:cubicBezTo>
                      <a:cubicBezTo>
                        <a:pt x="2725" y="7429"/>
                        <a:pt x="2725" y="7497"/>
                        <a:pt x="2725" y="7565"/>
                      </a:cubicBezTo>
                      <a:cubicBezTo>
                        <a:pt x="2725" y="7633"/>
                        <a:pt x="2725" y="7701"/>
                        <a:pt x="2725" y="7769"/>
                      </a:cubicBezTo>
                      <a:cubicBezTo>
                        <a:pt x="2713" y="7871"/>
                        <a:pt x="2642" y="7905"/>
                        <a:pt x="2548" y="7905"/>
                      </a:cubicBezTo>
                      <a:cubicBezTo>
                        <a:pt x="2489" y="7905"/>
                        <a:pt x="2489" y="7905"/>
                        <a:pt x="2489" y="7905"/>
                      </a:cubicBezTo>
                      <a:cubicBezTo>
                        <a:pt x="2489" y="7905"/>
                        <a:pt x="2477" y="7905"/>
                        <a:pt x="2477" y="7905"/>
                      </a:cubicBezTo>
                      <a:cubicBezTo>
                        <a:pt x="2477" y="7905"/>
                        <a:pt x="2477" y="7905"/>
                        <a:pt x="2477" y="7905"/>
                      </a:cubicBezTo>
                      <a:cubicBezTo>
                        <a:pt x="2430" y="7905"/>
                        <a:pt x="2406" y="7803"/>
                        <a:pt x="2394" y="7701"/>
                      </a:cubicBezTo>
                      <a:cubicBezTo>
                        <a:pt x="2382" y="7667"/>
                        <a:pt x="2371" y="7599"/>
                        <a:pt x="2359" y="7599"/>
                      </a:cubicBezTo>
                      <a:cubicBezTo>
                        <a:pt x="2347" y="7599"/>
                        <a:pt x="2335" y="7565"/>
                        <a:pt x="2323" y="7531"/>
                      </a:cubicBezTo>
                      <a:cubicBezTo>
                        <a:pt x="2312" y="7463"/>
                        <a:pt x="2323" y="7395"/>
                        <a:pt x="2347" y="7259"/>
                      </a:cubicBezTo>
                      <a:cubicBezTo>
                        <a:pt x="2359" y="7191"/>
                        <a:pt x="2371" y="7191"/>
                        <a:pt x="2394" y="7191"/>
                      </a:cubicBezTo>
                      <a:cubicBezTo>
                        <a:pt x="2406" y="7191"/>
                        <a:pt x="2418" y="7191"/>
                        <a:pt x="2441" y="7123"/>
                      </a:cubicBezTo>
                      <a:cubicBezTo>
                        <a:pt x="2477" y="7089"/>
                        <a:pt x="2512" y="7089"/>
                        <a:pt x="2536" y="7123"/>
                      </a:cubicBezTo>
                      <a:cubicBezTo>
                        <a:pt x="2536" y="7123"/>
                        <a:pt x="2536" y="7123"/>
                        <a:pt x="2536" y="7123"/>
                      </a:cubicBezTo>
                      <a:cubicBezTo>
                        <a:pt x="2536" y="7089"/>
                        <a:pt x="2536" y="7089"/>
                        <a:pt x="2524" y="7055"/>
                      </a:cubicBezTo>
                      <a:cubicBezTo>
                        <a:pt x="2500" y="6987"/>
                        <a:pt x="2477" y="6919"/>
                        <a:pt x="2465" y="6817"/>
                      </a:cubicBezTo>
                      <a:cubicBezTo>
                        <a:pt x="2465" y="6783"/>
                        <a:pt x="2430" y="6715"/>
                        <a:pt x="2382" y="6715"/>
                      </a:cubicBezTo>
                      <a:cubicBezTo>
                        <a:pt x="2359" y="6715"/>
                        <a:pt x="2347" y="6715"/>
                        <a:pt x="2335" y="6749"/>
                      </a:cubicBezTo>
                      <a:cubicBezTo>
                        <a:pt x="2300" y="6749"/>
                        <a:pt x="2264" y="6783"/>
                        <a:pt x="2217" y="6749"/>
                      </a:cubicBezTo>
                      <a:cubicBezTo>
                        <a:pt x="2253" y="6817"/>
                        <a:pt x="2241" y="6885"/>
                        <a:pt x="2241" y="6953"/>
                      </a:cubicBezTo>
                      <a:cubicBezTo>
                        <a:pt x="2241" y="6987"/>
                        <a:pt x="2241" y="6987"/>
                        <a:pt x="2241" y="7021"/>
                      </a:cubicBezTo>
                      <a:cubicBezTo>
                        <a:pt x="2264" y="7157"/>
                        <a:pt x="2217" y="7361"/>
                        <a:pt x="2194" y="7497"/>
                      </a:cubicBezTo>
                      <a:cubicBezTo>
                        <a:pt x="2182" y="7497"/>
                        <a:pt x="2182" y="7531"/>
                        <a:pt x="2182" y="7531"/>
                      </a:cubicBezTo>
                      <a:cubicBezTo>
                        <a:pt x="2194" y="7531"/>
                        <a:pt x="2206" y="7531"/>
                        <a:pt x="2206" y="7531"/>
                      </a:cubicBezTo>
                      <a:cubicBezTo>
                        <a:pt x="2217" y="7531"/>
                        <a:pt x="2217" y="7531"/>
                        <a:pt x="2217" y="7531"/>
                      </a:cubicBezTo>
                      <a:cubicBezTo>
                        <a:pt x="2229" y="7531"/>
                        <a:pt x="2253" y="7531"/>
                        <a:pt x="2264" y="7565"/>
                      </a:cubicBezTo>
                      <a:cubicBezTo>
                        <a:pt x="2288" y="7667"/>
                        <a:pt x="2288" y="7803"/>
                        <a:pt x="2288" y="7905"/>
                      </a:cubicBezTo>
                      <a:cubicBezTo>
                        <a:pt x="2288" y="7939"/>
                        <a:pt x="2288" y="7939"/>
                        <a:pt x="2288" y="7939"/>
                      </a:cubicBezTo>
                      <a:cubicBezTo>
                        <a:pt x="2288" y="8041"/>
                        <a:pt x="2276" y="8109"/>
                        <a:pt x="2264" y="8143"/>
                      </a:cubicBezTo>
                      <a:cubicBezTo>
                        <a:pt x="2253" y="8177"/>
                        <a:pt x="2241" y="8211"/>
                        <a:pt x="2241" y="8245"/>
                      </a:cubicBezTo>
                      <a:cubicBezTo>
                        <a:pt x="2241" y="8313"/>
                        <a:pt x="2229" y="8347"/>
                        <a:pt x="2217" y="8347"/>
                      </a:cubicBezTo>
                      <a:cubicBezTo>
                        <a:pt x="2206" y="8347"/>
                        <a:pt x="2194" y="8313"/>
                        <a:pt x="2182" y="8313"/>
                      </a:cubicBezTo>
                      <a:cubicBezTo>
                        <a:pt x="2182" y="8313"/>
                        <a:pt x="2182" y="8279"/>
                        <a:pt x="2170" y="8279"/>
                      </a:cubicBezTo>
                      <a:cubicBezTo>
                        <a:pt x="2170" y="8313"/>
                        <a:pt x="2158" y="8313"/>
                        <a:pt x="2158" y="8313"/>
                      </a:cubicBezTo>
                      <a:cubicBezTo>
                        <a:pt x="2135" y="8313"/>
                        <a:pt x="2111" y="8245"/>
                        <a:pt x="2099" y="8143"/>
                      </a:cubicBezTo>
                      <a:cubicBezTo>
                        <a:pt x="2099" y="8109"/>
                        <a:pt x="2064" y="8109"/>
                        <a:pt x="2052" y="8109"/>
                      </a:cubicBezTo>
                      <a:cubicBezTo>
                        <a:pt x="2029" y="8109"/>
                        <a:pt x="2005" y="8109"/>
                        <a:pt x="1981" y="8109"/>
                      </a:cubicBezTo>
                      <a:cubicBezTo>
                        <a:pt x="1958" y="8075"/>
                        <a:pt x="1946" y="8075"/>
                        <a:pt x="1922" y="8177"/>
                      </a:cubicBezTo>
                      <a:cubicBezTo>
                        <a:pt x="1899" y="8313"/>
                        <a:pt x="1828" y="8347"/>
                        <a:pt x="1793" y="8381"/>
                      </a:cubicBezTo>
                      <a:cubicBezTo>
                        <a:pt x="1781" y="8381"/>
                        <a:pt x="1745" y="8449"/>
                        <a:pt x="1722" y="8517"/>
                      </a:cubicBezTo>
                      <a:cubicBezTo>
                        <a:pt x="1698" y="8551"/>
                        <a:pt x="1686" y="8585"/>
                        <a:pt x="1675" y="8620"/>
                      </a:cubicBezTo>
                      <a:cubicBezTo>
                        <a:pt x="1663" y="8654"/>
                        <a:pt x="1663" y="8654"/>
                        <a:pt x="1663" y="8688"/>
                      </a:cubicBezTo>
                      <a:cubicBezTo>
                        <a:pt x="1651" y="8756"/>
                        <a:pt x="1663" y="8790"/>
                        <a:pt x="1686" y="8858"/>
                      </a:cubicBezTo>
                      <a:cubicBezTo>
                        <a:pt x="1734" y="8994"/>
                        <a:pt x="1757" y="9096"/>
                        <a:pt x="1745" y="9232"/>
                      </a:cubicBezTo>
                      <a:cubicBezTo>
                        <a:pt x="1745" y="9334"/>
                        <a:pt x="1686" y="9334"/>
                        <a:pt x="1675" y="9334"/>
                      </a:cubicBezTo>
                      <a:cubicBezTo>
                        <a:pt x="1663" y="9334"/>
                        <a:pt x="1568" y="9334"/>
                        <a:pt x="1545" y="9232"/>
                      </a:cubicBezTo>
                      <a:cubicBezTo>
                        <a:pt x="1533" y="9198"/>
                        <a:pt x="1486" y="9164"/>
                        <a:pt x="1451" y="9164"/>
                      </a:cubicBezTo>
                      <a:cubicBezTo>
                        <a:pt x="1439" y="9164"/>
                        <a:pt x="1439" y="9164"/>
                        <a:pt x="1427" y="9164"/>
                      </a:cubicBezTo>
                      <a:cubicBezTo>
                        <a:pt x="1427" y="9164"/>
                        <a:pt x="1427" y="9164"/>
                        <a:pt x="1427" y="9164"/>
                      </a:cubicBezTo>
                      <a:cubicBezTo>
                        <a:pt x="1403" y="9164"/>
                        <a:pt x="1380" y="9096"/>
                        <a:pt x="1344" y="9028"/>
                      </a:cubicBezTo>
                      <a:cubicBezTo>
                        <a:pt x="1321" y="8960"/>
                        <a:pt x="1285" y="8892"/>
                        <a:pt x="1274" y="8892"/>
                      </a:cubicBezTo>
                      <a:cubicBezTo>
                        <a:pt x="1274" y="8892"/>
                        <a:pt x="1274" y="8892"/>
                        <a:pt x="1274" y="8892"/>
                      </a:cubicBezTo>
                      <a:cubicBezTo>
                        <a:pt x="1250" y="8892"/>
                        <a:pt x="1226" y="8994"/>
                        <a:pt x="1215" y="9062"/>
                      </a:cubicBezTo>
                      <a:cubicBezTo>
                        <a:pt x="1191" y="9062"/>
                        <a:pt x="1191" y="9062"/>
                        <a:pt x="1191" y="9062"/>
                      </a:cubicBezTo>
                      <a:cubicBezTo>
                        <a:pt x="1191" y="9062"/>
                        <a:pt x="1191" y="9062"/>
                        <a:pt x="1191" y="9062"/>
                      </a:cubicBezTo>
                      <a:cubicBezTo>
                        <a:pt x="1215" y="9062"/>
                        <a:pt x="1215" y="9062"/>
                        <a:pt x="1215" y="9062"/>
                      </a:cubicBezTo>
                      <a:cubicBezTo>
                        <a:pt x="1215" y="9062"/>
                        <a:pt x="1226" y="9096"/>
                        <a:pt x="1226" y="9096"/>
                      </a:cubicBezTo>
                      <a:close/>
                      <a:moveTo>
                        <a:pt x="10015" y="16648"/>
                      </a:moveTo>
                      <a:cubicBezTo>
                        <a:pt x="10027" y="16614"/>
                        <a:pt x="10050" y="16580"/>
                        <a:pt x="10086" y="16546"/>
                      </a:cubicBezTo>
                      <a:cubicBezTo>
                        <a:pt x="10145" y="16478"/>
                        <a:pt x="10239" y="16376"/>
                        <a:pt x="10275" y="16206"/>
                      </a:cubicBezTo>
                      <a:cubicBezTo>
                        <a:pt x="10298" y="16036"/>
                        <a:pt x="10369" y="15900"/>
                        <a:pt x="10428" y="15764"/>
                      </a:cubicBezTo>
                      <a:cubicBezTo>
                        <a:pt x="10499" y="15594"/>
                        <a:pt x="10581" y="15458"/>
                        <a:pt x="10628" y="15220"/>
                      </a:cubicBezTo>
                      <a:cubicBezTo>
                        <a:pt x="10652" y="15118"/>
                        <a:pt x="10676" y="14981"/>
                        <a:pt x="10699" y="14845"/>
                      </a:cubicBezTo>
                      <a:cubicBezTo>
                        <a:pt x="10746" y="14573"/>
                        <a:pt x="10770" y="14403"/>
                        <a:pt x="10817" y="14403"/>
                      </a:cubicBezTo>
                      <a:cubicBezTo>
                        <a:pt x="10817" y="14403"/>
                        <a:pt x="10817" y="14403"/>
                        <a:pt x="10817" y="14403"/>
                      </a:cubicBezTo>
                      <a:cubicBezTo>
                        <a:pt x="10829" y="14437"/>
                        <a:pt x="10841" y="14437"/>
                        <a:pt x="10853" y="14505"/>
                      </a:cubicBezTo>
                      <a:cubicBezTo>
                        <a:pt x="10864" y="14743"/>
                        <a:pt x="10794" y="15628"/>
                        <a:pt x="10687" y="15900"/>
                      </a:cubicBezTo>
                      <a:cubicBezTo>
                        <a:pt x="10628" y="16036"/>
                        <a:pt x="10558" y="16138"/>
                        <a:pt x="10487" y="16206"/>
                      </a:cubicBezTo>
                      <a:cubicBezTo>
                        <a:pt x="10428" y="16274"/>
                        <a:pt x="10357" y="16342"/>
                        <a:pt x="10357" y="16444"/>
                      </a:cubicBezTo>
                      <a:cubicBezTo>
                        <a:pt x="10357" y="16682"/>
                        <a:pt x="10168" y="16784"/>
                        <a:pt x="10086" y="16784"/>
                      </a:cubicBezTo>
                      <a:cubicBezTo>
                        <a:pt x="10050" y="16784"/>
                        <a:pt x="10027" y="16784"/>
                        <a:pt x="10015" y="16750"/>
                      </a:cubicBezTo>
                      <a:cubicBezTo>
                        <a:pt x="10015" y="16716"/>
                        <a:pt x="10015" y="16682"/>
                        <a:pt x="10015" y="16648"/>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89" name="Shape">
                  <a:extLst>
                    <a:ext uri="{FF2B5EF4-FFF2-40B4-BE49-F238E27FC236}">
                      <a16:creationId xmlns:a16="http://schemas.microsoft.com/office/drawing/2014/main" id="{F7E5E690-E1F8-42C1-B528-9B64A4662428}"/>
                    </a:ext>
                  </a:extLst>
                </p:cNvPr>
                <p:cNvSpPr/>
                <p:nvPr/>
              </p:nvSpPr>
              <p:spPr>
                <a:xfrm>
                  <a:off x="1602032" y="605353"/>
                  <a:ext cx="31750" cy="126809"/>
                </a:xfrm>
                <a:custGeom>
                  <a:avLst/>
                  <a:gdLst/>
                  <a:ahLst/>
                  <a:cxnLst>
                    <a:cxn ang="0">
                      <a:pos x="wd2" y="hd2"/>
                    </a:cxn>
                    <a:cxn ang="5400000">
                      <a:pos x="wd2" y="hd2"/>
                    </a:cxn>
                    <a:cxn ang="10800000">
                      <a:pos x="wd2" y="hd2"/>
                    </a:cxn>
                    <a:cxn ang="16200000">
                      <a:pos x="wd2" y="hd2"/>
                    </a:cxn>
                  </a:cxnLst>
                  <a:rect l="0" t="0" r="r" b="b"/>
                  <a:pathLst>
                    <a:path w="20986" h="21600" extrusionOk="0">
                      <a:moveTo>
                        <a:pt x="3539" y="7957"/>
                      </a:moveTo>
                      <a:cubicBezTo>
                        <a:pt x="4370" y="8526"/>
                        <a:pt x="4370" y="10042"/>
                        <a:pt x="3539" y="12316"/>
                      </a:cubicBezTo>
                      <a:cubicBezTo>
                        <a:pt x="2709" y="13832"/>
                        <a:pt x="1878" y="15727"/>
                        <a:pt x="2709" y="16106"/>
                      </a:cubicBezTo>
                      <a:cubicBezTo>
                        <a:pt x="3539" y="16864"/>
                        <a:pt x="3539" y="18001"/>
                        <a:pt x="1878" y="19895"/>
                      </a:cubicBezTo>
                      <a:cubicBezTo>
                        <a:pt x="1047" y="20464"/>
                        <a:pt x="1047" y="21032"/>
                        <a:pt x="1047" y="21600"/>
                      </a:cubicBezTo>
                      <a:cubicBezTo>
                        <a:pt x="1047" y="21222"/>
                        <a:pt x="2709" y="20653"/>
                        <a:pt x="5201" y="20653"/>
                      </a:cubicBezTo>
                      <a:cubicBezTo>
                        <a:pt x="6862" y="20464"/>
                        <a:pt x="7693" y="20653"/>
                        <a:pt x="8524" y="20653"/>
                      </a:cubicBezTo>
                      <a:cubicBezTo>
                        <a:pt x="6862" y="20274"/>
                        <a:pt x="5201" y="19327"/>
                        <a:pt x="4370" y="18190"/>
                      </a:cubicBezTo>
                      <a:cubicBezTo>
                        <a:pt x="2709" y="17622"/>
                        <a:pt x="4370" y="16864"/>
                        <a:pt x="5201" y="16106"/>
                      </a:cubicBezTo>
                      <a:cubicBezTo>
                        <a:pt x="6032" y="15727"/>
                        <a:pt x="6862" y="15158"/>
                        <a:pt x="6862" y="14590"/>
                      </a:cubicBezTo>
                      <a:cubicBezTo>
                        <a:pt x="6862" y="13832"/>
                        <a:pt x="9355" y="13264"/>
                        <a:pt x="12679" y="13264"/>
                      </a:cubicBezTo>
                      <a:cubicBezTo>
                        <a:pt x="15171" y="13264"/>
                        <a:pt x="18494" y="13643"/>
                        <a:pt x="20156" y="14022"/>
                      </a:cubicBezTo>
                      <a:cubicBezTo>
                        <a:pt x="20986" y="14211"/>
                        <a:pt x="20986" y="14211"/>
                        <a:pt x="20986" y="14211"/>
                      </a:cubicBezTo>
                      <a:cubicBezTo>
                        <a:pt x="20986" y="14211"/>
                        <a:pt x="20986" y="14211"/>
                        <a:pt x="20986" y="14211"/>
                      </a:cubicBezTo>
                      <a:cubicBezTo>
                        <a:pt x="20156" y="13832"/>
                        <a:pt x="18494" y="12695"/>
                        <a:pt x="16002" y="10800"/>
                      </a:cubicBezTo>
                      <a:cubicBezTo>
                        <a:pt x="14340" y="9284"/>
                        <a:pt x="12679" y="7389"/>
                        <a:pt x="11017" y="6631"/>
                      </a:cubicBezTo>
                      <a:cubicBezTo>
                        <a:pt x="9355" y="5684"/>
                        <a:pt x="10186" y="4736"/>
                        <a:pt x="11017" y="3978"/>
                      </a:cubicBezTo>
                      <a:cubicBezTo>
                        <a:pt x="11848" y="3031"/>
                        <a:pt x="12679" y="2463"/>
                        <a:pt x="10186" y="2273"/>
                      </a:cubicBezTo>
                      <a:cubicBezTo>
                        <a:pt x="6862" y="1515"/>
                        <a:pt x="6032" y="757"/>
                        <a:pt x="5201" y="0"/>
                      </a:cubicBezTo>
                      <a:cubicBezTo>
                        <a:pt x="5201" y="189"/>
                        <a:pt x="5201" y="378"/>
                        <a:pt x="5201" y="378"/>
                      </a:cubicBezTo>
                      <a:cubicBezTo>
                        <a:pt x="5201" y="947"/>
                        <a:pt x="5201" y="1894"/>
                        <a:pt x="1047" y="1894"/>
                      </a:cubicBezTo>
                      <a:cubicBezTo>
                        <a:pt x="216" y="1894"/>
                        <a:pt x="216" y="1894"/>
                        <a:pt x="216" y="1894"/>
                      </a:cubicBezTo>
                      <a:cubicBezTo>
                        <a:pt x="216" y="2084"/>
                        <a:pt x="216" y="2273"/>
                        <a:pt x="216" y="2463"/>
                      </a:cubicBezTo>
                      <a:cubicBezTo>
                        <a:pt x="1047" y="2842"/>
                        <a:pt x="1047" y="3410"/>
                        <a:pt x="216" y="3978"/>
                      </a:cubicBezTo>
                      <a:cubicBezTo>
                        <a:pt x="-614" y="5115"/>
                        <a:pt x="1047" y="6821"/>
                        <a:pt x="3539" y="7957"/>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90" name="Shape">
                  <a:extLst>
                    <a:ext uri="{FF2B5EF4-FFF2-40B4-BE49-F238E27FC236}">
                      <a16:creationId xmlns:a16="http://schemas.microsoft.com/office/drawing/2014/main" id="{ACE27AC4-C7BD-475F-B5FB-167814A204D9}"/>
                    </a:ext>
                  </a:extLst>
                </p:cNvPr>
                <p:cNvSpPr/>
                <p:nvPr/>
              </p:nvSpPr>
              <p:spPr>
                <a:xfrm>
                  <a:off x="339872" y="122985"/>
                  <a:ext cx="247739" cy="151221"/>
                </a:xfrm>
                <a:custGeom>
                  <a:avLst/>
                  <a:gdLst/>
                  <a:ahLst/>
                  <a:cxnLst>
                    <a:cxn ang="0">
                      <a:pos x="wd2" y="hd2"/>
                    </a:cxn>
                    <a:cxn ang="5400000">
                      <a:pos x="wd2" y="hd2"/>
                    </a:cxn>
                    <a:cxn ang="10800000">
                      <a:pos x="wd2" y="hd2"/>
                    </a:cxn>
                    <a:cxn ang="16200000">
                      <a:pos x="wd2" y="hd2"/>
                    </a:cxn>
                  </a:cxnLst>
                  <a:rect l="0" t="0" r="r" b="b"/>
                  <a:pathLst>
                    <a:path w="21573" h="21600" extrusionOk="0">
                      <a:moveTo>
                        <a:pt x="841" y="18105"/>
                      </a:moveTo>
                      <a:cubicBezTo>
                        <a:pt x="949" y="18264"/>
                        <a:pt x="949" y="18264"/>
                        <a:pt x="1058" y="18264"/>
                      </a:cubicBezTo>
                      <a:cubicBezTo>
                        <a:pt x="1166" y="18264"/>
                        <a:pt x="1384" y="18264"/>
                        <a:pt x="1492" y="18423"/>
                      </a:cubicBezTo>
                      <a:cubicBezTo>
                        <a:pt x="1601" y="18741"/>
                        <a:pt x="1492" y="18900"/>
                        <a:pt x="1384" y="19217"/>
                      </a:cubicBezTo>
                      <a:cubicBezTo>
                        <a:pt x="1384" y="19535"/>
                        <a:pt x="1384" y="19535"/>
                        <a:pt x="1384" y="19535"/>
                      </a:cubicBezTo>
                      <a:cubicBezTo>
                        <a:pt x="1492" y="19694"/>
                        <a:pt x="1601" y="19694"/>
                        <a:pt x="1601" y="19694"/>
                      </a:cubicBezTo>
                      <a:cubicBezTo>
                        <a:pt x="1601" y="19694"/>
                        <a:pt x="1601" y="19535"/>
                        <a:pt x="1601" y="19376"/>
                      </a:cubicBezTo>
                      <a:cubicBezTo>
                        <a:pt x="1492" y="19058"/>
                        <a:pt x="1492" y="18900"/>
                        <a:pt x="1601" y="18900"/>
                      </a:cubicBezTo>
                      <a:cubicBezTo>
                        <a:pt x="1601" y="18741"/>
                        <a:pt x="1709" y="18582"/>
                        <a:pt x="1818" y="18582"/>
                      </a:cubicBezTo>
                      <a:cubicBezTo>
                        <a:pt x="2252" y="18582"/>
                        <a:pt x="2903" y="19058"/>
                        <a:pt x="3012" y="19694"/>
                      </a:cubicBezTo>
                      <a:cubicBezTo>
                        <a:pt x="3120" y="20011"/>
                        <a:pt x="3012" y="20329"/>
                        <a:pt x="2903" y="20488"/>
                      </a:cubicBezTo>
                      <a:cubicBezTo>
                        <a:pt x="2795" y="20488"/>
                        <a:pt x="2795" y="20647"/>
                        <a:pt x="2795" y="20647"/>
                      </a:cubicBezTo>
                      <a:cubicBezTo>
                        <a:pt x="2903" y="20805"/>
                        <a:pt x="3663" y="21123"/>
                        <a:pt x="4314" y="21282"/>
                      </a:cubicBezTo>
                      <a:cubicBezTo>
                        <a:pt x="4423" y="21282"/>
                        <a:pt x="4748" y="21282"/>
                        <a:pt x="5074" y="21282"/>
                      </a:cubicBezTo>
                      <a:cubicBezTo>
                        <a:pt x="5617" y="21441"/>
                        <a:pt x="6268" y="21600"/>
                        <a:pt x="6702" y="21600"/>
                      </a:cubicBezTo>
                      <a:cubicBezTo>
                        <a:pt x="7136" y="21600"/>
                        <a:pt x="7245" y="21441"/>
                        <a:pt x="7245" y="21441"/>
                      </a:cubicBezTo>
                      <a:cubicBezTo>
                        <a:pt x="7245" y="21441"/>
                        <a:pt x="6919" y="21123"/>
                        <a:pt x="6702" y="20805"/>
                      </a:cubicBezTo>
                      <a:cubicBezTo>
                        <a:pt x="6377" y="20488"/>
                        <a:pt x="6051" y="20170"/>
                        <a:pt x="5617" y="19535"/>
                      </a:cubicBezTo>
                      <a:cubicBezTo>
                        <a:pt x="5183" y="18900"/>
                        <a:pt x="4640" y="17629"/>
                        <a:pt x="4748" y="16517"/>
                      </a:cubicBezTo>
                      <a:cubicBezTo>
                        <a:pt x="4748" y="15882"/>
                        <a:pt x="4965" y="15564"/>
                        <a:pt x="5291" y="15247"/>
                      </a:cubicBezTo>
                      <a:cubicBezTo>
                        <a:pt x="5617" y="14929"/>
                        <a:pt x="5617" y="14770"/>
                        <a:pt x="5617" y="14452"/>
                      </a:cubicBezTo>
                      <a:cubicBezTo>
                        <a:pt x="5725" y="13976"/>
                        <a:pt x="5725" y="13658"/>
                        <a:pt x="6268" y="13182"/>
                      </a:cubicBezTo>
                      <a:cubicBezTo>
                        <a:pt x="6594" y="12864"/>
                        <a:pt x="6702" y="12388"/>
                        <a:pt x="6702" y="12070"/>
                      </a:cubicBezTo>
                      <a:cubicBezTo>
                        <a:pt x="6811" y="11752"/>
                        <a:pt x="6919" y="11276"/>
                        <a:pt x="7462" y="11276"/>
                      </a:cubicBezTo>
                      <a:cubicBezTo>
                        <a:pt x="7570" y="11276"/>
                        <a:pt x="7570" y="11276"/>
                        <a:pt x="7570" y="11276"/>
                      </a:cubicBezTo>
                      <a:cubicBezTo>
                        <a:pt x="7570" y="11117"/>
                        <a:pt x="7570" y="11117"/>
                        <a:pt x="7570" y="10958"/>
                      </a:cubicBezTo>
                      <a:cubicBezTo>
                        <a:pt x="7570" y="10800"/>
                        <a:pt x="7462" y="10164"/>
                        <a:pt x="8005" y="10005"/>
                      </a:cubicBezTo>
                      <a:cubicBezTo>
                        <a:pt x="8222" y="10005"/>
                        <a:pt x="8439" y="9847"/>
                        <a:pt x="8547" y="9529"/>
                      </a:cubicBezTo>
                      <a:cubicBezTo>
                        <a:pt x="8656" y="9211"/>
                        <a:pt x="8656" y="8894"/>
                        <a:pt x="8656" y="8735"/>
                      </a:cubicBezTo>
                      <a:cubicBezTo>
                        <a:pt x="8547" y="8576"/>
                        <a:pt x="8656" y="8417"/>
                        <a:pt x="8656" y="8258"/>
                      </a:cubicBezTo>
                      <a:cubicBezTo>
                        <a:pt x="8764" y="8099"/>
                        <a:pt x="8982" y="8099"/>
                        <a:pt x="9199" y="8099"/>
                      </a:cubicBezTo>
                      <a:cubicBezTo>
                        <a:pt x="9416" y="8099"/>
                        <a:pt x="9741" y="8099"/>
                        <a:pt x="9850" y="7782"/>
                      </a:cubicBezTo>
                      <a:cubicBezTo>
                        <a:pt x="10067" y="7464"/>
                        <a:pt x="10393" y="7305"/>
                        <a:pt x="10718" y="7305"/>
                      </a:cubicBezTo>
                      <a:cubicBezTo>
                        <a:pt x="11045" y="7147"/>
                        <a:pt x="11370" y="7147"/>
                        <a:pt x="11479" y="6829"/>
                      </a:cubicBezTo>
                      <a:cubicBezTo>
                        <a:pt x="11805" y="5558"/>
                        <a:pt x="16472" y="3494"/>
                        <a:pt x="18426" y="2858"/>
                      </a:cubicBezTo>
                      <a:cubicBezTo>
                        <a:pt x="20380" y="2223"/>
                        <a:pt x="21465" y="1270"/>
                        <a:pt x="21573" y="635"/>
                      </a:cubicBezTo>
                      <a:cubicBezTo>
                        <a:pt x="21573" y="476"/>
                        <a:pt x="21573" y="476"/>
                        <a:pt x="21465" y="158"/>
                      </a:cubicBezTo>
                      <a:cubicBezTo>
                        <a:pt x="21248" y="0"/>
                        <a:pt x="21031" y="0"/>
                        <a:pt x="20705" y="0"/>
                      </a:cubicBezTo>
                      <a:cubicBezTo>
                        <a:pt x="19728" y="0"/>
                        <a:pt x="18317" y="794"/>
                        <a:pt x="17992" y="1270"/>
                      </a:cubicBezTo>
                      <a:cubicBezTo>
                        <a:pt x="17557" y="1747"/>
                        <a:pt x="17123" y="1747"/>
                        <a:pt x="16689" y="1747"/>
                      </a:cubicBezTo>
                      <a:cubicBezTo>
                        <a:pt x="16472" y="1747"/>
                        <a:pt x="16146" y="1905"/>
                        <a:pt x="15929" y="2064"/>
                      </a:cubicBezTo>
                      <a:cubicBezTo>
                        <a:pt x="15604" y="2382"/>
                        <a:pt x="14844" y="2699"/>
                        <a:pt x="14193" y="2699"/>
                      </a:cubicBezTo>
                      <a:cubicBezTo>
                        <a:pt x="13867" y="2699"/>
                        <a:pt x="13541" y="2541"/>
                        <a:pt x="13324" y="2382"/>
                      </a:cubicBezTo>
                      <a:cubicBezTo>
                        <a:pt x="12999" y="2064"/>
                        <a:pt x="12673" y="2382"/>
                        <a:pt x="12347" y="2541"/>
                      </a:cubicBezTo>
                      <a:cubicBezTo>
                        <a:pt x="12130" y="2858"/>
                        <a:pt x="11805" y="3017"/>
                        <a:pt x="11588" y="3017"/>
                      </a:cubicBezTo>
                      <a:cubicBezTo>
                        <a:pt x="11588" y="3017"/>
                        <a:pt x="11588" y="3017"/>
                        <a:pt x="11588" y="3017"/>
                      </a:cubicBezTo>
                      <a:cubicBezTo>
                        <a:pt x="11370" y="3017"/>
                        <a:pt x="11153" y="3176"/>
                        <a:pt x="10936" y="3335"/>
                      </a:cubicBezTo>
                      <a:cubicBezTo>
                        <a:pt x="10718" y="3494"/>
                        <a:pt x="10393" y="3652"/>
                        <a:pt x="10067" y="3652"/>
                      </a:cubicBezTo>
                      <a:cubicBezTo>
                        <a:pt x="10067" y="3652"/>
                        <a:pt x="10067" y="3652"/>
                        <a:pt x="10067" y="3652"/>
                      </a:cubicBezTo>
                      <a:cubicBezTo>
                        <a:pt x="9524" y="3652"/>
                        <a:pt x="8764" y="4129"/>
                        <a:pt x="8656" y="4447"/>
                      </a:cubicBezTo>
                      <a:cubicBezTo>
                        <a:pt x="8656" y="4764"/>
                        <a:pt x="8330" y="4923"/>
                        <a:pt x="8113" y="4923"/>
                      </a:cubicBezTo>
                      <a:cubicBezTo>
                        <a:pt x="8005" y="5082"/>
                        <a:pt x="7788" y="5082"/>
                        <a:pt x="7788" y="5241"/>
                      </a:cubicBezTo>
                      <a:cubicBezTo>
                        <a:pt x="7788" y="5717"/>
                        <a:pt x="7245" y="6194"/>
                        <a:pt x="6811" y="6194"/>
                      </a:cubicBezTo>
                      <a:cubicBezTo>
                        <a:pt x="6702" y="6194"/>
                        <a:pt x="6485" y="6194"/>
                        <a:pt x="6377" y="5876"/>
                      </a:cubicBezTo>
                      <a:cubicBezTo>
                        <a:pt x="6268" y="5876"/>
                        <a:pt x="6268" y="5876"/>
                        <a:pt x="6159" y="6035"/>
                      </a:cubicBezTo>
                      <a:cubicBezTo>
                        <a:pt x="6159" y="6194"/>
                        <a:pt x="6159" y="6511"/>
                        <a:pt x="6377" y="6670"/>
                      </a:cubicBezTo>
                      <a:cubicBezTo>
                        <a:pt x="6485" y="6829"/>
                        <a:pt x="6594" y="7147"/>
                        <a:pt x="6485" y="7305"/>
                      </a:cubicBezTo>
                      <a:cubicBezTo>
                        <a:pt x="6485" y="7623"/>
                        <a:pt x="6159" y="7782"/>
                        <a:pt x="5942" y="7941"/>
                      </a:cubicBezTo>
                      <a:cubicBezTo>
                        <a:pt x="5834" y="7941"/>
                        <a:pt x="5834" y="8099"/>
                        <a:pt x="5725" y="8099"/>
                      </a:cubicBezTo>
                      <a:cubicBezTo>
                        <a:pt x="5834" y="8099"/>
                        <a:pt x="5834" y="8258"/>
                        <a:pt x="5834" y="8258"/>
                      </a:cubicBezTo>
                      <a:cubicBezTo>
                        <a:pt x="5725" y="8576"/>
                        <a:pt x="5617" y="8735"/>
                        <a:pt x="5508" y="8894"/>
                      </a:cubicBezTo>
                      <a:cubicBezTo>
                        <a:pt x="5400" y="8894"/>
                        <a:pt x="5400" y="9052"/>
                        <a:pt x="5291" y="9052"/>
                      </a:cubicBezTo>
                      <a:cubicBezTo>
                        <a:pt x="5400" y="9211"/>
                        <a:pt x="5400" y="9529"/>
                        <a:pt x="5400" y="9688"/>
                      </a:cubicBezTo>
                      <a:cubicBezTo>
                        <a:pt x="5183" y="10005"/>
                        <a:pt x="4748" y="10164"/>
                        <a:pt x="4206" y="10323"/>
                      </a:cubicBezTo>
                      <a:cubicBezTo>
                        <a:pt x="4097" y="10323"/>
                        <a:pt x="4097" y="10323"/>
                        <a:pt x="4097" y="10323"/>
                      </a:cubicBezTo>
                      <a:cubicBezTo>
                        <a:pt x="3880" y="10482"/>
                        <a:pt x="3771" y="10641"/>
                        <a:pt x="3771" y="10800"/>
                      </a:cubicBezTo>
                      <a:cubicBezTo>
                        <a:pt x="3771" y="10958"/>
                        <a:pt x="3880" y="10958"/>
                        <a:pt x="3989" y="10958"/>
                      </a:cubicBezTo>
                      <a:cubicBezTo>
                        <a:pt x="4206" y="10958"/>
                        <a:pt x="4314" y="10958"/>
                        <a:pt x="4423" y="11276"/>
                      </a:cubicBezTo>
                      <a:cubicBezTo>
                        <a:pt x="4423" y="11594"/>
                        <a:pt x="4314" y="11752"/>
                        <a:pt x="4206" y="11752"/>
                      </a:cubicBezTo>
                      <a:cubicBezTo>
                        <a:pt x="3989" y="11911"/>
                        <a:pt x="3880" y="12070"/>
                        <a:pt x="3880" y="12229"/>
                      </a:cubicBezTo>
                      <a:cubicBezTo>
                        <a:pt x="3880" y="12547"/>
                        <a:pt x="3771" y="12705"/>
                        <a:pt x="3771" y="12864"/>
                      </a:cubicBezTo>
                      <a:cubicBezTo>
                        <a:pt x="3554" y="13023"/>
                        <a:pt x="3337" y="13182"/>
                        <a:pt x="3012" y="13182"/>
                      </a:cubicBezTo>
                      <a:cubicBezTo>
                        <a:pt x="2903" y="13182"/>
                        <a:pt x="2795" y="13182"/>
                        <a:pt x="2795" y="13182"/>
                      </a:cubicBezTo>
                      <a:cubicBezTo>
                        <a:pt x="2795" y="13500"/>
                        <a:pt x="2686" y="13658"/>
                        <a:pt x="2578" y="13976"/>
                      </a:cubicBezTo>
                      <a:cubicBezTo>
                        <a:pt x="2469" y="14135"/>
                        <a:pt x="2252" y="14294"/>
                        <a:pt x="1818" y="14294"/>
                      </a:cubicBezTo>
                      <a:cubicBezTo>
                        <a:pt x="2035" y="14611"/>
                        <a:pt x="2252" y="14770"/>
                        <a:pt x="2252" y="15247"/>
                      </a:cubicBezTo>
                      <a:cubicBezTo>
                        <a:pt x="2360" y="15723"/>
                        <a:pt x="2035" y="15882"/>
                        <a:pt x="1818" y="15882"/>
                      </a:cubicBezTo>
                      <a:cubicBezTo>
                        <a:pt x="1601" y="16041"/>
                        <a:pt x="1601" y="16041"/>
                        <a:pt x="1601" y="16358"/>
                      </a:cubicBezTo>
                      <a:cubicBezTo>
                        <a:pt x="1492" y="16994"/>
                        <a:pt x="1058" y="16994"/>
                        <a:pt x="732" y="17152"/>
                      </a:cubicBezTo>
                      <a:cubicBezTo>
                        <a:pt x="298" y="17152"/>
                        <a:pt x="81" y="17152"/>
                        <a:pt x="81" y="17470"/>
                      </a:cubicBezTo>
                      <a:cubicBezTo>
                        <a:pt x="-27" y="17788"/>
                        <a:pt x="-27" y="17947"/>
                        <a:pt x="81" y="17947"/>
                      </a:cubicBezTo>
                      <a:cubicBezTo>
                        <a:pt x="190" y="18105"/>
                        <a:pt x="515" y="18105"/>
                        <a:pt x="841" y="18105"/>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91" name="Shape">
                  <a:extLst>
                    <a:ext uri="{FF2B5EF4-FFF2-40B4-BE49-F238E27FC236}">
                      <a16:creationId xmlns:a16="http://schemas.microsoft.com/office/drawing/2014/main" id="{D3079462-D752-47B2-80CD-C643F01B9287}"/>
                    </a:ext>
                  </a:extLst>
                </p:cNvPr>
                <p:cNvSpPr/>
                <p:nvPr/>
              </p:nvSpPr>
              <p:spPr>
                <a:xfrm>
                  <a:off x="1444327" y="1368626"/>
                  <a:ext cx="138443" cy="103366"/>
                </a:xfrm>
                <a:custGeom>
                  <a:avLst/>
                  <a:gdLst/>
                  <a:ahLst/>
                  <a:cxnLst>
                    <a:cxn ang="0">
                      <a:pos x="wd2" y="hd2"/>
                    </a:cxn>
                    <a:cxn ang="5400000">
                      <a:pos x="wd2" y="hd2"/>
                    </a:cxn>
                    <a:cxn ang="10800000">
                      <a:pos x="wd2" y="hd2"/>
                    </a:cxn>
                    <a:cxn ang="16200000">
                      <a:pos x="wd2" y="hd2"/>
                    </a:cxn>
                  </a:cxnLst>
                  <a:rect l="0" t="0" r="r" b="b"/>
                  <a:pathLst>
                    <a:path w="21600" h="21600" extrusionOk="0">
                      <a:moveTo>
                        <a:pt x="14401" y="3251"/>
                      </a:moveTo>
                      <a:cubicBezTo>
                        <a:pt x="14206" y="3251"/>
                        <a:pt x="14011" y="3483"/>
                        <a:pt x="13622" y="4180"/>
                      </a:cubicBezTo>
                      <a:cubicBezTo>
                        <a:pt x="13428" y="4645"/>
                        <a:pt x="13038" y="5341"/>
                        <a:pt x="12455" y="5341"/>
                      </a:cubicBezTo>
                      <a:cubicBezTo>
                        <a:pt x="12260" y="5341"/>
                        <a:pt x="11676" y="5806"/>
                        <a:pt x="11287" y="6270"/>
                      </a:cubicBezTo>
                      <a:cubicBezTo>
                        <a:pt x="10702" y="6967"/>
                        <a:pt x="9924" y="7664"/>
                        <a:pt x="8951" y="7896"/>
                      </a:cubicBezTo>
                      <a:cubicBezTo>
                        <a:pt x="8951" y="8129"/>
                        <a:pt x="8756" y="8129"/>
                        <a:pt x="8756" y="8129"/>
                      </a:cubicBezTo>
                      <a:cubicBezTo>
                        <a:pt x="7589" y="8129"/>
                        <a:pt x="7200" y="5806"/>
                        <a:pt x="6810" y="3716"/>
                      </a:cubicBezTo>
                      <a:cubicBezTo>
                        <a:pt x="6616" y="2787"/>
                        <a:pt x="6421" y="1625"/>
                        <a:pt x="6227" y="1393"/>
                      </a:cubicBezTo>
                      <a:cubicBezTo>
                        <a:pt x="5837" y="696"/>
                        <a:pt x="4281" y="0"/>
                        <a:pt x="2918" y="0"/>
                      </a:cubicBezTo>
                      <a:cubicBezTo>
                        <a:pt x="2335" y="0"/>
                        <a:pt x="1945" y="232"/>
                        <a:pt x="1945" y="464"/>
                      </a:cubicBezTo>
                      <a:cubicBezTo>
                        <a:pt x="1751" y="1393"/>
                        <a:pt x="972" y="1625"/>
                        <a:pt x="583" y="1625"/>
                      </a:cubicBezTo>
                      <a:cubicBezTo>
                        <a:pt x="194" y="1858"/>
                        <a:pt x="194" y="1858"/>
                        <a:pt x="0" y="2090"/>
                      </a:cubicBezTo>
                      <a:cubicBezTo>
                        <a:pt x="0" y="2090"/>
                        <a:pt x="0" y="2322"/>
                        <a:pt x="0" y="2322"/>
                      </a:cubicBezTo>
                      <a:cubicBezTo>
                        <a:pt x="194" y="2322"/>
                        <a:pt x="194" y="2322"/>
                        <a:pt x="389" y="2322"/>
                      </a:cubicBezTo>
                      <a:cubicBezTo>
                        <a:pt x="583" y="2322"/>
                        <a:pt x="583" y="2322"/>
                        <a:pt x="778" y="2322"/>
                      </a:cubicBezTo>
                      <a:cubicBezTo>
                        <a:pt x="1751" y="2322"/>
                        <a:pt x="1945" y="3019"/>
                        <a:pt x="2140" y="3716"/>
                      </a:cubicBezTo>
                      <a:cubicBezTo>
                        <a:pt x="2335" y="3948"/>
                        <a:pt x="2335" y="3948"/>
                        <a:pt x="2529" y="4180"/>
                      </a:cubicBezTo>
                      <a:cubicBezTo>
                        <a:pt x="2529" y="4412"/>
                        <a:pt x="2529" y="4645"/>
                        <a:pt x="3308" y="4645"/>
                      </a:cubicBezTo>
                      <a:cubicBezTo>
                        <a:pt x="3891" y="4645"/>
                        <a:pt x="4475" y="4412"/>
                        <a:pt x="4864" y="4412"/>
                      </a:cubicBezTo>
                      <a:cubicBezTo>
                        <a:pt x="5254" y="4180"/>
                        <a:pt x="5448" y="4180"/>
                        <a:pt x="5643" y="4180"/>
                      </a:cubicBezTo>
                      <a:cubicBezTo>
                        <a:pt x="5643" y="4180"/>
                        <a:pt x="5643" y="4180"/>
                        <a:pt x="5643" y="4180"/>
                      </a:cubicBezTo>
                      <a:cubicBezTo>
                        <a:pt x="6227" y="4180"/>
                        <a:pt x="6616" y="4645"/>
                        <a:pt x="6616" y="5109"/>
                      </a:cubicBezTo>
                      <a:cubicBezTo>
                        <a:pt x="6616" y="5806"/>
                        <a:pt x="6032" y="6270"/>
                        <a:pt x="5254" y="5806"/>
                      </a:cubicBezTo>
                      <a:cubicBezTo>
                        <a:pt x="4864" y="5806"/>
                        <a:pt x="4670" y="5806"/>
                        <a:pt x="4475" y="6038"/>
                      </a:cubicBezTo>
                      <a:cubicBezTo>
                        <a:pt x="4281" y="6270"/>
                        <a:pt x="3891" y="6503"/>
                        <a:pt x="3502" y="6270"/>
                      </a:cubicBezTo>
                      <a:cubicBezTo>
                        <a:pt x="3308" y="6270"/>
                        <a:pt x="2918" y="6270"/>
                        <a:pt x="2724" y="6270"/>
                      </a:cubicBezTo>
                      <a:cubicBezTo>
                        <a:pt x="3308" y="6735"/>
                        <a:pt x="3891" y="7432"/>
                        <a:pt x="3891" y="8593"/>
                      </a:cubicBezTo>
                      <a:cubicBezTo>
                        <a:pt x="3891" y="8593"/>
                        <a:pt x="3891" y="9058"/>
                        <a:pt x="4281" y="9058"/>
                      </a:cubicBezTo>
                      <a:cubicBezTo>
                        <a:pt x="4475" y="9058"/>
                        <a:pt x="4670" y="8825"/>
                        <a:pt x="4670" y="8593"/>
                      </a:cubicBezTo>
                      <a:cubicBezTo>
                        <a:pt x="4670" y="7664"/>
                        <a:pt x="5059" y="7664"/>
                        <a:pt x="5254" y="7664"/>
                      </a:cubicBezTo>
                      <a:cubicBezTo>
                        <a:pt x="5448" y="7664"/>
                        <a:pt x="5643" y="7896"/>
                        <a:pt x="6032" y="8129"/>
                      </a:cubicBezTo>
                      <a:cubicBezTo>
                        <a:pt x="6421" y="8361"/>
                        <a:pt x="6810" y="8825"/>
                        <a:pt x="7394" y="8825"/>
                      </a:cubicBezTo>
                      <a:cubicBezTo>
                        <a:pt x="8172" y="9058"/>
                        <a:pt x="8562" y="9522"/>
                        <a:pt x="8562" y="9754"/>
                      </a:cubicBezTo>
                      <a:cubicBezTo>
                        <a:pt x="8756" y="9987"/>
                        <a:pt x="8756" y="9987"/>
                        <a:pt x="9340" y="10219"/>
                      </a:cubicBezTo>
                      <a:cubicBezTo>
                        <a:pt x="10898" y="10219"/>
                        <a:pt x="14206" y="11612"/>
                        <a:pt x="15763" y="12774"/>
                      </a:cubicBezTo>
                      <a:cubicBezTo>
                        <a:pt x="16541" y="13470"/>
                        <a:pt x="16541" y="14167"/>
                        <a:pt x="16736" y="14864"/>
                      </a:cubicBezTo>
                      <a:cubicBezTo>
                        <a:pt x="16736" y="15096"/>
                        <a:pt x="16736" y="15561"/>
                        <a:pt x="16930" y="15793"/>
                      </a:cubicBezTo>
                      <a:cubicBezTo>
                        <a:pt x="17709" y="16722"/>
                        <a:pt x="17903" y="17651"/>
                        <a:pt x="17709" y="18348"/>
                      </a:cubicBezTo>
                      <a:cubicBezTo>
                        <a:pt x="17514" y="18580"/>
                        <a:pt x="17319" y="19045"/>
                        <a:pt x="16541" y="19045"/>
                      </a:cubicBezTo>
                      <a:cubicBezTo>
                        <a:pt x="15957" y="19045"/>
                        <a:pt x="15179" y="19509"/>
                        <a:pt x="14984" y="19974"/>
                      </a:cubicBezTo>
                      <a:cubicBezTo>
                        <a:pt x="14984" y="20206"/>
                        <a:pt x="14790" y="20206"/>
                        <a:pt x="14790" y="20206"/>
                      </a:cubicBezTo>
                      <a:cubicBezTo>
                        <a:pt x="14984" y="20206"/>
                        <a:pt x="14984" y="20438"/>
                        <a:pt x="15373" y="20438"/>
                      </a:cubicBezTo>
                      <a:cubicBezTo>
                        <a:pt x="16152" y="20438"/>
                        <a:pt x="17125" y="20206"/>
                        <a:pt x="18098" y="19974"/>
                      </a:cubicBezTo>
                      <a:cubicBezTo>
                        <a:pt x="18682" y="19974"/>
                        <a:pt x="19265" y="19741"/>
                        <a:pt x="19655" y="19741"/>
                      </a:cubicBezTo>
                      <a:cubicBezTo>
                        <a:pt x="20044" y="19741"/>
                        <a:pt x="20433" y="20206"/>
                        <a:pt x="21017" y="20903"/>
                      </a:cubicBezTo>
                      <a:cubicBezTo>
                        <a:pt x="21211" y="21135"/>
                        <a:pt x="21406" y="21367"/>
                        <a:pt x="21600" y="21600"/>
                      </a:cubicBezTo>
                      <a:cubicBezTo>
                        <a:pt x="21600" y="6270"/>
                        <a:pt x="21600" y="6270"/>
                        <a:pt x="21600" y="6270"/>
                      </a:cubicBezTo>
                      <a:cubicBezTo>
                        <a:pt x="20433" y="5806"/>
                        <a:pt x="19460" y="5341"/>
                        <a:pt x="18292" y="4877"/>
                      </a:cubicBezTo>
                      <a:cubicBezTo>
                        <a:pt x="16736" y="3948"/>
                        <a:pt x="14984" y="3251"/>
                        <a:pt x="14401" y="3251"/>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92" name="Shape">
                  <a:extLst>
                    <a:ext uri="{FF2B5EF4-FFF2-40B4-BE49-F238E27FC236}">
                      <a16:creationId xmlns:a16="http://schemas.microsoft.com/office/drawing/2014/main" id="{9AB74408-34F7-43C7-A539-4D07B35D03CC}"/>
                    </a:ext>
                  </a:extLst>
                </p:cNvPr>
                <p:cNvSpPr/>
                <p:nvPr/>
              </p:nvSpPr>
              <p:spPr>
                <a:xfrm>
                  <a:off x="1403730" y="1400209"/>
                  <a:ext cx="33833" cy="10531"/>
                </a:xfrm>
                <a:custGeom>
                  <a:avLst/>
                  <a:gdLst/>
                  <a:ahLst/>
                  <a:cxnLst>
                    <a:cxn ang="0">
                      <a:pos x="wd2" y="hd2"/>
                    </a:cxn>
                    <a:cxn ang="5400000">
                      <a:pos x="wd2" y="hd2"/>
                    </a:cxn>
                    <a:cxn ang="10800000">
                      <a:pos x="wd2" y="hd2"/>
                    </a:cxn>
                    <a:cxn ang="16200000">
                      <a:pos x="wd2" y="hd2"/>
                    </a:cxn>
                  </a:cxnLst>
                  <a:rect l="0" t="0" r="r" b="b"/>
                  <a:pathLst>
                    <a:path w="21600" h="21600" extrusionOk="0">
                      <a:moveTo>
                        <a:pt x="0" y="7200"/>
                      </a:moveTo>
                      <a:cubicBezTo>
                        <a:pt x="0" y="7200"/>
                        <a:pt x="771" y="9599"/>
                        <a:pt x="3857" y="9599"/>
                      </a:cubicBezTo>
                      <a:cubicBezTo>
                        <a:pt x="4628" y="9599"/>
                        <a:pt x="5399" y="9599"/>
                        <a:pt x="6942" y="9599"/>
                      </a:cubicBezTo>
                      <a:cubicBezTo>
                        <a:pt x="7714" y="9599"/>
                        <a:pt x="9257" y="9599"/>
                        <a:pt x="10800" y="9599"/>
                      </a:cubicBezTo>
                      <a:cubicBezTo>
                        <a:pt x="13885" y="9599"/>
                        <a:pt x="16971" y="11999"/>
                        <a:pt x="18514" y="16800"/>
                      </a:cubicBezTo>
                      <a:cubicBezTo>
                        <a:pt x="20057" y="19199"/>
                        <a:pt x="20828" y="19199"/>
                        <a:pt x="21600" y="21600"/>
                      </a:cubicBezTo>
                      <a:cubicBezTo>
                        <a:pt x="21600" y="19199"/>
                        <a:pt x="20828" y="19199"/>
                        <a:pt x="20828" y="16800"/>
                      </a:cubicBezTo>
                      <a:cubicBezTo>
                        <a:pt x="20828" y="14400"/>
                        <a:pt x="19285" y="7200"/>
                        <a:pt x="15428" y="2399"/>
                      </a:cubicBezTo>
                      <a:cubicBezTo>
                        <a:pt x="13885" y="0"/>
                        <a:pt x="11571" y="0"/>
                        <a:pt x="9257" y="0"/>
                      </a:cubicBezTo>
                      <a:cubicBezTo>
                        <a:pt x="3857" y="0"/>
                        <a:pt x="771" y="4799"/>
                        <a:pt x="0" y="72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93" name="Shape">
                  <a:extLst>
                    <a:ext uri="{FF2B5EF4-FFF2-40B4-BE49-F238E27FC236}">
                      <a16:creationId xmlns:a16="http://schemas.microsoft.com/office/drawing/2014/main" id="{97BF550E-23B3-431E-92C2-FC65F02356AE}"/>
                    </a:ext>
                  </a:extLst>
                </p:cNvPr>
                <p:cNvSpPr/>
                <p:nvPr/>
              </p:nvSpPr>
              <p:spPr>
                <a:xfrm>
                  <a:off x="942580" y="1293016"/>
                  <a:ext cx="155108" cy="140687"/>
                </a:xfrm>
                <a:custGeom>
                  <a:avLst/>
                  <a:gdLst/>
                  <a:ahLst/>
                  <a:cxnLst>
                    <a:cxn ang="0">
                      <a:pos x="wd2" y="hd2"/>
                    </a:cxn>
                    <a:cxn ang="5400000">
                      <a:pos x="wd2" y="hd2"/>
                    </a:cxn>
                    <a:cxn ang="10800000">
                      <a:pos x="wd2" y="hd2"/>
                    </a:cxn>
                    <a:cxn ang="16200000">
                      <a:pos x="wd2" y="hd2"/>
                    </a:cxn>
                  </a:cxnLst>
                  <a:rect l="0" t="0" r="r" b="b"/>
                  <a:pathLst>
                    <a:path w="21344" h="21600" extrusionOk="0">
                      <a:moveTo>
                        <a:pt x="19884" y="19201"/>
                      </a:moveTo>
                      <a:cubicBezTo>
                        <a:pt x="19884" y="18686"/>
                        <a:pt x="20057" y="18001"/>
                        <a:pt x="20057" y="17658"/>
                      </a:cubicBezTo>
                      <a:cubicBezTo>
                        <a:pt x="20057" y="17486"/>
                        <a:pt x="20230" y="17315"/>
                        <a:pt x="20230" y="17143"/>
                      </a:cubicBezTo>
                      <a:cubicBezTo>
                        <a:pt x="20230" y="16458"/>
                        <a:pt x="20576" y="16115"/>
                        <a:pt x="21267" y="16286"/>
                      </a:cubicBezTo>
                      <a:cubicBezTo>
                        <a:pt x="21440" y="16115"/>
                        <a:pt x="21267" y="15943"/>
                        <a:pt x="21267" y="15772"/>
                      </a:cubicBezTo>
                      <a:cubicBezTo>
                        <a:pt x="21094" y="15772"/>
                        <a:pt x="20921" y="15429"/>
                        <a:pt x="20748" y="15086"/>
                      </a:cubicBezTo>
                      <a:cubicBezTo>
                        <a:pt x="20403" y="14572"/>
                        <a:pt x="20230" y="14229"/>
                        <a:pt x="19711" y="14229"/>
                      </a:cubicBezTo>
                      <a:cubicBezTo>
                        <a:pt x="19539" y="14229"/>
                        <a:pt x="19366" y="14401"/>
                        <a:pt x="19366" y="14401"/>
                      </a:cubicBezTo>
                      <a:cubicBezTo>
                        <a:pt x="19366" y="14401"/>
                        <a:pt x="19539" y="14401"/>
                        <a:pt x="19539" y="14401"/>
                      </a:cubicBezTo>
                      <a:cubicBezTo>
                        <a:pt x="20057" y="14401"/>
                        <a:pt x="20403" y="14743"/>
                        <a:pt x="20576" y="15086"/>
                      </a:cubicBezTo>
                      <a:cubicBezTo>
                        <a:pt x="20748" y="15258"/>
                        <a:pt x="20748" y="15600"/>
                        <a:pt x="20576" y="15772"/>
                      </a:cubicBezTo>
                      <a:cubicBezTo>
                        <a:pt x="20576" y="16115"/>
                        <a:pt x="20230" y="16115"/>
                        <a:pt x="20230" y="16115"/>
                      </a:cubicBezTo>
                      <a:cubicBezTo>
                        <a:pt x="20057" y="16115"/>
                        <a:pt x="19884" y="16115"/>
                        <a:pt x="19711" y="15943"/>
                      </a:cubicBezTo>
                      <a:cubicBezTo>
                        <a:pt x="19539" y="15772"/>
                        <a:pt x="19366" y="15772"/>
                        <a:pt x="19193" y="15772"/>
                      </a:cubicBezTo>
                      <a:cubicBezTo>
                        <a:pt x="19020" y="15772"/>
                        <a:pt x="19020" y="15772"/>
                        <a:pt x="19020" y="15772"/>
                      </a:cubicBezTo>
                      <a:cubicBezTo>
                        <a:pt x="18502" y="15772"/>
                        <a:pt x="18329" y="15258"/>
                        <a:pt x="18156" y="15086"/>
                      </a:cubicBezTo>
                      <a:cubicBezTo>
                        <a:pt x="18156" y="14743"/>
                        <a:pt x="18156" y="14743"/>
                        <a:pt x="17811" y="14743"/>
                      </a:cubicBezTo>
                      <a:cubicBezTo>
                        <a:pt x="17119" y="14572"/>
                        <a:pt x="16947" y="14058"/>
                        <a:pt x="16774" y="13543"/>
                      </a:cubicBezTo>
                      <a:cubicBezTo>
                        <a:pt x="16601" y="13200"/>
                        <a:pt x="16428" y="13029"/>
                        <a:pt x="16083" y="13029"/>
                      </a:cubicBezTo>
                      <a:cubicBezTo>
                        <a:pt x="15391" y="13029"/>
                        <a:pt x="15046" y="12515"/>
                        <a:pt x="15046" y="12343"/>
                      </a:cubicBezTo>
                      <a:cubicBezTo>
                        <a:pt x="14873" y="12001"/>
                        <a:pt x="15046" y="11315"/>
                        <a:pt x="15564" y="10972"/>
                      </a:cubicBezTo>
                      <a:cubicBezTo>
                        <a:pt x="15564" y="10800"/>
                        <a:pt x="15219" y="10628"/>
                        <a:pt x="15219" y="10628"/>
                      </a:cubicBezTo>
                      <a:cubicBezTo>
                        <a:pt x="14873" y="10285"/>
                        <a:pt x="14355" y="9942"/>
                        <a:pt x="14355" y="9428"/>
                      </a:cubicBezTo>
                      <a:cubicBezTo>
                        <a:pt x="14355" y="9428"/>
                        <a:pt x="14182" y="9428"/>
                        <a:pt x="14182" y="9257"/>
                      </a:cubicBezTo>
                      <a:cubicBezTo>
                        <a:pt x="13836" y="9257"/>
                        <a:pt x="13318" y="9085"/>
                        <a:pt x="13318" y="8571"/>
                      </a:cubicBezTo>
                      <a:cubicBezTo>
                        <a:pt x="13318" y="8571"/>
                        <a:pt x="13318" y="8571"/>
                        <a:pt x="13318" y="8571"/>
                      </a:cubicBezTo>
                      <a:cubicBezTo>
                        <a:pt x="13318" y="8571"/>
                        <a:pt x="13318" y="8571"/>
                        <a:pt x="13318" y="8400"/>
                      </a:cubicBezTo>
                      <a:cubicBezTo>
                        <a:pt x="13145" y="8400"/>
                        <a:pt x="12800" y="8228"/>
                        <a:pt x="12454" y="7885"/>
                      </a:cubicBezTo>
                      <a:cubicBezTo>
                        <a:pt x="12281" y="7714"/>
                        <a:pt x="12281" y="7714"/>
                        <a:pt x="12108" y="7714"/>
                      </a:cubicBezTo>
                      <a:cubicBezTo>
                        <a:pt x="11935" y="7714"/>
                        <a:pt x="11935" y="7714"/>
                        <a:pt x="11935" y="7714"/>
                      </a:cubicBezTo>
                      <a:cubicBezTo>
                        <a:pt x="11763" y="7714"/>
                        <a:pt x="11417" y="7542"/>
                        <a:pt x="11244" y="7371"/>
                      </a:cubicBezTo>
                      <a:cubicBezTo>
                        <a:pt x="10899" y="6857"/>
                        <a:pt x="10380" y="6685"/>
                        <a:pt x="10207" y="6685"/>
                      </a:cubicBezTo>
                      <a:cubicBezTo>
                        <a:pt x="9516" y="7028"/>
                        <a:pt x="8479" y="6000"/>
                        <a:pt x="8134" y="4971"/>
                      </a:cubicBezTo>
                      <a:cubicBezTo>
                        <a:pt x="7961" y="4628"/>
                        <a:pt x="7270" y="4114"/>
                        <a:pt x="6751" y="3771"/>
                      </a:cubicBezTo>
                      <a:cubicBezTo>
                        <a:pt x="5887" y="3257"/>
                        <a:pt x="5023" y="2571"/>
                        <a:pt x="4851" y="2057"/>
                      </a:cubicBezTo>
                      <a:cubicBezTo>
                        <a:pt x="4505" y="1542"/>
                        <a:pt x="4159" y="857"/>
                        <a:pt x="2604" y="857"/>
                      </a:cubicBezTo>
                      <a:cubicBezTo>
                        <a:pt x="2431" y="857"/>
                        <a:pt x="2431" y="857"/>
                        <a:pt x="2259" y="857"/>
                      </a:cubicBezTo>
                      <a:cubicBezTo>
                        <a:pt x="2259" y="857"/>
                        <a:pt x="2259" y="857"/>
                        <a:pt x="2259" y="857"/>
                      </a:cubicBezTo>
                      <a:cubicBezTo>
                        <a:pt x="1395" y="857"/>
                        <a:pt x="703" y="514"/>
                        <a:pt x="358" y="171"/>
                      </a:cubicBezTo>
                      <a:cubicBezTo>
                        <a:pt x="185" y="171"/>
                        <a:pt x="185" y="0"/>
                        <a:pt x="12" y="0"/>
                      </a:cubicBezTo>
                      <a:cubicBezTo>
                        <a:pt x="-160" y="685"/>
                        <a:pt x="1567" y="2571"/>
                        <a:pt x="2604" y="3257"/>
                      </a:cubicBezTo>
                      <a:cubicBezTo>
                        <a:pt x="3123" y="3600"/>
                        <a:pt x="3468" y="4114"/>
                        <a:pt x="3814" y="4628"/>
                      </a:cubicBezTo>
                      <a:cubicBezTo>
                        <a:pt x="4159" y="5314"/>
                        <a:pt x="4505" y="5828"/>
                        <a:pt x="5023" y="6000"/>
                      </a:cubicBezTo>
                      <a:cubicBezTo>
                        <a:pt x="5887" y="6000"/>
                        <a:pt x="6233" y="7200"/>
                        <a:pt x="6579" y="8400"/>
                      </a:cubicBezTo>
                      <a:cubicBezTo>
                        <a:pt x="6751" y="8742"/>
                        <a:pt x="7097" y="9771"/>
                        <a:pt x="7270" y="9771"/>
                      </a:cubicBezTo>
                      <a:cubicBezTo>
                        <a:pt x="8307" y="10114"/>
                        <a:pt x="10207" y="13029"/>
                        <a:pt x="10553" y="14572"/>
                      </a:cubicBezTo>
                      <a:cubicBezTo>
                        <a:pt x="10726" y="15258"/>
                        <a:pt x="11417" y="15943"/>
                        <a:pt x="11935" y="16458"/>
                      </a:cubicBezTo>
                      <a:cubicBezTo>
                        <a:pt x="12454" y="16801"/>
                        <a:pt x="12972" y="17315"/>
                        <a:pt x="13318" y="17829"/>
                      </a:cubicBezTo>
                      <a:cubicBezTo>
                        <a:pt x="13663" y="18343"/>
                        <a:pt x="14873" y="19201"/>
                        <a:pt x="15737" y="19886"/>
                      </a:cubicBezTo>
                      <a:cubicBezTo>
                        <a:pt x="16255" y="20229"/>
                        <a:pt x="16601" y="20572"/>
                        <a:pt x="16774" y="20743"/>
                      </a:cubicBezTo>
                      <a:cubicBezTo>
                        <a:pt x="16947" y="20915"/>
                        <a:pt x="16947" y="21086"/>
                        <a:pt x="17119" y="21258"/>
                      </a:cubicBezTo>
                      <a:cubicBezTo>
                        <a:pt x="17119" y="21429"/>
                        <a:pt x="17292" y="21429"/>
                        <a:pt x="17292" y="21600"/>
                      </a:cubicBezTo>
                      <a:cubicBezTo>
                        <a:pt x="17465" y="21429"/>
                        <a:pt x="17638" y="21429"/>
                        <a:pt x="17983" y="21429"/>
                      </a:cubicBezTo>
                      <a:cubicBezTo>
                        <a:pt x="18329" y="21429"/>
                        <a:pt x="18675" y="21429"/>
                        <a:pt x="19020" y="21600"/>
                      </a:cubicBezTo>
                      <a:cubicBezTo>
                        <a:pt x="19193" y="21600"/>
                        <a:pt x="19366" y="21600"/>
                        <a:pt x="19539" y="21600"/>
                      </a:cubicBezTo>
                      <a:cubicBezTo>
                        <a:pt x="19711" y="21429"/>
                        <a:pt x="19884" y="20058"/>
                        <a:pt x="19884" y="19201"/>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94" name="Shape">
                  <a:extLst>
                    <a:ext uri="{FF2B5EF4-FFF2-40B4-BE49-F238E27FC236}">
                      <a16:creationId xmlns:a16="http://schemas.microsoft.com/office/drawing/2014/main" id="{BEEEBF4E-B7DF-40E5-B821-951E34D37011}"/>
                    </a:ext>
                  </a:extLst>
                </p:cNvPr>
                <p:cNvSpPr/>
                <p:nvPr/>
              </p:nvSpPr>
              <p:spPr>
                <a:xfrm>
                  <a:off x="1234054" y="1467683"/>
                  <a:ext cx="35395" cy="9094"/>
                </a:xfrm>
                <a:custGeom>
                  <a:avLst/>
                  <a:gdLst/>
                  <a:ahLst/>
                  <a:cxnLst>
                    <a:cxn ang="0">
                      <a:pos x="wd2" y="hd2"/>
                    </a:cxn>
                    <a:cxn ang="5400000">
                      <a:pos x="wd2" y="hd2"/>
                    </a:cxn>
                    <a:cxn ang="10800000">
                      <a:pos x="wd2" y="hd2"/>
                    </a:cxn>
                    <a:cxn ang="16200000">
                      <a:pos x="wd2" y="hd2"/>
                    </a:cxn>
                  </a:cxnLst>
                  <a:rect l="0" t="0" r="r" b="b"/>
                  <a:pathLst>
                    <a:path w="21600" h="21600" extrusionOk="0">
                      <a:moveTo>
                        <a:pt x="2234" y="5400"/>
                      </a:moveTo>
                      <a:cubicBezTo>
                        <a:pt x="2234" y="2700"/>
                        <a:pt x="1489" y="2700"/>
                        <a:pt x="1489" y="2700"/>
                      </a:cubicBezTo>
                      <a:cubicBezTo>
                        <a:pt x="1489" y="2700"/>
                        <a:pt x="744" y="5400"/>
                        <a:pt x="0" y="8100"/>
                      </a:cubicBezTo>
                      <a:cubicBezTo>
                        <a:pt x="0" y="8100"/>
                        <a:pt x="0" y="10801"/>
                        <a:pt x="0" y="13501"/>
                      </a:cubicBezTo>
                      <a:cubicBezTo>
                        <a:pt x="744" y="13501"/>
                        <a:pt x="2979" y="21600"/>
                        <a:pt x="6703" y="21600"/>
                      </a:cubicBezTo>
                      <a:cubicBezTo>
                        <a:pt x="6703" y="21600"/>
                        <a:pt x="6703" y="21600"/>
                        <a:pt x="6703" y="21600"/>
                      </a:cubicBezTo>
                      <a:cubicBezTo>
                        <a:pt x="8193" y="21600"/>
                        <a:pt x="8937" y="21600"/>
                        <a:pt x="10427" y="18901"/>
                      </a:cubicBezTo>
                      <a:cubicBezTo>
                        <a:pt x="14151" y="13501"/>
                        <a:pt x="16386" y="13501"/>
                        <a:pt x="18620" y="10801"/>
                      </a:cubicBezTo>
                      <a:cubicBezTo>
                        <a:pt x="20855" y="10801"/>
                        <a:pt x="21600" y="10801"/>
                        <a:pt x="21600" y="8100"/>
                      </a:cubicBezTo>
                      <a:cubicBezTo>
                        <a:pt x="21600" y="5400"/>
                        <a:pt x="16386" y="0"/>
                        <a:pt x="13406" y="0"/>
                      </a:cubicBezTo>
                      <a:cubicBezTo>
                        <a:pt x="12662" y="0"/>
                        <a:pt x="11917" y="0"/>
                        <a:pt x="11917" y="0"/>
                      </a:cubicBezTo>
                      <a:cubicBezTo>
                        <a:pt x="11172" y="5400"/>
                        <a:pt x="8937" y="8100"/>
                        <a:pt x="6703" y="8100"/>
                      </a:cubicBezTo>
                      <a:cubicBezTo>
                        <a:pt x="5213" y="8100"/>
                        <a:pt x="3724" y="8100"/>
                        <a:pt x="2234" y="54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95" name="Shape">
                  <a:extLst>
                    <a:ext uri="{FF2B5EF4-FFF2-40B4-BE49-F238E27FC236}">
                      <a16:creationId xmlns:a16="http://schemas.microsoft.com/office/drawing/2014/main" id="{50BB17D4-E5E9-44BF-8ED8-EC5996B7B2C6}"/>
                    </a:ext>
                  </a:extLst>
                </p:cNvPr>
                <p:cNvSpPr/>
                <p:nvPr/>
              </p:nvSpPr>
              <p:spPr>
                <a:xfrm>
                  <a:off x="1393841" y="1340870"/>
                  <a:ext cx="16657" cy="25364"/>
                </a:xfrm>
                <a:custGeom>
                  <a:avLst/>
                  <a:gdLst/>
                  <a:ahLst/>
                  <a:cxnLst>
                    <a:cxn ang="0">
                      <a:pos x="wd2" y="hd2"/>
                    </a:cxn>
                    <a:cxn ang="5400000">
                      <a:pos x="wd2" y="hd2"/>
                    </a:cxn>
                    <a:cxn ang="10800000">
                      <a:pos x="wd2" y="hd2"/>
                    </a:cxn>
                    <a:cxn ang="16200000">
                      <a:pos x="wd2" y="hd2"/>
                    </a:cxn>
                  </a:cxnLst>
                  <a:rect l="0" t="0" r="r" b="b"/>
                  <a:pathLst>
                    <a:path w="20829" h="21600" extrusionOk="0">
                      <a:moveTo>
                        <a:pt x="19286" y="7513"/>
                      </a:moveTo>
                      <a:cubicBezTo>
                        <a:pt x="19286" y="7513"/>
                        <a:pt x="19286" y="7513"/>
                        <a:pt x="19286" y="7513"/>
                      </a:cubicBezTo>
                      <a:cubicBezTo>
                        <a:pt x="19286" y="7513"/>
                        <a:pt x="17743" y="7513"/>
                        <a:pt x="17743" y="7513"/>
                      </a:cubicBezTo>
                      <a:cubicBezTo>
                        <a:pt x="17743" y="7513"/>
                        <a:pt x="16200" y="7513"/>
                        <a:pt x="16200" y="7513"/>
                      </a:cubicBezTo>
                      <a:cubicBezTo>
                        <a:pt x="14657" y="7513"/>
                        <a:pt x="13114" y="7513"/>
                        <a:pt x="10029" y="6573"/>
                      </a:cubicBezTo>
                      <a:cubicBezTo>
                        <a:pt x="10029" y="6573"/>
                        <a:pt x="8486" y="5634"/>
                        <a:pt x="8486" y="4695"/>
                      </a:cubicBezTo>
                      <a:cubicBezTo>
                        <a:pt x="8486" y="2817"/>
                        <a:pt x="6943" y="0"/>
                        <a:pt x="5400" y="0"/>
                      </a:cubicBezTo>
                      <a:cubicBezTo>
                        <a:pt x="5400" y="0"/>
                        <a:pt x="3857" y="0"/>
                        <a:pt x="2314" y="1878"/>
                      </a:cubicBezTo>
                      <a:cubicBezTo>
                        <a:pt x="-771" y="4695"/>
                        <a:pt x="-771" y="11270"/>
                        <a:pt x="2314" y="15966"/>
                      </a:cubicBezTo>
                      <a:cubicBezTo>
                        <a:pt x="3857" y="18783"/>
                        <a:pt x="6943" y="20661"/>
                        <a:pt x="8486" y="21600"/>
                      </a:cubicBezTo>
                      <a:cubicBezTo>
                        <a:pt x="8486" y="20661"/>
                        <a:pt x="6943" y="20661"/>
                        <a:pt x="6943" y="20661"/>
                      </a:cubicBezTo>
                      <a:cubicBezTo>
                        <a:pt x="6943" y="18783"/>
                        <a:pt x="6943" y="15966"/>
                        <a:pt x="8486" y="15027"/>
                      </a:cubicBezTo>
                      <a:cubicBezTo>
                        <a:pt x="10029" y="14087"/>
                        <a:pt x="13114" y="13148"/>
                        <a:pt x="16200" y="13148"/>
                      </a:cubicBezTo>
                      <a:cubicBezTo>
                        <a:pt x="19286" y="13148"/>
                        <a:pt x="20829" y="13148"/>
                        <a:pt x="20829" y="13148"/>
                      </a:cubicBezTo>
                      <a:cubicBezTo>
                        <a:pt x="20829" y="13148"/>
                        <a:pt x="19286" y="12209"/>
                        <a:pt x="19286" y="11270"/>
                      </a:cubicBezTo>
                      <a:cubicBezTo>
                        <a:pt x="19286" y="10330"/>
                        <a:pt x="19286" y="8452"/>
                        <a:pt x="19286" y="7513"/>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96" name="Shape">
                  <a:extLst>
                    <a:ext uri="{FF2B5EF4-FFF2-40B4-BE49-F238E27FC236}">
                      <a16:creationId xmlns:a16="http://schemas.microsoft.com/office/drawing/2014/main" id="{FFB1E3CD-1C33-4295-AA00-E8B8110564EE}"/>
                    </a:ext>
                  </a:extLst>
                </p:cNvPr>
                <p:cNvSpPr/>
                <p:nvPr/>
              </p:nvSpPr>
              <p:spPr>
                <a:xfrm>
                  <a:off x="1269446" y="1370061"/>
                  <a:ext cx="61419" cy="63645"/>
                </a:xfrm>
                <a:custGeom>
                  <a:avLst/>
                  <a:gdLst/>
                  <a:ahLst/>
                  <a:cxnLst>
                    <a:cxn ang="0">
                      <a:pos x="wd2" y="hd2"/>
                    </a:cxn>
                    <a:cxn ang="5400000">
                      <a:pos x="wd2" y="hd2"/>
                    </a:cxn>
                    <a:cxn ang="10800000">
                      <a:pos x="wd2" y="hd2"/>
                    </a:cxn>
                    <a:cxn ang="16200000">
                      <a:pos x="wd2" y="hd2"/>
                    </a:cxn>
                  </a:cxnLst>
                  <a:rect l="0" t="0" r="r" b="b"/>
                  <a:pathLst>
                    <a:path w="21600" h="21600" extrusionOk="0">
                      <a:moveTo>
                        <a:pt x="4408" y="1136"/>
                      </a:moveTo>
                      <a:cubicBezTo>
                        <a:pt x="4408" y="1136"/>
                        <a:pt x="3967" y="2273"/>
                        <a:pt x="3526" y="3410"/>
                      </a:cubicBezTo>
                      <a:cubicBezTo>
                        <a:pt x="3085" y="4926"/>
                        <a:pt x="2204" y="6821"/>
                        <a:pt x="881" y="9094"/>
                      </a:cubicBezTo>
                      <a:cubicBezTo>
                        <a:pt x="0" y="9852"/>
                        <a:pt x="0" y="10610"/>
                        <a:pt x="0" y="11369"/>
                      </a:cubicBezTo>
                      <a:cubicBezTo>
                        <a:pt x="440" y="11748"/>
                        <a:pt x="1763" y="12127"/>
                        <a:pt x="3526" y="12127"/>
                      </a:cubicBezTo>
                      <a:cubicBezTo>
                        <a:pt x="3967" y="12127"/>
                        <a:pt x="4848" y="12506"/>
                        <a:pt x="5289" y="12885"/>
                      </a:cubicBezTo>
                      <a:cubicBezTo>
                        <a:pt x="6171" y="14022"/>
                        <a:pt x="5730" y="16295"/>
                        <a:pt x="5730" y="17432"/>
                      </a:cubicBezTo>
                      <a:cubicBezTo>
                        <a:pt x="4848" y="20085"/>
                        <a:pt x="4848" y="21222"/>
                        <a:pt x="5289" y="21600"/>
                      </a:cubicBezTo>
                      <a:cubicBezTo>
                        <a:pt x="6171" y="21222"/>
                        <a:pt x="7493" y="20085"/>
                        <a:pt x="7493" y="19327"/>
                      </a:cubicBezTo>
                      <a:cubicBezTo>
                        <a:pt x="7493" y="18948"/>
                        <a:pt x="7493" y="18948"/>
                        <a:pt x="7493" y="18569"/>
                      </a:cubicBezTo>
                      <a:cubicBezTo>
                        <a:pt x="5289" y="17432"/>
                        <a:pt x="5730" y="11369"/>
                        <a:pt x="6612" y="10231"/>
                      </a:cubicBezTo>
                      <a:cubicBezTo>
                        <a:pt x="6612" y="9473"/>
                        <a:pt x="7493" y="9094"/>
                        <a:pt x="8375" y="9094"/>
                      </a:cubicBezTo>
                      <a:cubicBezTo>
                        <a:pt x="9697" y="9094"/>
                        <a:pt x="10579" y="9473"/>
                        <a:pt x="11461" y="10231"/>
                      </a:cubicBezTo>
                      <a:cubicBezTo>
                        <a:pt x="11902" y="10990"/>
                        <a:pt x="11902" y="11748"/>
                        <a:pt x="11461" y="12506"/>
                      </a:cubicBezTo>
                      <a:cubicBezTo>
                        <a:pt x="11020" y="12885"/>
                        <a:pt x="11020" y="12885"/>
                        <a:pt x="11902" y="13643"/>
                      </a:cubicBezTo>
                      <a:cubicBezTo>
                        <a:pt x="12783" y="14022"/>
                        <a:pt x="13665" y="14779"/>
                        <a:pt x="13665" y="16295"/>
                      </a:cubicBezTo>
                      <a:cubicBezTo>
                        <a:pt x="13665" y="17053"/>
                        <a:pt x="14106" y="17053"/>
                        <a:pt x="14106" y="17053"/>
                      </a:cubicBezTo>
                      <a:cubicBezTo>
                        <a:pt x="14106" y="17053"/>
                        <a:pt x="14106" y="17053"/>
                        <a:pt x="14106" y="17053"/>
                      </a:cubicBezTo>
                      <a:cubicBezTo>
                        <a:pt x="14546" y="17053"/>
                        <a:pt x="15428" y="16674"/>
                        <a:pt x="15869" y="16674"/>
                      </a:cubicBezTo>
                      <a:cubicBezTo>
                        <a:pt x="16310" y="16295"/>
                        <a:pt x="16751" y="16295"/>
                        <a:pt x="17191" y="16295"/>
                      </a:cubicBezTo>
                      <a:cubicBezTo>
                        <a:pt x="18073" y="15916"/>
                        <a:pt x="18073" y="15916"/>
                        <a:pt x="18073" y="15537"/>
                      </a:cubicBezTo>
                      <a:cubicBezTo>
                        <a:pt x="18073" y="15537"/>
                        <a:pt x="18514" y="15158"/>
                        <a:pt x="17191" y="14022"/>
                      </a:cubicBezTo>
                      <a:cubicBezTo>
                        <a:pt x="16310" y="13264"/>
                        <a:pt x="16310" y="11748"/>
                        <a:pt x="16751" y="10990"/>
                      </a:cubicBezTo>
                      <a:cubicBezTo>
                        <a:pt x="16751" y="9852"/>
                        <a:pt x="16751" y="9852"/>
                        <a:pt x="16310" y="9473"/>
                      </a:cubicBezTo>
                      <a:cubicBezTo>
                        <a:pt x="14546" y="8336"/>
                        <a:pt x="13224" y="6821"/>
                        <a:pt x="13224" y="5684"/>
                      </a:cubicBezTo>
                      <a:cubicBezTo>
                        <a:pt x="13224" y="5305"/>
                        <a:pt x="13665" y="4547"/>
                        <a:pt x="14987" y="4547"/>
                      </a:cubicBezTo>
                      <a:cubicBezTo>
                        <a:pt x="16751" y="4168"/>
                        <a:pt x="21159" y="1894"/>
                        <a:pt x="21600" y="757"/>
                      </a:cubicBezTo>
                      <a:cubicBezTo>
                        <a:pt x="21600" y="757"/>
                        <a:pt x="21159" y="757"/>
                        <a:pt x="20718" y="757"/>
                      </a:cubicBezTo>
                      <a:cubicBezTo>
                        <a:pt x="18073" y="757"/>
                        <a:pt x="13665" y="2273"/>
                        <a:pt x="13224" y="3031"/>
                      </a:cubicBezTo>
                      <a:cubicBezTo>
                        <a:pt x="13224" y="4168"/>
                        <a:pt x="12342" y="4547"/>
                        <a:pt x="11020" y="4547"/>
                      </a:cubicBezTo>
                      <a:cubicBezTo>
                        <a:pt x="9697" y="4547"/>
                        <a:pt x="7934" y="3789"/>
                        <a:pt x="7053" y="2652"/>
                      </a:cubicBezTo>
                      <a:cubicBezTo>
                        <a:pt x="6171" y="1894"/>
                        <a:pt x="5730" y="1136"/>
                        <a:pt x="5289" y="0"/>
                      </a:cubicBezTo>
                      <a:cubicBezTo>
                        <a:pt x="5289" y="378"/>
                        <a:pt x="4848" y="757"/>
                        <a:pt x="4408" y="1136"/>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97" name="Shape">
                  <a:extLst>
                    <a:ext uri="{FF2B5EF4-FFF2-40B4-BE49-F238E27FC236}">
                      <a16:creationId xmlns:a16="http://schemas.microsoft.com/office/drawing/2014/main" id="{25E6DFEE-F001-4E1A-9E5A-9017DFD0ACED}"/>
                    </a:ext>
                  </a:extLst>
                </p:cNvPr>
                <p:cNvSpPr/>
                <p:nvPr/>
              </p:nvSpPr>
              <p:spPr>
                <a:xfrm>
                  <a:off x="1287663" y="1345655"/>
                  <a:ext cx="66624" cy="17229"/>
                </a:xfrm>
                <a:custGeom>
                  <a:avLst/>
                  <a:gdLst/>
                  <a:ahLst/>
                  <a:cxnLst>
                    <a:cxn ang="0">
                      <a:pos x="wd2" y="hd2"/>
                    </a:cxn>
                    <a:cxn ang="5400000">
                      <a:pos x="wd2" y="hd2"/>
                    </a:cxn>
                    <a:cxn ang="10800000">
                      <a:pos x="wd2" y="hd2"/>
                    </a:cxn>
                    <a:cxn ang="16200000">
                      <a:pos x="wd2" y="hd2"/>
                    </a:cxn>
                  </a:cxnLst>
                  <a:rect l="0" t="0" r="r" b="b"/>
                  <a:pathLst>
                    <a:path w="21600" h="21600" extrusionOk="0">
                      <a:moveTo>
                        <a:pt x="10399" y="10080"/>
                      </a:moveTo>
                      <a:cubicBezTo>
                        <a:pt x="12399" y="10080"/>
                        <a:pt x="14399" y="11520"/>
                        <a:pt x="15599" y="12960"/>
                      </a:cubicBezTo>
                      <a:cubicBezTo>
                        <a:pt x="17599" y="15840"/>
                        <a:pt x="20400" y="8640"/>
                        <a:pt x="21600" y="0"/>
                      </a:cubicBezTo>
                      <a:cubicBezTo>
                        <a:pt x="20800" y="1439"/>
                        <a:pt x="20000" y="4320"/>
                        <a:pt x="19600" y="5759"/>
                      </a:cubicBezTo>
                      <a:cubicBezTo>
                        <a:pt x="18399" y="7200"/>
                        <a:pt x="18399" y="7200"/>
                        <a:pt x="18399" y="7200"/>
                      </a:cubicBezTo>
                      <a:cubicBezTo>
                        <a:pt x="17999" y="8640"/>
                        <a:pt x="16799" y="10080"/>
                        <a:pt x="15599" y="10080"/>
                      </a:cubicBezTo>
                      <a:cubicBezTo>
                        <a:pt x="11999" y="10080"/>
                        <a:pt x="7999" y="5759"/>
                        <a:pt x="6399" y="2879"/>
                      </a:cubicBezTo>
                      <a:cubicBezTo>
                        <a:pt x="6399" y="2879"/>
                        <a:pt x="5999" y="2879"/>
                        <a:pt x="5599" y="2879"/>
                      </a:cubicBezTo>
                      <a:cubicBezTo>
                        <a:pt x="5199" y="2879"/>
                        <a:pt x="4799" y="4320"/>
                        <a:pt x="3999" y="5759"/>
                      </a:cubicBezTo>
                      <a:cubicBezTo>
                        <a:pt x="3599" y="8640"/>
                        <a:pt x="2799" y="11520"/>
                        <a:pt x="1599" y="11520"/>
                      </a:cubicBezTo>
                      <a:cubicBezTo>
                        <a:pt x="799" y="12960"/>
                        <a:pt x="399" y="17280"/>
                        <a:pt x="0" y="21600"/>
                      </a:cubicBezTo>
                      <a:cubicBezTo>
                        <a:pt x="1999" y="12960"/>
                        <a:pt x="7199" y="10080"/>
                        <a:pt x="10399" y="1008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98" name="Shape">
                  <a:extLst>
                    <a:ext uri="{FF2B5EF4-FFF2-40B4-BE49-F238E27FC236}">
                      <a16:creationId xmlns:a16="http://schemas.microsoft.com/office/drawing/2014/main" id="{09C86FB0-CE22-4E16-BCCD-20F084C4109B}"/>
                    </a:ext>
                  </a:extLst>
                </p:cNvPr>
                <p:cNvSpPr/>
                <p:nvPr/>
              </p:nvSpPr>
              <p:spPr>
                <a:xfrm>
                  <a:off x="1129955" y="1310722"/>
                  <a:ext cx="137926" cy="100975"/>
                </a:xfrm>
                <a:custGeom>
                  <a:avLst/>
                  <a:gdLst/>
                  <a:ahLst/>
                  <a:cxnLst>
                    <a:cxn ang="0">
                      <a:pos x="wd2" y="hd2"/>
                    </a:cxn>
                    <a:cxn ang="5400000">
                      <a:pos x="wd2" y="hd2"/>
                    </a:cxn>
                    <a:cxn ang="10800000">
                      <a:pos x="wd2" y="hd2"/>
                    </a:cxn>
                    <a:cxn ang="16200000">
                      <a:pos x="wd2" y="hd2"/>
                    </a:cxn>
                  </a:cxnLst>
                  <a:rect l="0" t="0" r="r" b="b"/>
                  <a:pathLst>
                    <a:path w="21552" h="21600" extrusionOk="0">
                      <a:moveTo>
                        <a:pt x="146" y="8070"/>
                      </a:moveTo>
                      <a:cubicBezTo>
                        <a:pt x="-48" y="8545"/>
                        <a:pt x="-48" y="9019"/>
                        <a:pt x="146" y="9019"/>
                      </a:cubicBezTo>
                      <a:cubicBezTo>
                        <a:pt x="730" y="9969"/>
                        <a:pt x="924" y="10918"/>
                        <a:pt x="1119" y="11868"/>
                      </a:cubicBezTo>
                      <a:cubicBezTo>
                        <a:pt x="1119" y="12342"/>
                        <a:pt x="1119" y="12580"/>
                        <a:pt x="1314" y="13054"/>
                      </a:cubicBezTo>
                      <a:cubicBezTo>
                        <a:pt x="1508" y="13054"/>
                        <a:pt x="1703" y="13292"/>
                        <a:pt x="1897" y="13529"/>
                      </a:cubicBezTo>
                      <a:cubicBezTo>
                        <a:pt x="2481" y="14004"/>
                        <a:pt x="3260" y="14479"/>
                        <a:pt x="3260" y="15903"/>
                      </a:cubicBezTo>
                      <a:cubicBezTo>
                        <a:pt x="3260" y="17327"/>
                        <a:pt x="4233" y="18989"/>
                        <a:pt x="4622" y="18989"/>
                      </a:cubicBezTo>
                      <a:cubicBezTo>
                        <a:pt x="4622" y="18989"/>
                        <a:pt x="4622" y="18989"/>
                        <a:pt x="4816" y="18989"/>
                      </a:cubicBezTo>
                      <a:cubicBezTo>
                        <a:pt x="5011" y="18751"/>
                        <a:pt x="5206" y="18751"/>
                        <a:pt x="5595" y="18751"/>
                      </a:cubicBezTo>
                      <a:cubicBezTo>
                        <a:pt x="6373" y="18751"/>
                        <a:pt x="6957" y="19701"/>
                        <a:pt x="6957" y="20175"/>
                      </a:cubicBezTo>
                      <a:cubicBezTo>
                        <a:pt x="7152" y="20175"/>
                        <a:pt x="7152" y="20175"/>
                        <a:pt x="7152" y="20175"/>
                      </a:cubicBezTo>
                      <a:cubicBezTo>
                        <a:pt x="7346" y="20175"/>
                        <a:pt x="7930" y="19938"/>
                        <a:pt x="8319" y="19938"/>
                      </a:cubicBezTo>
                      <a:cubicBezTo>
                        <a:pt x="8903" y="19701"/>
                        <a:pt x="9292" y="19463"/>
                        <a:pt x="9681" y="19701"/>
                      </a:cubicBezTo>
                      <a:cubicBezTo>
                        <a:pt x="11239" y="19938"/>
                        <a:pt x="12601" y="20413"/>
                        <a:pt x="12796" y="21600"/>
                      </a:cubicBezTo>
                      <a:cubicBezTo>
                        <a:pt x="12796" y="21600"/>
                        <a:pt x="12796" y="21600"/>
                        <a:pt x="12796" y="21600"/>
                      </a:cubicBezTo>
                      <a:cubicBezTo>
                        <a:pt x="12796" y="21600"/>
                        <a:pt x="12796" y="21600"/>
                        <a:pt x="12990" y="21600"/>
                      </a:cubicBezTo>
                      <a:cubicBezTo>
                        <a:pt x="13380" y="21600"/>
                        <a:pt x="14158" y="21125"/>
                        <a:pt x="14936" y="20887"/>
                      </a:cubicBezTo>
                      <a:cubicBezTo>
                        <a:pt x="15131" y="20650"/>
                        <a:pt x="15325" y="20650"/>
                        <a:pt x="15520" y="20650"/>
                      </a:cubicBezTo>
                      <a:cubicBezTo>
                        <a:pt x="15909" y="20413"/>
                        <a:pt x="15909" y="18989"/>
                        <a:pt x="16104" y="18039"/>
                      </a:cubicBezTo>
                      <a:cubicBezTo>
                        <a:pt x="16298" y="16615"/>
                        <a:pt x="16298" y="15191"/>
                        <a:pt x="17077" y="14716"/>
                      </a:cubicBezTo>
                      <a:cubicBezTo>
                        <a:pt x="18244" y="13767"/>
                        <a:pt x="18244" y="12342"/>
                        <a:pt x="18244" y="10918"/>
                      </a:cubicBezTo>
                      <a:cubicBezTo>
                        <a:pt x="18050" y="9494"/>
                        <a:pt x="19607" y="9019"/>
                        <a:pt x="20580" y="8782"/>
                      </a:cubicBezTo>
                      <a:cubicBezTo>
                        <a:pt x="20969" y="8545"/>
                        <a:pt x="21552" y="8545"/>
                        <a:pt x="21552" y="8307"/>
                      </a:cubicBezTo>
                      <a:cubicBezTo>
                        <a:pt x="21552" y="8070"/>
                        <a:pt x="21163" y="7358"/>
                        <a:pt x="20190" y="6883"/>
                      </a:cubicBezTo>
                      <a:cubicBezTo>
                        <a:pt x="19607" y="6646"/>
                        <a:pt x="19607" y="5934"/>
                        <a:pt x="19607" y="5459"/>
                      </a:cubicBezTo>
                      <a:cubicBezTo>
                        <a:pt x="19607" y="4984"/>
                        <a:pt x="19607" y="4984"/>
                        <a:pt x="19412" y="4747"/>
                      </a:cubicBezTo>
                      <a:cubicBezTo>
                        <a:pt x="19217" y="4509"/>
                        <a:pt x="18050" y="3085"/>
                        <a:pt x="18244" y="2136"/>
                      </a:cubicBezTo>
                      <a:cubicBezTo>
                        <a:pt x="18244" y="1898"/>
                        <a:pt x="18439" y="1661"/>
                        <a:pt x="18828" y="1661"/>
                      </a:cubicBezTo>
                      <a:cubicBezTo>
                        <a:pt x="18828" y="1424"/>
                        <a:pt x="18828" y="1424"/>
                        <a:pt x="18828" y="1424"/>
                      </a:cubicBezTo>
                      <a:cubicBezTo>
                        <a:pt x="18634" y="949"/>
                        <a:pt x="18439" y="474"/>
                        <a:pt x="18634" y="0"/>
                      </a:cubicBezTo>
                      <a:cubicBezTo>
                        <a:pt x="18634" y="0"/>
                        <a:pt x="18634" y="0"/>
                        <a:pt x="18439" y="0"/>
                      </a:cubicBezTo>
                      <a:cubicBezTo>
                        <a:pt x="18439" y="0"/>
                        <a:pt x="18439" y="0"/>
                        <a:pt x="18439" y="0"/>
                      </a:cubicBezTo>
                      <a:cubicBezTo>
                        <a:pt x="18439" y="0"/>
                        <a:pt x="18439" y="0"/>
                        <a:pt x="18439" y="0"/>
                      </a:cubicBezTo>
                      <a:cubicBezTo>
                        <a:pt x="18244" y="0"/>
                        <a:pt x="18050" y="0"/>
                        <a:pt x="18050" y="0"/>
                      </a:cubicBezTo>
                      <a:cubicBezTo>
                        <a:pt x="17855" y="0"/>
                        <a:pt x="17661" y="0"/>
                        <a:pt x="17466" y="0"/>
                      </a:cubicBezTo>
                      <a:cubicBezTo>
                        <a:pt x="17077" y="0"/>
                        <a:pt x="15909" y="0"/>
                        <a:pt x="15520" y="474"/>
                      </a:cubicBezTo>
                      <a:cubicBezTo>
                        <a:pt x="15520" y="712"/>
                        <a:pt x="15325" y="712"/>
                        <a:pt x="15325" y="1186"/>
                      </a:cubicBezTo>
                      <a:cubicBezTo>
                        <a:pt x="15520" y="2373"/>
                        <a:pt x="15131" y="2848"/>
                        <a:pt x="14742" y="3085"/>
                      </a:cubicBezTo>
                      <a:cubicBezTo>
                        <a:pt x="14547" y="3085"/>
                        <a:pt x="14547" y="3085"/>
                        <a:pt x="14353" y="3323"/>
                      </a:cubicBezTo>
                      <a:cubicBezTo>
                        <a:pt x="14353" y="3323"/>
                        <a:pt x="14158" y="3323"/>
                        <a:pt x="14158" y="3323"/>
                      </a:cubicBezTo>
                      <a:cubicBezTo>
                        <a:pt x="14158" y="4272"/>
                        <a:pt x="13963" y="4509"/>
                        <a:pt x="13769" y="4984"/>
                      </a:cubicBezTo>
                      <a:cubicBezTo>
                        <a:pt x="13574" y="5221"/>
                        <a:pt x="13380" y="5459"/>
                        <a:pt x="13380" y="5934"/>
                      </a:cubicBezTo>
                      <a:cubicBezTo>
                        <a:pt x="13574" y="6408"/>
                        <a:pt x="13380" y="6883"/>
                        <a:pt x="13380" y="7120"/>
                      </a:cubicBezTo>
                      <a:cubicBezTo>
                        <a:pt x="13185" y="7358"/>
                        <a:pt x="12796" y="7595"/>
                        <a:pt x="12407" y="7595"/>
                      </a:cubicBezTo>
                      <a:cubicBezTo>
                        <a:pt x="12212" y="7595"/>
                        <a:pt x="11823" y="7832"/>
                        <a:pt x="11628" y="7832"/>
                      </a:cubicBezTo>
                      <a:cubicBezTo>
                        <a:pt x="11434" y="8070"/>
                        <a:pt x="11434" y="8070"/>
                        <a:pt x="11239" y="8070"/>
                      </a:cubicBezTo>
                      <a:cubicBezTo>
                        <a:pt x="10460" y="8545"/>
                        <a:pt x="10070" y="8307"/>
                        <a:pt x="9681" y="8070"/>
                      </a:cubicBezTo>
                      <a:cubicBezTo>
                        <a:pt x="9681" y="7832"/>
                        <a:pt x="9487" y="7595"/>
                        <a:pt x="9097" y="7595"/>
                      </a:cubicBezTo>
                      <a:cubicBezTo>
                        <a:pt x="8319" y="7595"/>
                        <a:pt x="8124" y="7832"/>
                        <a:pt x="7735" y="8307"/>
                      </a:cubicBezTo>
                      <a:cubicBezTo>
                        <a:pt x="7541" y="8307"/>
                        <a:pt x="7346" y="8545"/>
                        <a:pt x="6957" y="8782"/>
                      </a:cubicBezTo>
                      <a:cubicBezTo>
                        <a:pt x="6762" y="8782"/>
                        <a:pt x="6373" y="8782"/>
                        <a:pt x="5984" y="8782"/>
                      </a:cubicBezTo>
                      <a:cubicBezTo>
                        <a:pt x="5789" y="8782"/>
                        <a:pt x="5595" y="8782"/>
                        <a:pt x="5400" y="8782"/>
                      </a:cubicBezTo>
                      <a:cubicBezTo>
                        <a:pt x="5206" y="8782"/>
                        <a:pt x="5206" y="8782"/>
                        <a:pt x="5011" y="8782"/>
                      </a:cubicBezTo>
                      <a:cubicBezTo>
                        <a:pt x="4427" y="8782"/>
                        <a:pt x="4233" y="9019"/>
                        <a:pt x="4233" y="9019"/>
                      </a:cubicBezTo>
                      <a:cubicBezTo>
                        <a:pt x="4038" y="9019"/>
                        <a:pt x="3843" y="9257"/>
                        <a:pt x="3843" y="9257"/>
                      </a:cubicBezTo>
                      <a:cubicBezTo>
                        <a:pt x="3454" y="9257"/>
                        <a:pt x="3065" y="8782"/>
                        <a:pt x="2676" y="8545"/>
                      </a:cubicBezTo>
                      <a:cubicBezTo>
                        <a:pt x="2481" y="8307"/>
                        <a:pt x="2287" y="8070"/>
                        <a:pt x="2092" y="8070"/>
                      </a:cubicBezTo>
                      <a:cubicBezTo>
                        <a:pt x="2092" y="8070"/>
                        <a:pt x="2092" y="8070"/>
                        <a:pt x="2092" y="8070"/>
                      </a:cubicBezTo>
                      <a:cubicBezTo>
                        <a:pt x="2092" y="8070"/>
                        <a:pt x="2092" y="8070"/>
                        <a:pt x="2092" y="7832"/>
                      </a:cubicBezTo>
                      <a:cubicBezTo>
                        <a:pt x="1897" y="7832"/>
                        <a:pt x="1897" y="7832"/>
                        <a:pt x="1897" y="7832"/>
                      </a:cubicBezTo>
                      <a:cubicBezTo>
                        <a:pt x="1897" y="7832"/>
                        <a:pt x="1897" y="7832"/>
                        <a:pt x="1897" y="7832"/>
                      </a:cubicBezTo>
                      <a:cubicBezTo>
                        <a:pt x="1897" y="7832"/>
                        <a:pt x="1897" y="7832"/>
                        <a:pt x="1897" y="7832"/>
                      </a:cubicBezTo>
                      <a:cubicBezTo>
                        <a:pt x="1703" y="7832"/>
                        <a:pt x="1703" y="7832"/>
                        <a:pt x="1703" y="7832"/>
                      </a:cubicBezTo>
                      <a:cubicBezTo>
                        <a:pt x="1703" y="7595"/>
                        <a:pt x="1703" y="7595"/>
                        <a:pt x="1703" y="7595"/>
                      </a:cubicBezTo>
                      <a:cubicBezTo>
                        <a:pt x="1703" y="7595"/>
                        <a:pt x="1703" y="7595"/>
                        <a:pt x="1703" y="7595"/>
                      </a:cubicBezTo>
                      <a:cubicBezTo>
                        <a:pt x="1508" y="7595"/>
                        <a:pt x="1508" y="7358"/>
                        <a:pt x="1508" y="7358"/>
                      </a:cubicBezTo>
                      <a:cubicBezTo>
                        <a:pt x="1508" y="7358"/>
                        <a:pt x="1508" y="7358"/>
                        <a:pt x="1508" y="7358"/>
                      </a:cubicBezTo>
                      <a:cubicBezTo>
                        <a:pt x="1508" y="7120"/>
                        <a:pt x="1508" y="7120"/>
                        <a:pt x="1508" y="7120"/>
                      </a:cubicBezTo>
                      <a:cubicBezTo>
                        <a:pt x="1508" y="7120"/>
                        <a:pt x="1314" y="7120"/>
                        <a:pt x="1314" y="6883"/>
                      </a:cubicBezTo>
                      <a:cubicBezTo>
                        <a:pt x="1314" y="6883"/>
                        <a:pt x="1314" y="6883"/>
                        <a:pt x="1314" y="6646"/>
                      </a:cubicBezTo>
                      <a:cubicBezTo>
                        <a:pt x="1314" y="6646"/>
                        <a:pt x="1314" y="6646"/>
                        <a:pt x="1314" y="6646"/>
                      </a:cubicBezTo>
                      <a:cubicBezTo>
                        <a:pt x="1314" y="6408"/>
                        <a:pt x="1314" y="6408"/>
                        <a:pt x="1314" y="6408"/>
                      </a:cubicBezTo>
                      <a:cubicBezTo>
                        <a:pt x="1314" y="6408"/>
                        <a:pt x="1119" y="6171"/>
                        <a:pt x="1119" y="6171"/>
                      </a:cubicBezTo>
                      <a:cubicBezTo>
                        <a:pt x="924" y="6408"/>
                        <a:pt x="341" y="7120"/>
                        <a:pt x="146" y="807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99" name="Shape">
                  <a:extLst>
                    <a:ext uri="{FF2B5EF4-FFF2-40B4-BE49-F238E27FC236}">
                      <a16:creationId xmlns:a16="http://schemas.microsoft.com/office/drawing/2014/main" id="{C8E97264-2A3A-4D9C-9E0D-186236ECEDB0}"/>
                    </a:ext>
                  </a:extLst>
                </p:cNvPr>
                <p:cNvSpPr/>
                <p:nvPr/>
              </p:nvSpPr>
              <p:spPr>
                <a:xfrm>
                  <a:off x="1086238" y="1439450"/>
                  <a:ext cx="135847" cy="30150"/>
                </a:xfrm>
                <a:custGeom>
                  <a:avLst/>
                  <a:gdLst/>
                  <a:ahLst/>
                  <a:cxnLst>
                    <a:cxn ang="0">
                      <a:pos x="wd2" y="hd2"/>
                    </a:cxn>
                    <a:cxn ang="5400000">
                      <a:pos x="wd2" y="hd2"/>
                    </a:cxn>
                    <a:cxn ang="10800000">
                      <a:pos x="wd2" y="hd2"/>
                    </a:cxn>
                    <a:cxn ang="16200000">
                      <a:pos x="wd2" y="hd2"/>
                    </a:cxn>
                  </a:cxnLst>
                  <a:rect l="0" t="0" r="r" b="b"/>
                  <a:pathLst>
                    <a:path w="21600" h="21600" extrusionOk="0">
                      <a:moveTo>
                        <a:pt x="18627" y="20828"/>
                      </a:moveTo>
                      <a:cubicBezTo>
                        <a:pt x="18825" y="20828"/>
                        <a:pt x="18825" y="20828"/>
                        <a:pt x="18825" y="20828"/>
                      </a:cubicBezTo>
                      <a:cubicBezTo>
                        <a:pt x="19023" y="20057"/>
                        <a:pt x="19222" y="19285"/>
                        <a:pt x="19420" y="19285"/>
                      </a:cubicBezTo>
                      <a:cubicBezTo>
                        <a:pt x="19618" y="19285"/>
                        <a:pt x="20014" y="20057"/>
                        <a:pt x="20212" y="20828"/>
                      </a:cubicBezTo>
                      <a:cubicBezTo>
                        <a:pt x="20411" y="20828"/>
                        <a:pt x="20609" y="21600"/>
                        <a:pt x="21005" y="21600"/>
                      </a:cubicBezTo>
                      <a:cubicBezTo>
                        <a:pt x="21203" y="21600"/>
                        <a:pt x="21401" y="21600"/>
                        <a:pt x="21600" y="20828"/>
                      </a:cubicBezTo>
                      <a:cubicBezTo>
                        <a:pt x="21401" y="20828"/>
                        <a:pt x="21005" y="20828"/>
                        <a:pt x="21005" y="20057"/>
                      </a:cubicBezTo>
                      <a:cubicBezTo>
                        <a:pt x="20014" y="20057"/>
                        <a:pt x="19222" y="19285"/>
                        <a:pt x="19222" y="16971"/>
                      </a:cubicBezTo>
                      <a:cubicBezTo>
                        <a:pt x="19222" y="16971"/>
                        <a:pt x="19023" y="16971"/>
                        <a:pt x="18429" y="16971"/>
                      </a:cubicBezTo>
                      <a:cubicBezTo>
                        <a:pt x="18231" y="16971"/>
                        <a:pt x="18033" y="16971"/>
                        <a:pt x="17834" y="16971"/>
                      </a:cubicBezTo>
                      <a:cubicBezTo>
                        <a:pt x="17636" y="16971"/>
                        <a:pt x="17438" y="16971"/>
                        <a:pt x="17240" y="16971"/>
                      </a:cubicBezTo>
                      <a:cubicBezTo>
                        <a:pt x="16645" y="16971"/>
                        <a:pt x="16051" y="16971"/>
                        <a:pt x="15456" y="15428"/>
                      </a:cubicBezTo>
                      <a:cubicBezTo>
                        <a:pt x="15060" y="15428"/>
                        <a:pt x="14862" y="13885"/>
                        <a:pt x="14862" y="13114"/>
                      </a:cubicBezTo>
                      <a:cubicBezTo>
                        <a:pt x="14862" y="10800"/>
                        <a:pt x="15655" y="10028"/>
                        <a:pt x="16645" y="9257"/>
                      </a:cubicBezTo>
                      <a:cubicBezTo>
                        <a:pt x="16844" y="8485"/>
                        <a:pt x="16844" y="8485"/>
                        <a:pt x="17042" y="8485"/>
                      </a:cubicBezTo>
                      <a:cubicBezTo>
                        <a:pt x="16645" y="8485"/>
                        <a:pt x="16051" y="9257"/>
                        <a:pt x="15456" y="9257"/>
                      </a:cubicBezTo>
                      <a:cubicBezTo>
                        <a:pt x="15060" y="10028"/>
                        <a:pt x="14664" y="10028"/>
                        <a:pt x="14466" y="10028"/>
                      </a:cubicBezTo>
                      <a:cubicBezTo>
                        <a:pt x="13475" y="10028"/>
                        <a:pt x="12484" y="8485"/>
                        <a:pt x="11691" y="7714"/>
                      </a:cubicBezTo>
                      <a:cubicBezTo>
                        <a:pt x="11493" y="7714"/>
                        <a:pt x="11295" y="6942"/>
                        <a:pt x="11097" y="6942"/>
                      </a:cubicBezTo>
                      <a:cubicBezTo>
                        <a:pt x="10899" y="7714"/>
                        <a:pt x="10700" y="9257"/>
                        <a:pt x="10106" y="9257"/>
                      </a:cubicBezTo>
                      <a:cubicBezTo>
                        <a:pt x="8917" y="9257"/>
                        <a:pt x="6341" y="5399"/>
                        <a:pt x="5746" y="3085"/>
                      </a:cubicBezTo>
                      <a:cubicBezTo>
                        <a:pt x="5152" y="1542"/>
                        <a:pt x="3765" y="0"/>
                        <a:pt x="2377" y="0"/>
                      </a:cubicBezTo>
                      <a:cubicBezTo>
                        <a:pt x="1585" y="0"/>
                        <a:pt x="1188" y="771"/>
                        <a:pt x="990" y="1542"/>
                      </a:cubicBezTo>
                      <a:cubicBezTo>
                        <a:pt x="594" y="4628"/>
                        <a:pt x="198" y="4628"/>
                        <a:pt x="0" y="5399"/>
                      </a:cubicBezTo>
                      <a:cubicBezTo>
                        <a:pt x="0" y="5399"/>
                        <a:pt x="0" y="5399"/>
                        <a:pt x="0" y="5399"/>
                      </a:cubicBezTo>
                      <a:cubicBezTo>
                        <a:pt x="0" y="6171"/>
                        <a:pt x="0" y="6171"/>
                        <a:pt x="198" y="6171"/>
                      </a:cubicBezTo>
                      <a:cubicBezTo>
                        <a:pt x="396" y="6171"/>
                        <a:pt x="594" y="6171"/>
                        <a:pt x="594" y="6171"/>
                      </a:cubicBezTo>
                      <a:cubicBezTo>
                        <a:pt x="792" y="6171"/>
                        <a:pt x="990" y="6171"/>
                        <a:pt x="1188" y="6171"/>
                      </a:cubicBezTo>
                      <a:cubicBezTo>
                        <a:pt x="1783" y="6171"/>
                        <a:pt x="1981" y="7714"/>
                        <a:pt x="2179" y="8485"/>
                      </a:cubicBezTo>
                      <a:cubicBezTo>
                        <a:pt x="2179" y="10028"/>
                        <a:pt x="2377" y="10800"/>
                        <a:pt x="2576" y="10800"/>
                      </a:cubicBezTo>
                      <a:cubicBezTo>
                        <a:pt x="2774" y="10800"/>
                        <a:pt x="2972" y="10800"/>
                        <a:pt x="3368" y="11571"/>
                      </a:cubicBezTo>
                      <a:cubicBezTo>
                        <a:pt x="4161" y="12342"/>
                        <a:pt x="5152" y="13114"/>
                        <a:pt x="5746" y="13114"/>
                      </a:cubicBezTo>
                      <a:cubicBezTo>
                        <a:pt x="5944" y="13114"/>
                        <a:pt x="6143" y="13114"/>
                        <a:pt x="6143" y="13114"/>
                      </a:cubicBezTo>
                      <a:cubicBezTo>
                        <a:pt x="6143" y="11571"/>
                        <a:pt x="6539" y="10800"/>
                        <a:pt x="7133" y="10800"/>
                      </a:cubicBezTo>
                      <a:cubicBezTo>
                        <a:pt x="8124" y="10800"/>
                        <a:pt x="9908" y="13114"/>
                        <a:pt x="10899" y="16200"/>
                      </a:cubicBezTo>
                      <a:cubicBezTo>
                        <a:pt x="12088" y="20057"/>
                        <a:pt x="14862" y="20828"/>
                        <a:pt x="16051" y="20057"/>
                      </a:cubicBezTo>
                      <a:cubicBezTo>
                        <a:pt x="16645" y="19285"/>
                        <a:pt x="17438" y="20057"/>
                        <a:pt x="17834" y="20828"/>
                      </a:cubicBezTo>
                      <a:cubicBezTo>
                        <a:pt x="18231" y="20828"/>
                        <a:pt x="18429" y="20828"/>
                        <a:pt x="18627" y="20828"/>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964" name="Group">
                <a:extLst>
                  <a:ext uri="{FF2B5EF4-FFF2-40B4-BE49-F238E27FC236}">
                    <a16:creationId xmlns:a16="http://schemas.microsoft.com/office/drawing/2014/main" id="{95194C44-EDEF-4332-A03B-BAE688370DA6}"/>
                  </a:ext>
                </a:extLst>
              </p:cNvPr>
              <p:cNvGrpSpPr/>
              <p:nvPr/>
            </p:nvGrpSpPr>
            <p:grpSpPr>
              <a:xfrm>
                <a:off x="2885008" y="1055659"/>
                <a:ext cx="609474" cy="453180"/>
                <a:chOff x="-1" y="0"/>
                <a:chExt cx="609474" cy="453180"/>
              </a:xfrm>
            </p:grpSpPr>
            <p:sp>
              <p:nvSpPr>
                <p:cNvPr id="1837" name="Shape">
                  <a:extLst>
                    <a:ext uri="{FF2B5EF4-FFF2-40B4-BE49-F238E27FC236}">
                      <a16:creationId xmlns:a16="http://schemas.microsoft.com/office/drawing/2014/main" id="{6F01DC96-AB93-4B3C-9594-8B86ACDFC409}"/>
                    </a:ext>
                  </a:extLst>
                </p:cNvPr>
                <p:cNvSpPr/>
                <p:nvPr/>
              </p:nvSpPr>
              <p:spPr>
                <a:xfrm>
                  <a:off x="14573" y="159353"/>
                  <a:ext cx="13014" cy="19621"/>
                </a:xfrm>
                <a:custGeom>
                  <a:avLst/>
                  <a:gdLst/>
                  <a:ahLst/>
                  <a:cxnLst>
                    <a:cxn ang="0">
                      <a:pos x="wd2" y="hd2"/>
                    </a:cxn>
                    <a:cxn ang="5400000">
                      <a:pos x="wd2" y="hd2"/>
                    </a:cxn>
                    <a:cxn ang="10800000">
                      <a:pos x="wd2" y="hd2"/>
                    </a:cxn>
                    <a:cxn ang="16200000">
                      <a:pos x="wd2" y="hd2"/>
                    </a:cxn>
                  </a:cxnLst>
                  <a:rect l="0" t="0" r="r" b="b"/>
                  <a:pathLst>
                    <a:path w="21600" h="21600" extrusionOk="0">
                      <a:moveTo>
                        <a:pt x="5890" y="19059"/>
                      </a:moveTo>
                      <a:cubicBezTo>
                        <a:pt x="5890" y="17789"/>
                        <a:pt x="5890" y="17789"/>
                        <a:pt x="5890" y="17789"/>
                      </a:cubicBezTo>
                      <a:cubicBezTo>
                        <a:pt x="7854" y="16518"/>
                        <a:pt x="7854" y="16518"/>
                        <a:pt x="7854" y="16518"/>
                      </a:cubicBezTo>
                      <a:cubicBezTo>
                        <a:pt x="7854" y="16518"/>
                        <a:pt x="7854" y="15248"/>
                        <a:pt x="9818" y="15248"/>
                      </a:cubicBezTo>
                      <a:cubicBezTo>
                        <a:pt x="9818" y="15248"/>
                        <a:pt x="9818" y="13977"/>
                        <a:pt x="9818" y="13977"/>
                      </a:cubicBezTo>
                      <a:cubicBezTo>
                        <a:pt x="9818" y="13977"/>
                        <a:pt x="11782" y="13977"/>
                        <a:pt x="11782" y="12706"/>
                      </a:cubicBezTo>
                      <a:cubicBezTo>
                        <a:pt x="11782" y="12706"/>
                        <a:pt x="11782" y="12706"/>
                        <a:pt x="11782" y="12706"/>
                      </a:cubicBezTo>
                      <a:cubicBezTo>
                        <a:pt x="11782" y="11436"/>
                        <a:pt x="13746" y="11436"/>
                        <a:pt x="13746" y="11436"/>
                      </a:cubicBezTo>
                      <a:cubicBezTo>
                        <a:pt x="13746" y="11436"/>
                        <a:pt x="13746" y="10164"/>
                        <a:pt x="13746" y="10164"/>
                      </a:cubicBezTo>
                      <a:cubicBezTo>
                        <a:pt x="15710" y="10164"/>
                        <a:pt x="15710" y="10164"/>
                        <a:pt x="15710" y="10164"/>
                      </a:cubicBezTo>
                      <a:cubicBezTo>
                        <a:pt x="15710" y="8894"/>
                        <a:pt x="15710" y="8894"/>
                        <a:pt x="15710" y="8894"/>
                      </a:cubicBezTo>
                      <a:cubicBezTo>
                        <a:pt x="17673" y="8894"/>
                        <a:pt x="17673" y="8894"/>
                        <a:pt x="17673" y="7623"/>
                      </a:cubicBezTo>
                      <a:cubicBezTo>
                        <a:pt x="17673" y="7623"/>
                        <a:pt x="17673" y="7623"/>
                        <a:pt x="19637" y="7623"/>
                      </a:cubicBezTo>
                      <a:cubicBezTo>
                        <a:pt x="19637" y="7623"/>
                        <a:pt x="19637" y="6352"/>
                        <a:pt x="19637" y="6352"/>
                      </a:cubicBezTo>
                      <a:cubicBezTo>
                        <a:pt x="19637" y="6352"/>
                        <a:pt x="21600" y="5082"/>
                        <a:pt x="21600" y="3811"/>
                      </a:cubicBezTo>
                      <a:cubicBezTo>
                        <a:pt x="21600" y="3811"/>
                        <a:pt x="19637" y="3811"/>
                        <a:pt x="19637" y="2541"/>
                      </a:cubicBezTo>
                      <a:cubicBezTo>
                        <a:pt x="19637" y="2541"/>
                        <a:pt x="19637" y="2541"/>
                        <a:pt x="19637" y="2541"/>
                      </a:cubicBezTo>
                      <a:cubicBezTo>
                        <a:pt x="19637" y="2541"/>
                        <a:pt x="19637" y="2541"/>
                        <a:pt x="19637" y="1270"/>
                      </a:cubicBezTo>
                      <a:cubicBezTo>
                        <a:pt x="19637" y="1270"/>
                        <a:pt x="19637" y="1270"/>
                        <a:pt x="17673" y="1270"/>
                      </a:cubicBezTo>
                      <a:cubicBezTo>
                        <a:pt x="17673" y="1270"/>
                        <a:pt x="17673" y="1270"/>
                        <a:pt x="17673" y="1270"/>
                      </a:cubicBezTo>
                      <a:cubicBezTo>
                        <a:pt x="17673" y="1270"/>
                        <a:pt x="17673" y="1270"/>
                        <a:pt x="15710" y="1270"/>
                      </a:cubicBezTo>
                      <a:cubicBezTo>
                        <a:pt x="15710" y="1270"/>
                        <a:pt x="15710" y="1270"/>
                        <a:pt x="15710" y="1270"/>
                      </a:cubicBezTo>
                      <a:cubicBezTo>
                        <a:pt x="15710" y="1270"/>
                        <a:pt x="13746" y="0"/>
                        <a:pt x="13746" y="0"/>
                      </a:cubicBezTo>
                      <a:cubicBezTo>
                        <a:pt x="13746" y="0"/>
                        <a:pt x="13746" y="0"/>
                        <a:pt x="13746" y="0"/>
                      </a:cubicBezTo>
                      <a:cubicBezTo>
                        <a:pt x="13746" y="3811"/>
                        <a:pt x="9818" y="7623"/>
                        <a:pt x="5890" y="12706"/>
                      </a:cubicBezTo>
                      <a:cubicBezTo>
                        <a:pt x="3927" y="15248"/>
                        <a:pt x="1963" y="17789"/>
                        <a:pt x="0" y="20330"/>
                      </a:cubicBezTo>
                      <a:cubicBezTo>
                        <a:pt x="3927" y="21600"/>
                        <a:pt x="3927" y="21600"/>
                        <a:pt x="3927" y="21600"/>
                      </a:cubicBezTo>
                      <a:cubicBezTo>
                        <a:pt x="3927" y="20330"/>
                        <a:pt x="3927" y="20330"/>
                        <a:pt x="3927" y="20330"/>
                      </a:cubicBezTo>
                      <a:cubicBezTo>
                        <a:pt x="3927" y="20330"/>
                        <a:pt x="3927" y="20330"/>
                        <a:pt x="3927" y="20330"/>
                      </a:cubicBezTo>
                      <a:cubicBezTo>
                        <a:pt x="3927" y="19059"/>
                        <a:pt x="5890" y="19059"/>
                        <a:pt x="5890" y="19059"/>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38" name="Shape">
                  <a:extLst>
                    <a:ext uri="{FF2B5EF4-FFF2-40B4-BE49-F238E27FC236}">
                      <a16:creationId xmlns:a16="http://schemas.microsoft.com/office/drawing/2014/main" id="{B69E7A43-6B76-43F7-B94C-7C2ACA4B9E91}"/>
                    </a:ext>
                  </a:extLst>
                </p:cNvPr>
                <p:cNvSpPr/>
                <p:nvPr/>
              </p:nvSpPr>
              <p:spPr>
                <a:xfrm>
                  <a:off x="19778" y="125377"/>
                  <a:ext cx="87442" cy="62688"/>
                </a:xfrm>
                <a:custGeom>
                  <a:avLst/>
                  <a:gdLst/>
                  <a:ahLst/>
                  <a:cxnLst>
                    <a:cxn ang="0">
                      <a:pos x="wd2" y="hd2"/>
                    </a:cxn>
                    <a:cxn ang="5400000">
                      <a:pos x="wd2" y="hd2"/>
                    </a:cxn>
                    <a:cxn ang="10800000">
                      <a:pos x="wd2" y="hd2"/>
                    </a:cxn>
                    <a:cxn ang="16200000">
                      <a:pos x="wd2" y="hd2"/>
                    </a:cxn>
                  </a:cxnLst>
                  <a:rect l="0" t="0" r="r" b="b"/>
                  <a:pathLst>
                    <a:path w="21600" h="21600" extrusionOk="0">
                      <a:moveTo>
                        <a:pt x="0" y="18948"/>
                      </a:moveTo>
                      <a:cubicBezTo>
                        <a:pt x="308" y="20085"/>
                        <a:pt x="308" y="20085"/>
                        <a:pt x="308" y="20085"/>
                      </a:cubicBezTo>
                      <a:cubicBezTo>
                        <a:pt x="2777" y="21600"/>
                        <a:pt x="2777" y="21600"/>
                        <a:pt x="2777" y="21600"/>
                      </a:cubicBezTo>
                      <a:cubicBezTo>
                        <a:pt x="3394" y="21222"/>
                        <a:pt x="5245" y="19706"/>
                        <a:pt x="5862" y="19706"/>
                      </a:cubicBezTo>
                      <a:cubicBezTo>
                        <a:pt x="6171" y="19706"/>
                        <a:pt x="6171" y="19706"/>
                        <a:pt x="6171" y="19706"/>
                      </a:cubicBezTo>
                      <a:cubicBezTo>
                        <a:pt x="6480" y="19327"/>
                        <a:pt x="7405" y="18948"/>
                        <a:pt x="10182" y="17053"/>
                      </a:cubicBezTo>
                      <a:cubicBezTo>
                        <a:pt x="10491" y="17053"/>
                        <a:pt x="10491" y="17053"/>
                        <a:pt x="10491" y="17053"/>
                      </a:cubicBezTo>
                      <a:cubicBezTo>
                        <a:pt x="13577" y="15158"/>
                        <a:pt x="16971" y="12885"/>
                        <a:pt x="17588" y="12506"/>
                      </a:cubicBezTo>
                      <a:cubicBezTo>
                        <a:pt x="17897" y="11748"/>
                        <a:pt x="18205" y="10990"/>
                        <a:pt x="18205" y="10610"/>
                      </a:cubicBezTo>
                      <a:cubicBezTo>
                        <a:pt x="18205" y="9852"/>
                        <a:pt x="17897" y="7957"/>
                        <a:pt x="18514" y="6442"/>
                      </a:cubicBezTo>
                      <a:cubicBezTo>
                        <a:pt x="18822" y="6442"/>
                        <a:pt x="18514" y="6063"/>
                        <a:pt x="18514" y="5684"/>
                      </a:cubicBezTo>
                      <a:cubicBezTo>
                        <a:pt x="18205" y="5305"/>
                        <a:pt x="17897" y="4168"/>
                        <a:pt x="18205" y="3410"/>
                      </a:cubicBezTo>
                      <a:cubicBezTo>
                        <a:pt x="18514" y="2273"/>
                        <a:pt x="19440" y="1515"/>
                        <a:pt x="20057" y="1136"/>
                      </a:cubicBezTo>
                      <a:cubicBezTo>
                        <a:pt x="20057" y="1136"/>
                        <a:pt x="20057" y="1136"/>
                        <a:pt x="20057" y="1136"/>
                      </a:cubicBezTo>
                      <a:cubicBezTo>
                        <a:pt x="20057" y="1136"/>
                        <a:pt x="20365" y="1136"/>
                        <a:pt x="20365" y="1136"/>
                      </a:cubicBezTo>
                      <a:cubicBezTo>
                        <a:pt x="20365" y="1136"/>
                        <a:pt x="20674" y="757"/>
                        <a:pt x="20674" y="757"/>
                      </a:cubicBezTo>
                      <a:cubicBezTo>
                        <a:pt x="21600" y="0"/>
                        <a:pt x="21600" y="0"/>
                        <a:pt x="21600" y="0"/>
                      </a:cubicBezTo>
                      <a:cubicBezTo>
                        <a:pt x="21600" y="0"/>
                        <a:pt x="21600" y="0"/>
                        <a:pt x="21600" y="0"/>
                      </a:cubicBezTo>
                      <a:cubicBezTo>
                        <a:pt x="21600" y="0"/>
                        <a:pt x="21600" y="0"/>
                        <a:pt x="21600" y="0"/>
                      </a:cubicBezTo>
                      <a:cubicBezTo>
                        <a:pt x="21600" y="0"/>
                        <a:pt x="21291" y="0"/>
                        <a:pt x="21291" y="0"/>
                      </a:cubicBezTo>
                      <a:cubicBezTo>
                        <a:pt x="21291" y="0"/>
                        <a:pt x="21291" y="0"/>
                        <a:pt x="21291" y="0"/>
                      </a:cubicBezTo>
                      <a:cubicBezTo>
                        <a:pt x="20982" y="0"/>
                        <a:pt x="20982" y="378"/>
                        <a:pt x="20982" y="378"/>
                      </a:cubicBezTo>
                      <a:cubicBezTo>
                        <a:pt x="20982" y="378"/>
                        <a:pt x="20982" y="378"/>
                        <a:pt x="20674" y="378"/>
                      </a:cubicBezTo>
                      <a:cubicBezTo>
                        <a:pt x="20674" y="378"/>
                        <a:pt x="20674" y="378"/>
                        <a:pt x="20674" y="378"/>
                      </a:cubicBezTo>
                      <a:cubicBezTo>
                        <a:pt x="20057" y="378"/>
                        <a:pt x="18822" y="757"/>
                        <a:pt x="17897" y="757"/>
                      </a:cubicBezTo>
                      <a:cubicBezTo>
                        <a:pt x="16971" y="378"/>
                        <a:pt x="16662" y="757"/>
                        <a:pt x="16045" y="1136"/>
                      </a:cubicBezTo>
                      <a:cubicBezTo>
                        <a:pt x="15120" y="1894"/>
                        <a:pt x="14502" y="2273"/>
                        <a:pt x="13268" y="2273"/>
                      </a:cubicBezTo>
                      <a:cubicBezTo>
                        <a:pt x="12342" y="2273"/>
                        <a:pt x="11725" y="2273"/>
                        <a:pt x="11417" y="2273"/>
                      </a:cubicBezTo>
                      <a:cubicBezTo>
                        <a:pt x="10800" y="2652"/>
                        <a:pt x="10491" y="2652"/>
                        <a:pt x="10182" y="2652"/>
                      </a:cubicBezTo>
                      <a:cubicBezTo>
                        <a:pt x="9874" y="2652"/>
                        <a:pt x="9257" y="2652"/>
                        <a:pt x="8640" y="1894"/>
                      </a:cubicBezTo>
                      <a:cubicBezTo>
                        <a:pt x="8640" y="1515"/>
                        <a:pt x="8640" y="1515"/>
                        <a:pt x="8640" y="1515"/>
                      </a:cubicBezTo>
                      <a:cubicBezTo>
                        <a:pt x="8640" y="1515"/>
                        <a:pt x="8331" y="1894"/>
                        <a:pt x="8331" y="1894"/>
                      </a:cubicBezTo>
                      <a:cubicBezTo>
                        <a:pt x="8022" y="2273"/>
                        <a:pt x="7714" y="2273"/>
                        <a:pt x="7405" y="2652"/>
                      </a:cubicBezTo>
                      <a:cubicBezTo>
                        <a:pt x="7097" y="2652"/>
                        <a:pt x="6788" y="2652"/>
                        <a:pt x="6788" y="2652"/>
                      </a:cubicBezTo>
                      <a:cubicBezTo>
                        <a:pt x="6788" y="3031"/>
                        <a:pt x="6788" y="3031"/>
                        <a:pt x="6480" y="3031"/>
                      </a:cubicBezTo>
                      <a:cubicBezTo>
                        <a:pt x="5245" y="3410"/>
                        <a:pt x="4319" y="3410"/>
                        <a:pt x="3394" y="2273"/>
                      </a:cubicBezTo>
                      <a:cubicBezTo>
                        <a:pt x="3394" y="2273"/>
                        <a:pt x="3394" y="2273"/>
                        <a:pt x="3394" y="2273"/>
                      </a:cubicBezTo>
                      <a:cubicBezTo>
                        <a:pt x="3394" y="2273"/>
                        <a:pt x="3085" y="2652"/>
                        <a:pt x="3085" y="3031"/>
                      </a:cubicBezTo>
                      <a:cubicBezTo>
                        <a:pt x="3085" y="3031"/>
                        <a:pt x="3085" y="3410"/>
                        <a:pt x="3085" y="3410"/>
                      </a:cubicBezTo>
                      <a:cubicBezTo>
                        <a:pt x="3085" y="3410"/>
                        <a:pt x="3085" y="3410"/>
                        <a:pt x="3085" y="3789"/>
                      </a:cubicBezTo>
                      <a:cubicBezTo>
                        <a:pt x="3085" y="3789"/>
                        <a:pt x="3085" y="3789"/>
                        <a:pt x="3085" y="3789"/>
                      </a:cubicBezTo>
                      <a:cubicBezTo>
                        <a:pt x="3085" y="3789"/>
                        <a:pt x="3085" y="4168"/>
                        <a:pt x="3085" y="4168"/>
                      </a:cubicBezTo>
                      <a:cubicBezTo>
                        <a:pt x="3085" y="4168"/>
                        <a:pt x="3085" y="4168"/>
                        <a:pt x="3085" y="4168"/>
                      </a:cubicBezTo>
                      <a:cubicBezTo>
                        <a:pt x="2777" y="4547"/>
                        <a:pt x="2777" y="4547"/>
                        <a:pt x="2777" y="4547"/>
                      </a:cubicBezTo>
                      <a:cubicBezTo>
                        <a:pt x="2777" y="4547"/>
                        <a:pt x="2777" y="4926"/>
                        <a:pt x="2777" y="4926"/>
                      </a:cubicBezTo>
                      <a:cubicBezTo>
                        <a:pt x="2777" y="4926"/>
                        <a:pt x="2777" y="4926"/>
                        <a:pt x="2777" y="4926"/>
                      </a:cubicBezTo>
                      <a:cubicBezTo>
                        <a:pt x="2777" y="5305"/>
                        <a:pt x="2468" y="5305"/>
                        <a:pt x="2468" y="5305"/>
                      </a:cubicBezTo>
                      <a:cubicBezTo>
                        <a:pt x="2468" y="5305"/>
                        <a:pt x="2468" y="5305"/>
                        <a:pt x="2468" y="5684"/>
                      </a:cubicBezTo>
                      <a:cubicBezTo>
                        <a:pt x="2468" y="5684"/>
                        <a:pt x="2159" y="5684"/>
                        <a:pt x="2159" y="5684"/>
                      </a:cubicBezTo>
                      <a:cubicBezTo>
                        <a:pt x="2159" y="5684"/>
                        <a:pt x="2159" y="6063"/>
                        <a:pt x="1851" y="6063"/>
                      </a:cubicBezTo>
                      <a:cubicBezTo>
                        <a:pt x="1851" y="6063"/>
                        <a:pt x="1851" y="6063"/>
                        <a:pt x="1851" y="6063"/>
                      </a:cubicBezTo>
                      <a:cubicBezTo>
                        <a:pt x="1542" y="6063"/>
                        <a:pt x="1542" y="6063"/>
                        <a:pt x="1542" y="6442"/>
                      </a:cubicBezTo>
                      <a:cubicBezTo>
                        <a:pt x="1234" y="6442"/>
                        <a:pt x="1234" y="6442"/>
                        <a:pt x="1234" y="6442"/>
                      </a:cubicBezTo>
                      <a:cubicBezTo>
                        <a:pt x="1234" y="6442"/>
                        <a:pt x="925" y="6442"/>
                        <a:pt x="925" y="6442"/>
                      </a:cubicBezTo>
                      <a:cubicBezTo>
                        <a:pt x="925" y="6821"/>
                        <a:pt x="925" y="7200"/>
                        <a:pt x="925" y="7578"/>
                      </a:cubicBezTo>
                      <a:cubicBezTo>
                        <a:pt x="1542" y="8336"/>
                        <a:pt x="1234" y="9473"/>
                        <a:pt x="925" y="10231"/>
                      </a:cubicBezTo>
                      <a:cubicBezTo>
                        <a:pt x="925" y="10231"/>
                        <a:pt x="925" y="10231"/>
                        <a:pt x="925" y="10610"/>
                      </a:cubicBezTo>
                      <a:cubicBezTo>
                        <a:pt x="925" y="10610"/>
                        <a:pt x="925" y="10610"/>
                        <a:pt x="925" y="10610"/>
                      </a:cubicBezTo>
                      <a:cubicBezTo>
                        <a:pt x="925" y="10610"/>
                        <a:pt x="925" y="10610"/>
                        <a:pt x="925" y="10610"/>
                      </a:cubicBezTo>
                      <a:cubicBezTo>
                        <a:pt x="1234" y="10610"/>
                        <a:pt x="1234" y="10610"/>
                        <a:pt x="1542" y="10610"/>
                      </a:cubicBezTo>
                      <a:cubicBezTo>
                        <a:pt x="1542" y="10610"/>
                        <a:pt x="1542" y="10610"/>
                        <a:pt x="1542" y="10610"/>
                      </a:cubicBezTo>
                      <a:cubicBezTo>
                        <a:pt x="1542" y="10610"/>
                        <a:pt x="1851" y="10610"/>
                        <a:pt x="1851" y="10610"/>
                      </a:cubicBezTo>
                      <a:cubicBezTo>
                        <a:pt x="1851" y="10610"/>
                        <a:pt x="1851" y="10610"/>
                        <a:pt x="1851" y="10990"/>
                      </a:cubicBezTo>
                      <a:cubicBezTo>
                        <a:pt x="1851" y="10990"/>
                        <a:pt x="2159" y="10990"/>
                        <a:pt x="2159" y="10990"/>
                      </a:cubicBezTo>
                      <a:cubicBezTo>
                        <a:pt x="2159" y="10990"/>
                        <a:pt x="2159" y="10990"/>
                        <a:pt x="2159" y="10990"/>
                      </a:cubicBezTo>
                      <a:cubicBezTo>
                        <a:pt x="2159" y="10990"/>
                        <a:pt x="2159" y="10990"/>
                        <a:pt x="2468" y="11369"/>
                      </a:cubicBezTo>
                      <a:cubicBezTo>
                        <a:pt x="2468" y="11369"/>
                        <a:pt x="2468" y="11369"/>
                        <a:pt x="2468" y="11369"/>
                      </a:cubicBezTo>
                      <a:cubicBezTo>
                        <a:pt x="2468" y="11369"/>
                        <a:pt x="2468" y="11369"/>
                        <a:pt x="2468" y="11369"/>
                      </a:cubicBezTo>
                      <a:cubicBezTo>
                        <a:pt x="2468" y="11369"/>
                        <a:pt x="2468" y="11369"/>
                        <a:pt x="2468" y="11748"/>
                      </a:cubicBezTo>
                      <a:cubicBezTo>
                        <a:pt x="2777" y="11748"/>
                        <a:pt x="2777" y="11748"/>
                        <a:pt x="2777" y="11748"/>
                      </a:cubicBezTo>
                      <a:cubicBezTo>
                        <a:pt x="2777" y="11748"/>
                        <a:pt x="2777" y="11748"/>
                        <a:pt x="2777" y="11748"/>
                      </a:cubicBezTo>
                      <a:cubicBezTo>
                        <a:pt x="2777" y="11748"/>
                        <a:pt x="2777" y="12127"/>
                        <a:pt x="2777" y="12127"/>
                      </a:cubicBezTo>
                      <a:cubicBezTo>
                        <a:pt x="3085" y="13264"/>
                        <a:pt x="2777" y="14400"/>
                        <a:pt x="2159" y="15158"/>
                      </a:cubicBezTo>
                      <a:cubicBezTo>
                        <a:pt x="2159" y="15158"/>
                        <a:pt x="2159" y="15158"/>
                        <a:pt x="2159" y="15158"/>
                      </a:cubicBezTo>
                      <a:cubicBezTo>
                        <a:pt x="2159" y="15158"/>
                        <a:pt x="2159" y="15537"/>
                        <a:pt x="1851" y="15537"/>
                      </a:cubicBezTo>
                      <a:cubicBezTo>
                        <a:pt x="1851" y="15537"/>
                        <a:pt x="1851" y="15537"/>
                        <a:pt x="1851" y="15537"/>
                      </a:cubicBezTo>
                      <a:cubicBezTo>
                        <a:pt x="1851" y="15537"/>
                        <a:pt x="1851" y="15916"/>
                        <a:pt x="1851" y="15916"/>
                      </a:cubicBezTo>
                      <a:cubicBezTo>
                        <a:pt x="1542" y="15916"/>
                        <a:pt x="1542" y="15916"/>
                        <a:pt x="1542" y="15916"/>
                      </a:cubicBezTo>
                      <a:cubicBezTo>
                        <a:pt x="1542" y="16295"/>
                        <a:pt x="1542" y="16295"/>
                        <a:pt x="1542" y="16295"/>
                      </a:cubicBezTo>
                      <a:cubicBezTo>
                        <a:pt x="1234" y="16295"/>
                        <a:pt x="1234" y="16674"/>
                        <a:pt x="1234" y="16674"/>
                      </a:cubicBezTo>
                      <a:cubicBezTo>
                        <a:pt x="1234" y="16674"/>
                        <a:pt x="1234" y="16674"/>
                        <a:pt x="925" y="16674"/>
                      </a:cubicBezTo>
                      <a:cubicBezTo>
                        <a:pt x="925" y="17053"/>
                        <a:pt x="925" y="17053"/>
                        <a:pt x="925" y="17053"/>
                      </a:cubicBezTo>
                      <a:cubicBezTo>
                        <a:pt x="925" y="17432"/>
                        <a:pt x="617" y="17432"/>
                        <a:pt x="617" y="17432"/>
                      </a:cubicBezTo>
                      <a:cubicBezTo>
                        <a:pt x="617" y="17432"/>
                        <a:pt x="617" y="17811"/>
                        <a:pt x="617" y="17811"/>
                      </a:cubicBezTo>
                      <a:cubicBezTo>
                        <a:pt x="308" y="17811"/>
                        <a:pt x="308" y="17811"/>
                        <a:pt x="308" y="18190"/>
                      </a:cubicBezTo>
                      <a:cubicBezTo>
                        <a:pt x="308" y="18190"/>
                        <a:pt x="308" y="18190"/>
                        <a:pt x="0" y="18569"/>
                      </a:cubicBezTo>
                      <a:cubicBezTo>
                        <a:pt x="0" y="18569"/>
                        <a:pt x="0" y="18569"/>
                        <a:pt x="0" y="18569"/>
                      </a:cubicBezTo>
                      <a:cubicBezTo>
                        <a:pt x="0" y="18948"/>
                        <a:pt x="0" y="18948"/>
                        <a:pt x="0" y="18948"/>
                      </a:cubicBezTo>
                      <a:cubicBezTo>
                        <a:pt x="0" y="18948"/>
                        <a:pt x="0" y="18948"/>
                        <a:pt x="0" y="18948"/>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39" name="Shape">
                  <a:extLst>
                    <a:ext uri="{FF2B5EF4-FFF2-40B4-BE49-F238E27FC236}">
                      <a16:creationId xmlns:a16="http://schemas.microsoft.com/office/drawing/2014/main" id="{2E6C43F3-BC59-47C1-845C-38511463C3B5}"/>
                    </a:ext>
                  </a:extLst>
                </p:cNvPr>
                <p:cNvSpPr/>
                <p:nvPr/>
              </p:nvSpPr>
              <p:spPr>
                <a:xfrm>
                  <a:off x="-1" y="194286"/>
                  <a:ext cx="11973" cy="27757"/>
                </a:xfrm>
                <a:custGeom>
                  <a:avLst/>
                  <a:gdLst/>
                  <a:ahLst/>
                  <a:cxnLst>
                    <a:cxn ang="0">
                      <a:pos x="wd2" y="hd2"/>
                    </a:cxn>
                    <a:cxn ang="5400000">
                      <a:pos x="wd2" y="hd2"/>
                    </a:cxn>
                    <a:cxn ang="10800000">
                      <a:pos x="wd2" y="hd2"/>
                    </a:cxn>
                    <a:cxn ang="16200000">
                      <a:pos x="wd2" y="hd2"/>
                    </a:cxn>
                  </a:cxnLst>
                  <a:rect l="0" t="0" r="r" b="b"/>
                  <a:pathLst>
                    <a:path w="21600" h="21600" extrusionOk="0">
                      <a:moveTo>
                        <a:pt x="12001" y="21600"/>
                      </a:moveTo>
                      <a:cubicBezTo>
                        <a:pt x="14401" y="20737"/>
                        <a:pt x="14401" y="19872"/>
                        <a:pt x="14401" y="19872"/>
                      </a:cubicBezTo>
                      <a:cubicBezTo>
                        <a:pt x="14401" y="19008"/>
                        <a:pt x="14401" y="19008"/>
                        <a:pt x="14401" y="19008"/>
                      </a:cubicBezTo>
                      <a:cubicBezTo>
                        <a:pt x="14401" y="19008"/>
                        <a:pt x="14401" y="18144"/>
                        <a:pt x="14401" y="17280"/>
                      </a:cubicBezTo>
                      <a:cubicBezTo>
                        <a:pt x="14401" y="17280"/>
                        <a:pt x="14401" y="17280"/>
                        <a:pt x="14401" y="17280"/>
                      </a:cubicBezTo>
                      <a:cubicBezTo>
                        <a:pt x="16800" y="16417"/>
                        <a:pt x="16800" y="16417"/>
                        <a:pt x="16800" y="15552"/>
                      </a:cubicBezTo>
                      <a:cubicBezTo>
                        <a:pt x="16800" y="15552"/>
                        <a:pt x="16800" y="15552"/>
                        <a:pt x="16800" y="15552"/>
                      </a:cubicBezTo>
                      <a:cubicBezTo>
                        <a:pt x="16800" y="14688"/>
                        <a:pt x="16800" y="14688"/>
                        <a:pt x="16800" y="14688"/>
                      </a:cubicBezTo>
                      <a:cubicBezTo>
                        <a:pt x="19200" y="14688"/>
                        <a:pt x="19200" y="13824"/>
                        <a:pt x="19200" y="13824"/>
                      </a:cubicBezTo>
                      <a:cubicBezTo>
                        <a:pt x="19200" y="13824"/>
                        <a:pt x="19200" y="13824"/>
                        <a:pt x="19200" y="12960"/>
                      </a:cubicBezTo>
                      <a:cubicBezTo>
                        <a:pt x="19200" y="12960"/>
                        <a:pt x="19200" y="12960"/>
                        <a:pt x="19200" y="12960"/>
                      </a:cubicBezTo>
                      <a:cubicBezTo>
                        <a:pt x="21600" y="12097"/>
                        <a:pt x="21600" y="12097"/>
                        <a:pt x="21600" y="10368"/>
                      </a:cubicBezTo>
                      <a:cubicBezTo>
                        <a:pt x="21600" y="9503"/>
                        <a:pt x="21600" y="9503"/>
                        <a:pt x="19200" y="9503"/>
                      </a:cubicBezTo>
                      <a:cubicBezTo>
                        <a:pt x="19200" y="8640"/>
                        <a:pt x="19200" y="8640"/>
                        <a:pt x="16800" y="8640"/>
                      </a:cubicBezTo>
                      <a:cubicBezTo>
                        <a:pt x="16800" y="7775"/>
                        <a:pt x="16800" y="7775"/>
                        <a:pt x="16800" y="6911"/>
                      </a:cubicBezTo>
                      <a:cubicBezTo>
                        <a:pt x="14401" y="6911"/>
                        <a:pt x="14401" y="6911"/>
                        <a:pt x="14401" y="6048"/>
                      </a:cubicBezTo>
                      <a:cubicBezTo>
                        <a:pt x="14401" y="6048"/>
                        <a:pt x="14401" y="5184"/>
                        <a:pt x="14401" y="5184"/>
                      </a:cubicBezTo>
                      <a:cubicBezTo>
                        <a:pt x="12001" y="5184"/>
                        <a:pt x="12001" y="5184"/>
                        <a:pt x="12001" y="4320"/>
                      </a:cubicBezTo>
                      <a:cubicBezTo>
                        <a:pt x="12001" y="4320"/>
                        <a:pt x="12001" y="3456"/>
                        <a:pt x="12001" y="3456"/>
                      </a:cubicBezTo>
                      <a:cubicBezTo>
                        <a:pt x="12001" y="3456"/>
                        <a:pt x="12001" y="3456"/>
                        <a:pt x="12001" y="3456"/>
                      </a:cubicBezTo>
                      <a:cubicBezTo>
                        <a:pt x="12001" y="3456"/>
                        <a:pt x="12001" y="2592"/>
                        <a:pt x="12001" y="2592"/>
                      </a:cubicBezTo>
                      <a:cubicBezTo>
                        <a:pt x="12001" y="2592"/>
                        <a:pt x="12001" y="2592"/>
                        <a:pt x="12001" y="2592"/>
                      </a:cubicBezTo>
                      <a:cubicBezTo>
                        <a:pt x="12001" y="2592"/>
                        <a:pt x="12001" y="1728"/>
                        <a:pt x="12001" y="1728"/>
                      </a:cubicBezTo>
                      <a:cubicBezTo>
                        <a:pt x="12001" y="1728"/>
                        <a:pt x="12001" y="1728"/>
                        <a:pt x="12001" y="864"/>
                      </a:cubicBezTo>
                      <a:cubicBezTo>
                        <a:pt x="12001" y="864"/>
                        <a:pt x="12001" y="864"/>
                        <a:pt x="12001" y="864"/>
                      </a:cubicBezTo>
                      <a:cubicBezTo>
                        <a:pt x="12001" y="0"/>
                        <a:pt x="12001" y="0"/>
                        <a:pt x="12001" y="0"/>
                      </a:cubicBezTo>
                      <a:cubicBezTo>
                        <a:pt x="7200" y="4320"/>
                        <a:pt x="2400" y="7775"/>
                        <a:pt x="0" y="9503"/>
                      </a:cubicBezTo>
                      <a:cubicBezTo>
                        <a:pt x="2400" y="12097"/>
                        <a:pt x="2400" y="12097"/>
                        <a:pt x="2400" y="12097"/>
                      </a:cubicBezTo>
                      <a:cubicBezTo>
                        <a:pt x="12001" y="21600"/>
                        <a:pt x="12001" y="21600"/>
                        <a:pt x="12001" y="21600"/>
                      </a:cubicBezTo>
                      <a:cubicBezTo>
                        <a:pt x="12001" y="21600"/>
                        <a:pt x="12001" y="21600"/>
                        <a:pt x="12001" y="21600"/>
                      </a:cubicBezTo>
                      <a:cubicBezTo>
                        <a:pt x="12001" y="21600"/>
                        <a:pt x="12001" y="21600"/>
                        <a:pt x="12001"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40" name="Shape">
                  <a:extLst>
                    <a:ext uri="{FF2B5EF4-FFF2-40B4-BE49-F238E27FC236}">
                      <a16:creationId xmlns:a16="http://schemas.microsoft.com/office/drawing/2014/main" id="{1E306EC8-1D4A-4178-8319-479DA6066995}"/>
                    </a:ext>
                  </a:extLst>
                </p:cNvPr>
                <p:cNvSpPr/>
                <p:nvPr/>
              </p:nvSpPr>
              <p:spPr>
                <a:xfrm>
                  <a:off x="7775" y="180307"/>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4320" y="21600"/>
                      </a:moveTo>
                      <a:cubicBezTo>
                        <a:pt x="4320" y="18515"/>
                        <a:pt x="4320" y="18515"/>
                        <a:pt x="8639" y="18515"/>
                      </a:cubicBezTo>
                      <a:cubicBezTo>
                        <a:pt x="8639" y="18515"/>
                        <a:pt x="8639" y="18515"/>
                        <a:pt x="8639" y="18515"/>
                      </a:cubicBezTo>
                      <a:cubicBezTo>
                        <a:pt x="12961" y="18515"/>
                        <a:pt x="12961" y="18515"/>
                        <a:pt x="12961" y="18515"/>
                      </a:cubicBezTo>
                      <a:cubicBezTo>
                        <a:pt x="12961" y="18515"/>
                        <a:pt x="12961" y="18515"/>
                        <a:pt x="17280" y="18515"/>
                      </a:cubicBezTo>
                      <a:cubicBezTo>
                        <a:pt x="17280" y="18515"/>
                        <a:pt x="17280" y="18515"/>
                        <a:pt x="17280" y="18515"/>
                      </a:cubicBezTo>
                      <a:cubicBezTo>
                        <a:pt x="17280" y="15429"/>
                        <a:pt x="17280" y="15429"/>
                        <a:pt x="17280" y="15429"/>
                      </a:cubicBezTo>
                      <a:cubicBezTo>
                        <a:pt x="17280" y="15429"/>
                        <a:pt x="17280" y="12343"/>
                        <a:pt x="17280" y="12343"/>
                      </a:cubicBezTo>
                      <a:cubicBezTo>
                        <a:pt x="17280" y="12343"/>
                        <a:pt x="17280" y="9257"/>
                        <a:pt x="17280" y="9257"/>
                      </a:cubicBezTo>
                      <a:cubicBezTo>
                        <a:pt x="17280" y="9257"/>
                        <a:pt x="17280" y="6171"/>
                        <a:pt x="21600" y="6171"/>
                      </a:cubicBezTo>
                      <a:cubicBezTo>
                        <a:pt x="21600" y="6171"/>
                        <a:pt x="21600" y="6171"/>
                        <a:pt x="21600" y="3085"/>
                      </a:cubicBezTo>
                      <a:cubicBezTo>
                        <a:pt x="8639" y="0"/>
                        <a:pt x="8639" y="0"/>
                        <a:pt x="8639" y="0"/>
                      </a:cubicBezTo>
                      <a:cubicBezTo>
                        <a:pt x="8639" y="6171"/>
                        <a:pt x="4320" y="9257"/>
                        <a:pt x="4320" y="9257"/>
                      </a:cubicBezTo>
                      <a:cubicBezTo>
                        <a:pt x="4320" y="15429"/>
                        <a:pt x="4320" y="18515"/>
                        <a:pt x="0" y="21600"/>
                      </a:cubicBezTo>
                      <a:cubicBezTo>
                        <a:pt x="0" y="21600"/>
                        <a:pt x="0" y="21600"/>
                        <a:pt x="0" y="21600"/>
                      </a:cubicBezTo>
                      <a:cubicBezTo>
                        <a:pt x="4320" y="21600"/>
                        <a:pt x="4320" y="21600"/>
                        <a:pt x="432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41" name="Shape">
                  <a:extLst>
                    <a:ext uri="{FF2B5EF4-FFF2-40B4-BE49-F238E27FC236}">
                      <a16:creationId xmlns:a16="http://schemas.microsoft.com/office/drawing/2014/main" id="{A4B38E38-EE2B-4261-AA84-7C28F3C88CDE}"/>
                    </a:ext>
                  </a:extLst>
                </p:cNvPr>
                <p:cNvSpPr/>
                <p:nvPr/>
              </p:nvSpPr>
              <p:spPr>
                <a:xfrm>
                  <a:off x="10409" y="181366"/>
                  <a:ext cx="53612" cy="52161"/>
                </a:xfrm>
                <a:custGeom>
                  <a:avLst/>
                  <a:gdLst/>
                  <a:ahLst/>
                  <a:cxnLst>
                    <a:cxn ang="0">
                      <a:pos x="wd2" y="hd2"/>
                    </a:cxn>
                    <a:cxn ang="5400000">
                      <a:pos x="wd2" y="hd2"/>
                    </a:cxn>
                    <a:cxn ang="10800000">
                      <a:pos x="wd2" y="hd2"/>
                    </a:cxn>
                    <a:cxn ang="16200000">
                      <a:pos x="wd2" y="hd2"/>
                    </a:cxn>
                  </a:cxnLst>
                  <a:rect l="0" t="0" r="r" b="b"/>
                  <a:pathLst>
                    <a:path w="21600" h="21600" extrusionOk="0">
                      <a:moveTo>
                        <a:pt x="18586" y="919"/>
                      </a:moveTo>
                      <a:cubicBezTo>
                        <a:pt x="15069" y="2757"/>
                        <a:pt x="14567" y="2757"/>
                        <a:pt x="14065" y="2757"/>
                      </a:cubicBezTo>
                      <a:cubicBezTo>
                        <a:pt x="13060" y="2757"/>
                        <a:pt x="10548" y="4136"/>
                        <a:pt x="9041" y="5055"/>
                      </a:cubicBezTo>
                      <a:cubicBezTo>
                        <a:pt x="8539" y="5514"/>
                        <a:pt x="8539" y="5514"/>
                        <a:pt x="8539" y="5514"/>
                      </a:cubicBezTo>
                      <a:cubicBezTo>
                        <a:pt x="3516" y="3217"/>
                        <a:pt x="3516" y="3217"/>
                        <a:pt x="3516" y="3217"/>
                      </a:cubicBezTo>
                      <a:cubicBezTo>
                        <a:pt x="3516" y="3676"/>
                        <a:pt x="3516" y="3676"/>
                        <a:pt x="3516" y="3676"/>
                      </a:cubicBezTo>
                      <a:cubicBezTo>
                        <a:pt x="3516" y="3676"/>
                        <a:pt x="3516" y="3676"/>
                        <a:pt x="3516" y="3676"/>
                      </a:cubicBezTo>
                      <a:cubicBezTo>
                        <a:pt x="3516" y="4595"/>
                        <a:pt x="3516" y="4595"/>
                        <a:pt x="3516" y="4595"/>
                      </a:cubicBezTo>
                      <a:cubicBezTo>
                        <a:pt x="3013" y="4595"/>
                        <a:pt x="3013" y="4595"/>
                        <a:pt x="3013" y="4595"/>
                      </a:cubicBezTo>
                      <a:cubicBezTo>
                        <a:pt x="3013" y="4595"/>
                        <a:pt x="3013" y="4595"/>
                        <a:pt x="3013" y="4595"/>
                      </a:cubicBezTo>
                      <a:cubicBezTo>
                        <a:pt x="3013" y="5055"/>
                        <a:pt x="3013" y="5974"/>
                        <a:pt x="3013" y="7353"/>
                      </a:cubicBezTo>
                      <a:cubicBezTo>
                        <a:pt x="3013" y="7353"/>
                        <a:pt x="3013" y="7353"/>
                        <a:pt x="3013" y="7353"/>
                      </a:cubicBezTo>
                      <a:cubicBezTo>
                        <a:pt x="3013" y="7812"/>
                        <a:pt x="3013" y="8272"/>
                        <a:pt x="3013" y="8731"/>
                      </a:cubicBezTo>
                      <a:cubicBezTo>
                        <a:pt x="3013" y="8731"/>
                        <a:pt x="3013" y="8731"/>
                        <a:pt x="3013" y="9191"/>
                      </a:cubicBezTo>
                      <a:cubicBezTo>
                        <a:pt x="2511" y="9651"/>
                        <a:pt x="2511" y="10110"/>
                        <a:pt x="2511" y="10110"/>
                      </a:cubicBezTo>
                      <a:cubicBezTo>
                        <a:pt x="2511" y="10110"/>
                        <a:pt x="2511" y="10110"/>
                        <a:pt x="2511" y="10110"/>
                      </a:cubicBezTo>
                      <a:cubicBezTo>
                        <a:pt x="2511" y="10570"/>
                        <a:pt x="2511" y="10570"/>
                        <a:pt x="2511" y="10570"/>
                      </a:cubicBezTo>
                      <a:cubicBezTo>
                        <a:pt x="2511" y="10570"/>
                        <a:pt x="2511" y="10570"/>
                        <a:pt x="2511" y="10570"/>
                      </a:cubicBezTo>
                      <a:cubicBezTo>
                        <a:pt x="2511" y="12409"/>
                        <a:pt x="2511" y="12409"/>
                        <a:pt x="2511" y="12409"/>
                      </a:cubicBezTo>
                      <a:cubicBezTo>
                        <a:pt x="2009" y="12409"/>
                        <a:pt x="2009" y="12409"/>
                        <a:pt x="2009" y="12409"/>
                      </a:cubicBezTo>
                      <a:cubicBezTo>
                        <a:pt x="2009" y="12409"/>
                        <a:pt x="2009" y="12409"/>
                        <a:pt x="2009" y="12869"/>
                      </a:cubicBezTo>
                      <a:cubicBezTo>
                        <a:pt x="2009" y="12869"/>
                        <a:pt x="2009" y="12869"/>
                        <a:pt x="2009" y="12869"/>
                      </a:cubicBezTo>
                      <a:cubicBezTo>
                        <a:pt x="2009" y="12869"/>
                        <a:pt x="2009" y="13328"/>
                        <a:pt x="2009" y="13328"/>
                      </a:cubicBezTo>
                      <a:cubicBezTo>
                        <a:pt x="2009" y="13328"/>
                        <a:pt x="2009" y="13328"/>
                        <a:pt x="2009" y="13328"/>
                      </a:cubicBezTo>
                      <a:cubicBezTo>
                        <a:pt x="1506" y="13788"/>
                        <a:pt x="1506" y="13788"/>
                        <a:pt x="1506" y="13788"/>
                      </a:cubicBezTo>
                      <a:cubicBezTo>
                        <a:pt x="1506" y="13788"/>
                        <a:pt x="1506" y="13788"/>
                        <a:pt x="1506" y="13788"/>
                      </a:cubicBezTo>
                      <a:cubicBezTo>
                        <a:pt x="1506" y="13788"/>
                        <a:pt x="1506" y="13788"/>
                        <a:pt x="1506" y="13788"/>
                      </a:cubicBezTo>
                      <a:cubicBezTo>
                        <a:pt x="1506" y="14247"/>
                        <a:pt x="1506" y="14247"/>
                        <a:pt x="1506" y="14247"/>
                      </a:cubicBezTo>
                      <a:cubicBezTo>
                        <a:pt x="1506" y="14247"/>
                        <a:pt x="1506" y="14247"/>
                        <a:pt x="1506" y="14707"/>
                      </a:cubicBezTo>
                      <a:cubicBezTo>
                        <a:pt x="1506" y="14707"/>
                        <a:pt x="1506" y="14707"/>
                        <a:pt x="1004" y="14707"/>
                      </a:cubicBezTo>
                      <a:cubicBezTo>
                        <a:pt x="1004" y="15166"/>
                        <a:pt x="1004" y="15166"/>
                        <a:pt x="1004" y="15166"/>
                      </a:cubicBezTo>
                      <a:cubicBezTo>
                        <a:pt x="1004" y="15166"/>
                        <a:pt x="1004" y="15626"/>
                        <a:pt x="1004" y="15626"/>
                      </a:cubicBezTo>
                      <a:cubicBezTo>
                        <a:pt x="1004" y="15626"/>
                        <a:pt x="1004" y="15626"/>
                        <a:pt x="1004" y="16086"/>
                      </a:cubicBezTo>
                      <a:cubicBezTo>
                        <a:pt x="1004" y="16086"/>
                        <a:pt x="1004" y="16545"/>
                        <a:pt x="1004" y="16545"/>
                      </a:cubicBezTo>
                      <a:cubicBezTo>
                        <a:pt x="1004" y="16545"/>
                        <a:pt x="1004" y="17005"/>
                        <a:pt x="502" y="17005"/>
                      </a:cubicBezTo>
                      <a:cubicBezTo>
                        <a:pt x="502" y="17005"/>
                        <a:pt x="502" y="17464"/>
                        <a:pt x="502" y="17464"/>
                      </a:cubicBezTo>
                      <a:cubicBezTo>
                        <a:pt x="502" y="17924"/>
                        <a:pt x="502" y="17924"/>
                        <a:pt x="502" y="18383"/>
                      </a:cubicBezTo>
                      <a:cubicBezTo>
                        <a:pt x="502" y="18383"/>
                        <a:pt x="502" y="18843"/>
                        <a:pt x="502" y="18843"/>
                      </a:cubicBezTo>
                      <a:cubicBezTo>
                        <a:pt x="502" y="19303"/>
                        <a:pt x="502" y="19303"/>
                        <a:pt x="0" y="19762"/>
                      </a:cubicBezTo>
                      <a:cubicBezTo>
                        <a:pt x="0" y="19762"/>
                        <a:pt x="0" y="19762"/>
                        <a:pt x="0" y="20222"/>
                      </a:cubicBezTo>
                      <a:cubicBezTo>
                        <a:pt x="502" y="20222"/>
                        <a:pt x="502" y="20222"/>
                        <a:pt x="1004" y="20681"/>
                      </a:cubicBezTo>
                      <a:cubicBezTo>
                        <a:pt x="1004" y="20681"/>
                        <a:pt x="1004" y="20681"/>
                        <a:pt x="1004" y="20681"/>
                      </a:cubicBezTo>
                      <a:cubicBezTo>
                        <a:pt x="1506" y="20681"/>
                        <a:pt x="1506" y="20681"/>
                        <a:pt x="1506" y="20681"/>
                      </a:cubicBezTo>
                      <a:cubicBezTo>
                        <a:pt x="2009" y="20681"/>
                        <a:pt x="2009" y="21141"/>
                        <a:pt x="2009" y="21141"/>
                      </a:cubicBezTo>
                      <a:cubicBezTo>
                        <a:pt x="2009" y="21141"/>
                        <a:pt x="2511" y="21141"/>
                        <a:pt x="2511" y="21141"/>
                      </a:cubicBezTo>
                      <a:cubicBezTo>
                        <a:pt x="2511" y="21141"/>
                        <a:pt x="2511" y="21141"/>
                        <a:pt x="2511" y="21141"/>
                      </a:cubicBezTo>
                      <a:cubicBezTo>
                        <a:pt x="3013" y="21141"/>
                        <a:pt x="3013" y="21141"/>
                        <a:pt x="3013" y="21600"/>
                      </a:cubicBezTo>
                      <a:cubicBezTo>
                        <a:pt x="3013" y="21600"/>
                        <a:pt x="3013" y="21600"/>
                        <a:pt x="3013" y="21600"/>
                      </a:cubicBezTo>
                      <a:cubicBezTo>
                        <a:pt x="3516" y="21600"/>
                        <a:pt x="3516" y="21600"/>
                        <a:pt x="3516" y="21600"/>
                      </a:cubicBezTo>
                      <a:cubicBezTo>
                        <a:pt x="3516" y="21600"/>
                        <a:pt x="3516" y="21600"/>
                        <a:pt x="3516" y="21600"/>
                      </a:cubicBezTo>
                      <a:cubicBezTo>
                        <a:pt x="3516" y="21600"/>
                        <a:pt x="3516" y="21600"/>
                        <a:pt x="4018" y="21600"/>
                      </a:cubicBezTo>
                      <a:cubicBezTo>
                        <a:pt x="4018" y="21600"/>
                        <a:pt x="4018" y="21600"/>
                        <a:pt x="4018" y="21600"/>
                      </a:cubicBezTo>
                      <a:cubicBezTo>
                        <a:pt x="4018" y="21600"/>
                        <a:pt x="4018" y="21600"/>
                        <a:pt x="4018" y="21600"/>
                      </a:cubicBezTo>
                      <a:cubicBezTo>
                        <a:pt x="4018" y="21600"/>
                        <a:pt x="4018" y="21600"/>
                        <a:pt x="4018" y="21600"/>
                      </a:cubicBezTo>
                      <a:cubicBezTo>
                        <a:pt x="4018" y="21600"/>
                        <a:pt x="4018" y="21600"/>
                        <a:pt x="4018" y="21600"/>
                      </a:cubicBezTo>
                      <a:cubicBezTo>
                        <a:pt x="5525" y="21600"/>
                        <a:pt x="6530" y="20681"/>
                        <a:pt x="7032" y="20222"/>
                      </a:cubicBezTo>
                      <a:cubicBezTo>
                        <a:pt x="7032" y="20222"/>
                        <a:pt x="7032" y="20222"/>
                        <a:pt x="7534" y="20222"/>
                      </a:cubicBezTo>
                      <a:cubicBezTo>
                        <a:pt x="7534" y="20222"/>
                        <a:pt x="7534" y="20222"/>
                        <a:pt x="7534" y="19762"/>
                      </a:cubicBezTo>
                      <a:cubicBezTo>
                        <a:pt x="7534" y="19762"/>
                        <a:pt x="7534" y="19762"/>
                        <a:pt x="7534" y="19762"/>
                      </a:cubicBezTo>
                      <a:cubicBezTo>
                        <a:pt x="7534" y="19762"/>
                        <a:pt x="7534" y="19762"/>
                        <a:pt x="7534" y="19762"/>
                      </a:cubicBezTo>
                      <a:cubicBezTo>
                        <a:pt x="7534" y="17005"/>
                        <a:pt x="11051" y="17005"/>
                        <a:pt x="12055" y="17005"/>
                      </a:cubicBezTo>
                      <a:cubicBezTo>
                        <a:pt x="12558" y="17005"/>
                        <a:pt x="13060" y="17005"/>
                        <a:pt x="13562" y="16086"/>
                      </a:cubicBezTo>
                      <a:cubicBezTo>
                        <a:pt x="13562" y="16086"/>
                        <a:pt x="14065" y="15626"/>
                        <a:pt x="14567" y="15166"/>
                      </a:cubicBezTo>
                      <a:cubicBezTo>
                        <a:pt x="14065" y="14247"/>
                        <a:pt x="11553" y="12409"/>
                        <a:pt x="11051" y="11949"/>
                      </a:cubicBezTo>
                      <a:cubicBezTo>
                        <a:pt x="10046" y="11949"/>
                        <a:pt x="10046" y="11030"/>
                        <a:pt x="10046" y="10570"/>
                      </a:cubicBezTo>
                      <a:cubicBezTo>
                        <a:pt x="10046" y="9191"/>
                        <a:pt x="13060" y="7353"/>
                        <a:pt x="16576" y="6893"/>
                      </a:cubicBezTo>
                      <a:cubicBezTo>
                        <a:pt x="19088" y="6893"/>
                        <a:pt x="19590" y="6434"/>
                        <a:pt x="20093" y="5974"/>
                      </a:cubicBezTo>
                      <a:cubicBezTo>
                        <a:pt x="20093" y="5974"/>
                        <a:pt x="20595" y="5974"/>
                        <a:pt x="20595" y="5974"/>
                      </a:cubicBezTo>
                      <a:cubicBezTo>
                        <a:pt x="20595" y="5974"/>
                        <a:pt x="20595" y="5974"/>
                        <a:pt x="20595" y="5974"/>
                      </a:cubicBezTo>
                      <a:cubicBezTo>
                        <a:pt x="20595" y="5974"/>
                        <a:pt x="20595" y="5514"/>
                        <a:pt x="21097" y="5514"/>
                      </a:cubicBezTo>
                      <a:cubicBezTo>
                        <a:pt x="21097" y="5514"/>
                        <a:pt x="21097" y="5514"/>
                        <a:pt x="21097" y="5514"/>
                      </a:cubicBezTo>
                      <a:cubicBezTo>
                        <a:pt x="21097" y="5514"/>
                        <a:pt x="21600" y="5514"/>
                        <a:pt x="21600" y="5514"/>
                      </a:cubicBezTo>
                      <a:cubicBezTo>
                        <a:pt x="21600" y="5514"/>
                        <a:pt x="21600" y="5055"/>
                        <a:pt x="21600" y="5055"/>
                      </a:cubicBezTo>
                      <a:cubicBezTo>
                        <a:pt x="21600" y="5055"/>
                        <a:pt x="21600" y="4595"/>
                        <a:pt x="21600" y="4595"/>
                      </a:cubicBezTo>
                      <a:cubicBezTo>
                        <a:pt x="21600" y="4136"/>
                        <a:pt x="21600" y="4136"/>
                        <a:pt x="21097" y="3676"/>
                      </a:cubicBezTo>
                      <a:cubicBezTo>
                        <a:pt x="21097" y="3676"/>
                        <a:pt x="21097" y="3217"/>
                        <a:pt x="21097" y="3217"/>
                      </a:cubicBezTo>
                      <a:cubicBezTo>
                        <a:pt x="21097" y="3217"/>
                        <a:pt x="21097" y="2757"/>
                        <a:pt x="21097" y="2757"/>
                      </a:cubicBezTo>
                      <a:cubicBezTo>
                        <a:pt x="21097" y="2297"/>
                        <a:pt x="21097" y="2297"/>
                        <a:pt x="21097" y="2297"/>
                      </a:cubicBezTo>
                      <a:cubicBezTo>
                        <a:pt x="20595" y="1838"/>
                        <a:pt x="20595" y="1838"/>
                        <a:pt x="20595" y="1378"/>
                      </a:cubicBezTo>
                      <a:cubicBezTo>
                        <a:pt x="20595" y="919"/>
                        <a:pt x="20595" y="919"/>
                        <a:pt x="20595" y="459"/>
                      </a:cubicBezTo>
                      <a:cubicBezTo>
                        <a:pt x="20595" y="459"/>
                        <a:pt x="20595" y="459"/>
                        <a:pt x="20595" y="0"/>
                      </a:cubicBezTo>
                      <a:cubicBezTo>
                        <a:pt x="20595" y="0"/>
                        <a:pt x="20595" y="0"/>
                        <a:pt x="20595" y="0"/>
                      </a:cubicBezTo>
                      <a:cubicBezTo>
                        <a:pt x="19590" y="459"/>
                        <a:pt x="19088" y="459"/>
                        <a:pt x="18586" y="919"/>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42" name="Shape">
                  <a:extLst>
                    <a:ext uri="{FF2B5EF4-FFF2-40B4-BE49-F238E27FC236}">
                      <a16:creationId xmlns:a16="http://schemas.microsoft.com/office/drawing/2014/main" id="{B118884F-EE9C-42EC-8309-4CB574B075E0}"/>
                    </a:ext>
                  </a:extLst>
                </p:cNvPr>
                <p:cNvSpPr/>
                <p:nvPr/>
              </p:nvSpPr>
              <p:spPr>
                <a:xfrm>
                  <a:off x="83276" y="29190"/>
                  <a:ext cx="86402" cy="34936"/>
                </a:xfrm>
                <a:custGeom>
                  <a:avLst/>
                  <a:gdLst/>
                  <a:ahLst/>
                  <a:cxnLst>
                    <a:cxn ang="0">
                      <a:pos x="wd2" y="hd2"/>
                    </a:cxn>
                    <a:cxn ang="5400000">
                      <a:pos x="wd2" y="hd2"/>
                    </a:cxn>
                    <a:cxn ang="10800000">
                      <a:pos x="wd2" y="hd2"/>
                    </a:cxn>
                    <a:cxn ang="16200000">
                      <a:pos x="wd2" y="hd2"/>
                    </a:cxn>
                  </a:cxnLst>
                  <a:rect l="0" t="0" r="r" b="b"/>
                  <a:pathLst>
                    <a:path w="21600" h="21600" extrusionOk="0">
                      <a:moveTo>
                        <a:pt x="4695" y="6967"/>
                      </a:moveTo>
                      <a:cubicBezTo>
                        <a:pt x="4695" y="9058"/>
                        <a:pt x="5008" y="9754"/>
                        <a:pt x="5321" y="10451"/>
                      </a:cubicBezTo>
                      <a:cubicBezTo>
                        <a:pt x="5947" y="11148"/>
                        <a:pt x="6260" y="12541"/>
                        <a:pt x="5947" y="15329"/>
                      </a:cubicBezTo>
                      <a:cubicBezTo>
                        <a:pt x="5947" y="16025"/>
                        <a:pt x="5947" y="16025"/>
                        <a:pt x="5634" y="16722"/>
                      </a:cubicBezTo>
                      <a:cubicBezTo>
                        <a:pt x="5947" y="16722"/>
                        <a:pt x="6260" y="16722"/>
                        <a:pt x="6573" y="16722"/>
                      </a:cubicBezTo>
                      <a:cubicBezTo>
                        <a:pt x="7513" y="16722"/>
                        <a:pt x="7826" y="16722"/>
                        <a:pt x="7826" y="16025"/>
                      </a:cubicBezTo>
                      <a:cubicBezTo>
                        <a:pt x="8139" y="16025"/>
                        <a:pt x="8452" y="16025"/>
                        <a:pt x="8765" y="16025"/>
                      </a:cubicBezTo>
                      <a:cubicBezTo>
                        <a:pt x="9078" y="16025"/>
                        <a:pt x="9391" y="16025"/>
                        <a:pt x="9704" y="16722"/>
                      </a:cubicBezTo>
                      <a:cubicBezTo>
                        <a:pt x="10017" y="17419"/>
                        <a:pt x="10330" y="18116"/>
                        <a:pt x="10643" y="19509"/>
                      </a:cubicBezTo>
                      <a:cubicBezTo>
                        <a:pt x="10643" y="19509"/>
                        <a:pt x="10643" y="19509"/>
                        <a:pt x="10643" y="19509"/>
                      </a:cubicBezTo>
                      <a:cubicBezTo>
                        <a:pt x="10956" y="20206"/>
                        <a:pt x="10956" y="20206"/>
                        <a:pt x="10956" y="20903"/>
                      </a:cubicBezTo>
                      <a:cubicBezTo>
                        <a:pt x="11269" y="20903"/>
                        <a:pt x="11269" y="20903"/>
                        <a:pt x="11269" y="20903"/>
                      </a:cubicBezTo>
                      <a:cubicBezTo>
                        <a:pt x="11582" y="20903"/>
                        <a:pt x="11895" y="20903"/>
                        <a:pt x="12208" y="20206"/>
                      </a:cubicBezTo>
                      <a:cubicBezTo>
                        <a:pt x="12834" y="20206"/>
                        <a:pt x="13460" y="19509"/>
                        <a:pt x="14400" y="19509"/>
                      </a:cubicBezTo>
                      <a:cubicBezTo>
                        <a:pt x="14713" y="19509"/>
                        <a:pt x="15026" y="19509"/>
                        <a:pt x="15339" y="19509"/>
                      </a:cubicBezTo>
                      <a:cubicBezTo>
                        <a:pt x="15339" y="19509"/>
                        <a:pt x="15339" y="19509"/>
                        <a:pt x="15652" y="19509"/>
                      </a:cubicBezTo>
                      <a:cubicBezTo>
                        <a:pt x="15965" y="19509"/>
                        <a:pt x="16278" y="19509"/>
                        <a:pt x="16591" y="19509"/>
                      </a:cubicBezTo>
                      <a:cubicBezTo>
                        <a:pt x="16591" y="19509"/>
                        <a:pt x="16591" y="19509"/>
                        <a:pt x="16904" y="19509"/>
                      </a:cubicBezTo>
                      <a:cubicBezTo>
                        <a:pt x="16904" y="18812"/>
                        <a:pt x="17217" y="18116"/>
                        <a:pt x="17843" y="18116"/>
                      </a:cubicBezTo>
                      <a:cubicBezTo>
                        <a:pt x="18469" y="18116"/>
                        <a:pt x="19721" y="19509"/>
                        <a:pt x="20034" y="20206"/>
                      </a:cubicBezTo>
                      <a:cubicBezTo>
                        <a:pt x="20347" y="20903"/>
                        <a:pt x="20973" y="21600"/>
                        <a:pt x="21286" y="21600"/>
                      </a:cubicBezTo>
                      <a:cubicBezTo>
                        <a:pt x="21600" y="21600"/>
                        <a:pt x="21600" y="21600"/>
                        <a:pt x="21600" y="20903"/>
                      </a:cubicBezTo>
                      <a:cubicBezTo>
                        <a:pt x="21600" y="20903"/>
                        <a:pt x="21600" y="20903"/>
                        <a:pt x="21600" y="20903"/>
                      </a:cubicBezTo>
                      <a:cubicBezTo>
                        <a:pt x="21286" y="20206"/>
                        <a:pt x="20973" y="20206"/>
                        <a:pt x="20660" y="19509"/>
                      </a:cubicBezTo>
                      <a:cubicBezTo>
                        <a:pt x="20660" y="18812"/>
                        <a:pt x="20660" y="18812"/>
                        <a:pt x="20660" y="18812"/>
                      </a:cubicBezTo>
                      <a:cubicBezTo>
                        <a:pt x="20660" y="18812"/>
                        <a:pt x="20660" y="18116"/>
                        <a:pt x="20660" y="18116"/>
                      </a:cubicBezTo>
                      <a:cubicBezTo>
                        <a:pt x="20660" y="18116"/>
                        <a:pt x="20660" y="18116"/>
                        <a:pt x="20660" y="17419"/>
                      </a:cubicBezTo>
                      <a:cubicBezTo>
                        <a:pt x="20660" y="17419"/>
                        <a:pt x="20660" y="17419"/>
                        <a:pt x="20660" y="17419"/>
                      </a:cubicBezTo>
                      <a:cubicBezTo>
                        <a:pt x="20660" y="17419"/>
                        <a:pt x="20660" y="17419"/>
                        <a:pt x="20973" y="16722"/>
                      </a:cubicBezTo>
                      <a:cubicBezTo>
                        <a:pt x="20973" y="16722"/>
                        <a:pt x="20973" y="16722"/>
                        <a:pt x="20973" y="16722"/>
                      </a:cubicBezTo>
                      <a:cubicBezTo>
                        <a:pt x="20973" y="16722"/>
                        <a:pt x="20973" y="16025"/>
                        <a:pt x="20973" y="16025"/>
                      </a:cubicBezTo>
                      <a:cubicBezTo>
                        <a:pt x="20973" y="16025"/>
                        <a:pt x="20973" y="16025"/>
                        <a:pt x="20973" y="16025"/>
                      </a:cubicBezTo>
                      <a:cubicBezTo>
                        <a:pt x="20973" y="16025"/>
                        <a:pt x="20973" y="16025"/>
                        <a:pt x="20973" y="16025"/>
                      </a:cubicBezTo>
                      <a:cubicBezTo>
                        <a:pt x="20660" y="15329"/>
                        <a:pt x="20034" y="14632"/>
                        <a:pt x="20034" y="14632"/>
                      </a:cubicBezTo>
                      <a:cubicBezTo>
                        <a:pt x="19721" y="14632"/>
                        <a:pt x="19721" y="14632"/>
                        <a:pt x="19721" y="14632"/>
                      </a:cubicBezTo>
                      <a:cubicBezTo>
                        <a:pt x="19095" y="14632"/>
                        <a:pt x="19095" y="13238"/>
                        <a:pt x="18782" y="11148"/>
                      </a:cubicBezTo>
                      <a:cubicBezTo>
                        <a:pt x="18782" y="11148"/>
                        <a:pt x="18782" y="9754"/>
                        <a:pt x="18469" y="9754"/>
                      </a:cubicBezTo>
                      <a:cubicBezTo>
                        <a:pt x="18156" y="9754"/>
                        <a:pt x="17843" y="9058"/>
                        <a:pt x="17843" y="9058"/>
                      </a:cubicBezTo>
                      <a:cubicBezTo>
                        <a:pt x="17530" y="8361"/>
                        <a:pt x="17530" y="8361"/>
                        <a:pt x="17530" y="8361"/>
                      </a:cubicBezTo>
                      <a:cubicBezTo>
                        <a:pt x="14713" y="8361"/>
                        <a:pt x="14400" y="9058"/>
                        <a:pt x="14400" y="9754"/>
                      </a:cubicBezTo>
                      <a:cubicBezTo>
                        <a:pt x="14086" y="9754"/>
                        <a:pt x="13773" y="9754"/>
                        <a:pt x="13773" y="9754"/>
                      </a:cubicBezTo>
                      <a:cubicBezTo>
                        <a:pt x="13147" y="9754"/>
                        <a:pt x="12834" y="9058"/>
                        <a:pt x="12208" y="8361"/>
                      </a:cubicBezTo>
                      <a:cubicBezTo>
                        <a:pt x="12208" y="8361"/>
                        <a:pt x="12208" y="8361"/>
                        <a:pt x="12208" y="7664"/>
                      </a:cubicBezTo>
                      <a:cubicBezTo>
                        <a:pt x="11895" y="7664"/>
                        <a:pt x="11895" y="6967"/>
                        <a:pt x="11582" y="6967"/>
                      </a:cubicBezTo>
                      <a:cubicBezTo>
                        <a:pt x="10956" y="6967"/>
                        <a:pt x="10017" y="6270"/>
                        <a:pt x="9391" y="4877"/>
                      </a:cubicBezTo>
                      <a:cubicBezTo>
                        <a:pt x="9391" y="4180"/>
                        <a:pt x="9078" y="4180"/>
                        <a:pt x="9078" y="3483"/>
                      </a:cubicBezTo>
                      <a:cubicBezTo>
                        <a:pt x="9078" y="3483"/>
                        <a:pt x="8765" y="3483"/>
                        <a:pt x="8452" y="3483"/>
                      </a:cubicBezTo>
                      <a:cubicBezTo>
                        <a:pt x="8139" y="3483"/>
                        <a:pt x="7826" y="3483"/>
                        <a:pt x="7200" y="3483"/>
                      </a:cubicBezTo>
                      <a:cubicBezTo>
                        <a:pt x="6886" y="3483"/>
                        <a:pt x="6260" y="3483"/>
                        <a:pt x="5947" y="3483"/>
                      </a:cubicBezTo>
                      <a:cubicBezTo>
                        <a:pt x="4695" y="3483"/>
                        <a:pt x="4069" y="3483"/>
                        <a:pt x="3756" y="2787"/>
                      </a:cubicBezTo>
                      <a:cubicBezTo>
                        <a:pt x="2817" y="1393"/>
                        <a:pt x="1252" y="0"/>
                        <a:pt x="313" y="0"/>
                      </a:cubicBezTo>
                      <a:cubicBezTo>
                        <a:pt x="0" y="0"/>
                        <a:pt x="0" y="0"/>
                        <a:pt x="0" y="0"/>
                      </a:cubicBezTo>
                      <a:cubicBezTo>
                        <a:pt x="313" y="696"/>
                        <a:pt x="626" y="696"/>
                        <a:pt x="939" y="696"/>
                      </a:cubicBezTo>
                      <a:cubicBezTo>
                        <a:pt x="2504" y="2090"/>
                        <a:pt x="4069" y="2787"/>
                        <a:pt x="4695" y="6967"/>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43" name="Shape">
                  <a:extLst>
                    <a:ext uri="{FF2B5EF4-FFF2-40B4-BE49-F238E27FC236}">
                      <a16:creationId xmlns:a16="http://schemas.microsoft.com/office/drawing/2014/main" id="{660B7B39-28E8-4F8D-9D22-C4731A7B7916}"/>
                    </a:ext>
                  </a:extLst>
                </p:cNvPr>
                <p:cNvSpPr/>
                <p:nvPr/>
              </p:nvSpPr>
              <p:spPr>
                <a:xfrm>
                  <a:off x="6765" y="197636"/>
                  <a:ext cx="291978" cy="207690"/>
                </a:xfrm>
                <a:custGeom>
                  <a:avLst/>
                  <a:gdLst/>
                  <a:ahLst/>
                  <a:cxnLst>
                    <a:cxn ang="0">
                      <a:pos x="wd2" y="hd2"/>
                    </a:cxn>
                    <a:cxn ang="5400000">
                      <a:pos x="wd2" y="hd2"/>
                    </a:cxn>
                    <a:cxn ang="10800000">
                      <a:pos x="wd2" y="hd2"/>
                    </a:cxn>
                    <a:cxn ang="16200000">
                      <a:pos x="wd2" y="hd2"/>
                    </a:cxn>
                  </a:cxnLst>
                  <a:rect l="0" t="0" r="r" b="b"/>
                  <a:pathLst>
                    <a:path w="21600" h="21600" extrusionOk="0">
                      <a:moveTo>
                        <a:pt x="12185" y="4529"/>
                      </a:moveTo>
                      <a:cubicBezTo>
                        <a:pt x="11908" y="4529"/>
                        <a:pt x="11631" y="4529"/>
                        <a:pt x="11539" y="4412"/>
                      </a:cubicBezTo>
                      <a:cubicBezTo>
                        <a:pt x="11539" y="4412"/>
                        <a:pt x="11539" y="4412"/>
                        <a:pt x="11447" y="4412"/>
                      </a:cubicBezTo>
                      <a:cubicBezTo>
                        <a:pt x="11447" y="4412"/>
                        <a:pt x="11354" y="4412"/>
                        <a:pt x="11262" y="4412"/>
                      </a:cubicBezTo>
                      <a:cubicBezTo>
                        <a:pt x="11262" y="4412"/>
                        <a:pt x="11262" y="4412"/>
                        <a:pt x="11262" y="4412"/>
                      </a:cubicBezTo>
                      <a:cubicBezTo>
                        <a:pt x="11170" y="4412"/>
                        <a:pt x="11170" y="4412"/>
                        <a:pt x="11170" y="4412"/>
                      </a:cubicBezTo>
                      <a:cubicBezTo>
                        <a:pt x="11170" y="4412"/>
                        <a:pt x="11077" y="4412"/>
                        <a:pt x="11077" y="4412"/>
                      </a:cubicBezTo>
                      <a:cubicBezTo>
                        <a:pt x="10800" y="4412"/>
                        <a:pt x="10153" y="4296"/>
                        <a:pt x="9784" y="3832"/>
                      </a:cubicBezTo>
                      <a:cubicBezTo>
                        <a:pt x="9323" y="3367"/>
                        <a:pt x="7569" y="1741"/>
                        <a:pt x="7292" y="1509"/>
                      </a:cubicBezTo>
                      <a:cubicBezTo>
                        <a:pt x="7200" y="1509"/>
                        <a:pt x="7200" y="1509"/>
                        <a:pt x="7200" y="1509"/>
                      </a:cubicBezTo>
                      <a:cubicBezTo>
                        <a:pt x="7015" y="1393"/>
                        <a:pt x="6830" y="1277"/>
                        <a:pt x="6646" y="1045"/>
                      </a:cubicBezTo>
                      <a:cubicBezTo>
                        <a:pt x="6369" y="812"/>
                        <a:pt x="5815" y="348"/>
                        <a:pt x="5538" y="232"/>
                      </a:cubicBezTo>
                      <a:cubicBezTo>
                        <a:pt x="5446" y="116"/>
                        <a:pt x="5353" y="116"/>
                        <a:pt x="5261" y="116"/>
                      </a:cubicBezTo>
                      <a:cubicBezTo>
                        <a:pt x="5261" y="116"/>
                        <a:pt x="5169" y="116"/>
                        <a:pt x="5169" y="116"/>
                      </a:cubicBezTo>
                      <a:cubicBezTo>
                        <a:pt x="5076" y="0"/>
                        <a:pt x="5076" y="0"/>
                        <a:pt x="5076" y="0"/>
                      </a:cubicBezTo>
                      <a:cubicBezTo>
                        <a:pt x="5076" y="0"/>
                        <a:pt x="5076" y="0"/>
                        <a:pt x="5076" y="0"/>
                      </a:cubicBezTo>
                      <a:cubicBezTo>
                        <a:pt x="4984" y="0"/>
                        <a:pt x="4892" y="0"/>
                        <a:pt x="4800" y="116"/>
                      </a:cubicBezTo>
                      <a:cubicBezTo>
                        <a:pt x="4800" y="116"/>
                        <a:pt x="4800" y="116"/>
                        <a:pt x="4707" y="116"/>
                      </a:cubicBezTo>
                      <a:cubicBezTo>
                        <a:pt x="4707" y="116"/>
                        <a:pt x="4707" y="116"/>
                        <a:pt x="4707" y="116"/>
                      </a:cubicBezTo>
                      <a:cubicBezTo>
                        <a:pt x="4430" y="116"/>
                        <a:pt x="4430" y="116"/>
                        <a:pt x="4430" y="116"/>
                      </a:cubicBezTo>
                      <a:cubicBezTo>
                        <a:pt x="4338" y="116"/>
                        <a:pt x="4246" y="116"/>
                        <a:pt x="4153" y="232"/>
                      </a:cubicBezTo>
                      <a:cubicBezTo>
                        <a:pt x="4061" y="348"/>
                        <a:pt x="3876" y="464"/>
                        <a:pt x="3415" y="464"/>
                      </a:cubicBezTo>
                      <a:cubicBezTo>
                        <a:pt x="2861" y="464"/>
                        <a:pt x="2584" y="812"/>
                        <a:pt x="2492" y="929"/>
                      </a:cubicBezTo>
                      <a:cubicBezTo>
                        <a:pt x="2769" y="1161"/>
                        <a:pt x="3323" y="1741"/>
                        <a:pt x="3323" y="2090"/>
                      </a:cubicBezTo>
                      <a:cubicBezTo>
                        <a:pt x="3323" y="2206"/>
                        <a:pt x="3323" y="2322"/>
                        <a:pt x="3230" y="2438"/>
                      </a:cubicBezTo>
                      <a:cubicBezTo>
                        <a:pt x="3138" y="2438"/>
                        <a:pt x="3138" y="2554"/>
                        <a:pt x="3046" y="2670"/>
                      </a:cubicBezTo>
                      <a:cubicBezTo>
                        <a:pt x="2953" y="2787"/>
                        <a:pt x="2769" y="3019"/>
                        <a:pt x="2492" y="3019"/>
                      </a:cubicBezTo>
                      <a:cubicBezTo>
                        <a:pt x="2030" y="3019"/>
                        <a:pt x="2030" y="3135"/>
                        <a:pt x="2030" y="3251"/>
                      </a:cubicBezTo>
                      <a:cubicBezTo>
                        <a:pt x="2030" y="3251"/>
                        <a:pt x="2030" y="3367"/>
                        <a:pt x="2030" y="3367"/>
                      </a:cubicBezTo>
                      <a:cubicBezTo>
                        <a:pt x="2030" y="3367"/>
                        <a:pt x="2030" y="3367"/>
                        <a:pt x="2030" y="3483"/>
                      </a:cubicBezTo>
                      <a:cubicBezTo>
                        <a:pt x="1938" y="3483"/>
                        <a:pt x="1938" y="3483"/>
                        <a:pt x="1938" y="3600"/>
                      </a:cubicBezTo>
                      <a:cubicBezTo>
                        <a:pt x="1938" y="3600"/>
                        <a:pt x="1938" y="3600"/>
                        <a:pt x="1938" y="3600"/>
                      </a:cubicBezTo>
                      <a:cubicBezTo>
                        <a:pt x="1846" y="3600"/>
                        <a:pt x="1846" y="3716"/>
                        <a:pt x="1846" y="3716"/>
                      </a:cubicBezTo>
                      <a:cubicBezTo>
                        <a:pt x="1846" y="3716"/>
                        <a:pt x="1846" y="3716"/>
                        <a:pt x="1846" y="3716"/>
                      </a:cubicBezTo>
                      <a:cubicBezTo>
                        <a:pt x="1753" y="3832"/>
                        <a:pt x="1753" y="3832"/>
                        <a:pt x="1753" y="3832"/>
                      </a:cubicBezTo>
                      <a:cubicBezTo>
                        <a:pt x="1569" y="4064"/>
                        <a:pt x="1384" y="4180"/>
                        <a:pt x="1200" y="4180"/>
                      </a:cubicBezTo>
                      <a:cubicBezTo>
                        <a:pt x="1200" y="4180"/>
                        <a:pt x="1200" y="4180"/>
                        <a:pt x="1200" y="4180"/>
                      </a:cubicBezTo>
                      <a:cubicBezTo>
                        <a:pt x="1107" y="4180"/>
                        <a:pt x="1107" y="4180"/>
                        <a:pt x="1107" y="4180"/>
                      </a:cubicBezTo>
                      <a:cubicBezTo>
                        <a:pt x="1015" y="4180"/>
                        <a:pt x="1015" y="4180"/>
                        <a:pt x="1015" y="4180"/>
                      </a:cubicBezTo>
                      <a:cubicBezTo>
                        <a:pt x="1015" y="4180"/>
                        <a:pt x="1015" y="4180"/>
                        <a:pt x="1015" y="4180"/>
                      </a:cubicBezTo>
                      <a:cubicBezTo>
                        <a:pt x="1015" y="4180"/>
                        <a:pt x="1015" y="4180"/>
                        <a:pt x="1015" y="4180"/>
                      </a:cubicBezTo>
                      <a:cubicBezTo>
                        <a:pt x="923" y="4180"/>
                        <a:pt x="923" y="4180"/>
                        <a:pt x="923" y="4180"/>
                      </a:cubicBezTo>
                      <a:cubicBezTo>
                        <a:pt x="923" y="4180"/>
                        <a:pt x="923" y="4180"/>
                        <a:pt x="923" y="4180"/>
                      </a:cubicBezTo>
                      <a:cubicBezTo>
                        <a:pt x="923" y="4180"/>
                        <a:pt x="923" y="4180"/>
                        <a:pt x="830" y="4180"/>
                      </a:cubicBezTo>
                      <a:cubicBezTo>
                        <a:pt x="830" y="4180"/>
                        <a:pt x="830" y="4180"/>
                        <a:pt x="830" y="4180"/>
                      </a:cubicBezTo>
                      <a:cubicBezTo>
                        <a:pt x="830" y="4180"/>
                        <a:pt x="830" y="4180"/>
                        <a:pt x="738" y="4180"/>
                      </a:cubicBezTo>
                      <a:cubicBezTo>
                        <a:pt x="738" y="4180"/>
                        <a:pt x="738" y="4064"/>
                        <a:pt x="738" y="4064"/>
                      </a:cubicBezTo>
                      <a:cubicBezTo>
                        <a:pt x="738" y="4064"/>
                        <a:pt x="646" y="4064"/>
                        <a:pt x="646" y="4064"/>
                      </a:cubicBezTo>
                      <a:cubicBezTo>
                        <a:pt x="646" y="4064"/>
                        <a:pt x="646" y="4064"/>
                        <a:pt x="553" y="4064"/>
                      </a:cubicBezTo>
                      <a:cubicBezTo>
                        <a:pt x="553" y="4064"/>
                        <a:pt x="553" y="3948"/>
                        <a:pt x="461" y="3948"/>
                      </a:cubicBezTo>
                      <a:cubicBezTo>
                        <a:pt x="461" y="3948"/>
                        <a:pt x="461" y="3948"/>
                        <a:pt x="461" y="3948"/>
                      </a:cubicBezTo>
                      <a:cubicBezTo>
                        <a:pt x="369" y="3948"/>
                        <a:pt x="369" y="3832"/>
                        <a:pt x="276" y="3832"/>
                      </a:cubicBezTo>
                      <a:cubicBezTo>
                        <a:pt x="276" y="3832"/>
                        <a:pt x="276" y="3832"/>
                        <a:pt x="276" y="3832"/>
                      </a:cubicBezTo>
                      <a:cubicBezTo>
                        <a:pt x="276" y="3832"/>
                        <a:pt x="276" y="3832"/>
                        <a:pt x="276" y="3832"/>
                      </a:cubicBezTo>
                      <a:cubicBezTo>
                        <a:pt x="184" y="3832"/>
                        <a:pt x="184" y="3832"/>
                        <a:pt x="184" y="3832"/>
                      </a:cubicBezTo>
                      <a:cubicBezTo>
                        <a:pt x="184" y="3832"/>
                        <a:pt x="92" y="3716"/>
                        <a:pt x="92" y="3716"/>
                      </a:cubicBezTo>
                      <a:cubicBezTo>
                        <a:pt x="92" y="3832"/>
                        <a:pt x="92" y="3832"/>
                        <a:pt x="92" y="3832"/>
                      </a:cubicBezTo>
                      <a:cubicBezTo>
                        <a:pt x="0" y="4064"/>
                        <a:pt x="0" y="4064"/>
                        <a:pt x="0" y="4064"/>
                      </a:cubicBezTo>
                      <a:cubicBezTo>
                        <a:pt x="92" y="4296"/>
                        <a:pt x="92" y="4412"/>
                        <a:pt x="92" y="4645"/>
                      </a:cubicBezTo>
                      <a:cubicBezTo>
                        <a:pt x="92" y="4877"/>
                        <a:pt x="92" y="5341"/>
                        <a:pt x="92" y="5458"/>
                      </a:cubicBezTo>
                      <a:cubicBezTo>
                        <a:pt x="276" y="5458"/>
                        <a:pt x="369" y="5690"/>
                        <a:pt x="553" y="5922"/>
                      </a:cubicBezTo>
                      <a:cubicBezTo>
                        <a:pt x="646" y="6154"/>
                        <a:pt x="830" y="6503"/>
                        <a:pt x="1015" y="6735"/>
                      </a:cubicBezTo>
                      <a:cubicBezTo>
                        <a:pt x="1476" y="7316"/>
                        <a:pt x="2584" y="9290"/>
                        <a:pt x="2584" y="9870"/>
                      </a:cubicBezTo>
                      <a:cubicBezTo>
                        <a:pt x="2584" y="10103"/>
                        <a:pt x="2676" y="10567"/>
                        <a:pt x="3323" y="11148"/>
                      </a:cubicBezTo>
                      <a:cubicBezTo>
                        <a:pt x="3692" y="11496"/>
                        <a:pt x="3876" y="11845"/>
                        <a:pt x="3969" y="12193"/>
                      </a:cubicBezTo>
                      <a:cubicBezTo>
                        <a:pt x="4061" y="12309"/>
                        <a:pt x="4153" y="12541"/>
                        <a:pt x="4246" y="12541"/>
                      </a:cubicBezTo>
                      <a:cubicBezTo>
                        <a:pt x="4523" y="12890"/>
                        <a:pt x="4523" y="13354"/>
                        <a:pt x="4523" y="13819"/>
                      </a:cubicBezTo>
                      <a:cubicBezTo>
                        <a:pt x="4523" y="13935"/>
                        <a:pt x="4523" y="14051"/>
                        <a:pt x="4523" y="14283"/>
                      </a:cubicBezTo>
                      <a:cubicBezTo>
                        <a:pt x="4615" y="14980"/>
                        <a:pt x="4800" y="15909"/>
                        <a:pt x="5353" y="16258"/>
                      </a:cubicBezTo>
                      <a:cubicBezTo>
                        <a:pt x="6000" y="16722"/>
                        <a:pt x="6369" y="17303"/>
                        <a:pt x="6553" y="18116"/>
                      </a:cubicBezTo>
                      <a:cubicBezTo>
                        <a:pt x="6830" y="18929"/>
                        <a:pt x="7200" y="19625"/>
                        <a:pt x="7476" y="19974"/>
                      </a:cubicBezTo>
                      <a:cubicBezTo>
                        <a:pt x="7753" y="20322"/>
                        <a:pt x="7753" y="20554"/>
                        <a:pt x="7846" y="20787"/>
                      </a:cubicBezTo>
                      <a:cubicBezTo>
                        <a:pt x="7846" y="20903"/>
                        <a:pt x="7846" y="20903"/>
                        <a:pt x="7846" y="21019"/>
                      </a:cubicBezTo>
                      <a:cubicBezTo>
                        <a:pt x="7938" y="21135"/>
                        <a:pt x="8030" y="21367"/>
                        <a:pt x="8123" y="21600"/>
                      </a:cubicBezTo>
                      <a:cubicBezTo>
                        <a:pt x="8215" y="21600"/>
                        <a:pt x="8215" y="21600"/>
                        <a:pt x="8215" y="21600"/>
                      </a:cubicBezTo>
                      <a:cubicBezTo>
                        <a:pt x="8215" y="21600"/>
                        <a:pt x="8307" y="21600"/>
                        <a:pt x="8307" y="21483"/>
                      </a:cubicBezTo>
                      <a:cubicBezTo>
                        <a:pt x="8307" y="21483"/>
                        <a:pt x="8307" y="21483"/>
                        <a:pt x="8307" y="21483"/>
                      </a:cubicBezTo>
                      <a:cubicBezTo>
                        <a:pt x="8307" y="21483"/>
                        <a:pt x="8400" y="21483"/>
                        <a:pt x="8400" y="21483"/>
                      </a:cubicBezTo>
                      <a:cubicBezTo>
                        <a:pt x="8400" y="21483"/>
                        <a:pt x="8400" y="21367"/>
                        <a:pt x="8307" y="21367"/>
                      </a:cubicBezTo>
                      <a:cubicBezTo>
                        <a:pt x="8307" y="21135"/>
                        <a:pt x="8307" y="20903"/>
                        <a:pt x="8400" y="20787"/>
                      </a:cubicBezTo>
                      <a:cubicBezTo>
                        <a:pt x="8492" y="20554"/>
                        <a:pt x="8676" y="20322"/>
                        <a:pt x="8953" y="20206"/>
                      </a:cubicBezTo>
                      <a:cubicBezTo>
                        <a:pt x="9046" y="20090"/>
                        <a:pt x="9138" y="20206"/>
                        <a:pt x="9323" y="20206"/>
                      </a:cubicBezTo>
                      <a:cubicBezTo>
                        <a:pt x="9415" y="20322"/>
                        <a:pt x="9507" y="20322"/>
                        <a:pt x="9692" y="20322"/>
                      </a:cubicBezTo>
                      <a:cubicBezTo>
                        <a:pt x="9784" y="20322"/>
                        <a:pt x="9876" y="20322"/>
                        <a:pt x="10061" y="20322"/>
                      </a:cubicBezTo>
                      <a:cubicBezTo>
                        <a:pt x="10061" y="20322"/>
                        <a:pt x="10893" y="20322"/>
                        <a:pt x="11077" y="20554"/>
                      </a:cubicBezTo>
                      <a:cubicBezTo>
                        <a:pt x="11170" y="20554"/>
                        <a:pt x="11354" y="20554"/>
                        <a:pt x="11539" y="20554"/>
                      </a:cubicBezTo>
                      <a:cubicBezTo>
                        <a:pt x="12001" y="20554"/>
                        <a:pt x="12370" y="20670"/>
                        <a:pt x="12554" y="20787"/>
                      </a:cubicBezTo>
                      <a:cubicBezTo>
                        <a:pt x="12647" y="20903"/>
                        <a:pt x="12739" y="20903"/>
                        <a:pt x="12739" y="20903"/>
                      </a:cubicBezTo>
                      <a:cubicBezTo>
                        <a:pt x="12924" y="20903"/>
                        <a:pt x="13016" y="20670"/>
                        <a:pt x="13016" y="20554"/>
                      </a:cubicBezTo>
                      <a:cubicBezTo>
                        <a:pt x="13200" y="19974"/>
                        <a:pt x="14585" y="18812"/>
                        <a:pt x="14677" y="18696"/>
                      </a:cubicBezTo>
                      <a:cubicBezTo>
                        <a:pt x="14862" y="18580"/>
                        <a:pt x="15047" y="18580"/>
                        <a:pt x="15601" y="18580"/>
                      </a:cubicBezTo>
                      <a:cubicBezTo>
                        <a:pt x="16062" y="18580"/>
                        <a:pt x="16524" y="18580"/>
                        <a:pt x="16801" y="18580"/>
                      </a:cubicBezTo>
                      <a:cubicBezTo>
                        <a:pt x="16985" y="18464"/>
                        <a:pt x="17262" y="18348"/>
                        <a:pt x="17816" y="18116"/>
                      </a:cubicBezTo>
                      <a:cubicBezTo>
                        <a:pt x="18000" y="18116"/>
                        <a:pt x="18093" y="18000"/>
                        <a:pt x="18277" y="18000"/>
                      </a:cubicBezTo>
                      <a:cubicBezTo>
                        <a:pt x="19108" y="17651"/>
                        <a:pt x="20031" y="17303"/>
                        <a:pt x="20493" y="17070"/>
                      </a:cubicBezTo>
                      <a:cubicBezTo>
                        <a:pt x="20493" y="17070"/>
                        <a:pt x="20493" y="17070"/>
                        <a:pt x="20493" y="17070"/>
                      </a:cubicBezTo>
                      <a:cubicBezTo>
                        <a:pt x="20585" y="16954"/>
                        <a:pt x="20677" y="16954"/>
                        <a:pt x="20677" y="16954"/>
                      </a:cubicBezTo>
                      <a:cubicBezTo>
                        <a:pt x="20677" y="16954"/>
                        <a:pt x="20770" y="16954"/>
                        <a:pt x="20770" y="16954"/>
                      </a:cubicBezTo>
                      <a:cubicBezTo>
                        <a:pt x="20770" y="16954"/>
                        <a:pt x="20770" y="16954"/>
                        <a:pt x="20862" y="16838"/>
                      </a:cubicBezTo>
                      <a:cubicBezTo>
                        <a:pt x="20862" y="16838"/>
                        <a:pt x="20862" y="16838"/>
                        <a:pt x="20862" y="16838"/>
                      </a:cubicBezTo>
                      <a:cubicBezTo>
                        <a:pt x="20862" y="16838"/>
                        <a:pt x="20954" y="16838"/>
                        <a:pt x="20954" y="16838"/>
                      </a:cubicBezTo>
                      <a:cubicBezTo>
                        <a:pt x="21047" y="16722"/>
                        <a:pt x="21231" y="15677"/>
                        <a:pt x="21416" y="14980"/>
                      </a:cubicBezTo>
                      <a:cubicBezTo>
                        <a:pt x="21508" y="14748"/>
                        <a:pt x="21508" y="14632"/>
                        <a:pt x="21508" y="14516"/>
                      </a:cubicBezTo>
                      <a:cubicBezTo>
                        <a:pt x="21600" y="14400"/>
                        <a:pt x="21600" y="14283"/>
                        <a:pt x="21600" y="14283"/>
                      </a:cubicBezTo>
                      <a:cubicBezTo>
                        <a:pt x="21600" y="14051"/>
                        <a:pt x="21324" y="13587"/>
                        <a:pt x="21231" y="13587"/>
                      </a:cubicBezTo>
                      <a:cubicBezTo>
                        <a:pt x="21231" y="13587"/>
                        <a:pt x="21231" y="13587"/>
                        <a:pt x="21139" y="13587"/>
                      </a:cubicBezTo>
                      <a:cubicBezTo>
                        <a:pt x="21139" y="13587"/>
                        <a:pt x="21139" y="13587"/>
                        <a:pt x="21139" y="13587"/>
                      </a:cubicBezTo>
                      <a:cubicBezTo>
                        <a:pt x="21139" y="13587"/>
                        <a:pt x="21139" y="13587"/>
                        <a:pt x="21139" y="13587"/>
                      </a:cubicBezTo>
                      <a:cubicBezTo>
                        <a:pt x="21139" y="13587"/>
                        <a:pt x="21139" y="13587"/>
                        <a:pt x="21139" y="13587"/>
                      </a:cubicBezTo>
                      <a:cubicBezTo>
                        <a:pt x="21139" y="13587"/>
                        <a:pt x="21139" y="13587"/>
                        <a:pt x="21139" y="13587"/>
                      </a:cubicBezTo>
                      <a:cubicBezTo>
                        <a:pt x="20954" y="13587"/>
                        <a:pt x="20954" y="13587"/>
                        <a:pt x="20954" y="13587"/>
                      </a:cubicBezTo>
                      <a:cubicBezTo>
                        <a:pt x="20954" y="13587"/>
                        <a:pt x="20954" y="13587"/>
                        <a:pt x="20954" y="13587"/>
                      </a:cubicBezTo>
                      <a:cubicBezTo>
                        <a:pt x="20770" y="13587"/>
                        <a:pt x="20770" y="13587"/>
                        <a:pt x="20770" y="13587"/>
                      </a:cubicBezTo>
                      <a:cubicBezTo>
                        <a:pt x="20770" y="13587"/>
                        <a:pt x="20770" y="13587"/>
                        <a:pt x="20770" y="13587"/>
                      </a:cubicBezTo>
                      <a:cubicBezTo>
                        <a:pt x="20677" y="13587"/>
                        <a:pt x="20677" y="13587"/>
                        <a:pt x="20585" y="13587"/>
                      </a:cubicBezTo>
                      <a:cubicBezTo>
                        <a:pt x="20308" y="13470"/>
                        <a:pt x="19847" y="13470"/>
                        <a:pt x="19477" y="13354"/>
                      </a:cubicBezTo>
                      <a:cubicBezTo>
                        <a:pt x="19477" y="13354"/>
                        <a:pt x="19477" y="13354"/>
                        <a:pt x="19477" y="13354"/>
                      </a:cubicBezTo>
                      <a:cubicBezTo>
                        <a:pt x="19385" y="13354"/>
                        <a:pt x="19385" y="13354"/>
                        <a:pt x="19293" y="13354"/>
                      </a:cubicBezTo>
                      <a:cubicBezTo>
                        <a:pt x="19293" y="13354"/>
                        <a:pt x="19201" y="13354"/>
                        <a:pt x="19201" y="13354"/>
                      </a:cubicBezTo>
                      <a:cubicBezTo>
                        <a:pt x="19201" y="13354"/>
                        <a:pt x="19108" y="13354"/>
                        <a:pt x="19108" y="13354"/>
                      </a:cubicBezTo>
                      <a:cubicBezTo>
                        <a:pt x="18831" y="13238"/>
                        <a:pt x="18554" y="13238"/>
                        <a:pt x="18462" y="13238"/>
                      </a:cubicBezTo>
                      <a:cubicBezTo>
                        <a:pt x="18462" y="13122"/>
                        <a:pt x="18462" y="13122"/>
                        <a:pt x="18462" y="13122"/>
                      </a:cubicBezTo>
                      <a:cubicBezTo>
                        <a:pt x="18462" y="13122"/>
                        <a:pt x="18462" y="13122"/>
                        <a:pt x="18462" y="13122"/>
                      </a:cubicBezTo>
                      <a:cubicBezTo>
                        <a:pt x="18370" y="13122"/>
                        <a:pt x="18370" y="13122"/>
                        <a:pt x="18370" y="13122"/>
                      </a:cubicBezTo>
                      <a:cubicBezTo>
                        <a:pt x="18370" y="13006"/>
                        <a:pt x="18370" y="13006"/>
                        <a:pt x="18277" y="13006"/>
                      </a:cubicBezTo>
                      <a:cubicBezTo>
                        <a:pt x="18277" y="13006"/>
                        <a:pt x="18277" y="13006"/>
                        <a:pt x="18277" y="12890"/>
                      </a:cubicBezTo>
                      <a:cubicBezTo>
                        <a:pt x="18185" y="12890"/>
                        <a:pt x="18185" y="12890"/>
                        <a:pt x="18185" y="12890"/>
                      </a:cubicBezTo>
                      <a:cubicBezTo>
                        <a:pt x="18185" y="12774"/>
                        <a:pt x="18185" y="12774"/>
                        <a:pt x="18093" y="12774"/>
                      </a:cubicBezTo>
                      <a:cubicBezTo>
                        <a:pt x="18093" y="12774"/>
                        <a:pt x="18093" y="12658"/>
                        <a:pt x="18000" y="12658"/>
                      </a:cubicBezTo>
                      <a:cubicBezTo>
                        <a:pt x="18000" y="12658"/>
                        <a:pt x="18000" y="12658"/>
                        <a:pt x="18000" y="12541"/>
                      </a:cubicBezTo>
                      <a:cubicBezTo>
                        <a:pt x="18000" y="12541"/>
                        <a:pt x="17908" y="12541"/>
                        <a:pt x="17908" y="12425"/>
                      </a:cubicBezTo>
                      <a:cubicBezTo>
                        <a:pt x="17908" y="12425"/>
                        <a:pt x="17908" y="12425"/>
                        <a:pt x="17816" y="12309"/>
                      </a:cubicBezTo>
                      <a:cubicBezTo>
                        <a:pt x="17816" y="12309"/>
                        <a:pt x="17816" y="12309"/>
                        <a:pt x="17816" y="12193"/>
                      </a:cubicBezTo>
                      <a:cubicBezTo>
                        <a:pt x="17816" y="12193"/>
                        <a:pt x="17724" y="12193"/>
                        <a:pt x="17724" y="12077"/>
                      </a:cubicBezTo>
                      <a:cubicBezTo>
                        <a:pt x="17724" y="12077"/>
                        <a:pt x="17724" y="11961"/>
                        <a:pt x="17724" y="11961"/>
                      </a:cubicBezTo>
                      <a:cubicBezTo>
                        <a:pt x="17724" y="11961"/>
                        <a:pt x="17724" y="11845"/>
                        <a:pt x="17631" y="11845"/>
                      </a:cubicBezTo>
                      <a:cubicBezTo>
                        <a:pt x="17631" y="11729"/>
                        <a:pt x="17631" y="11729"/>
                        <a:pt x="17631" y="11729"/>
                      </a:cubicBezTo>
                      <a:cubicBezTo>
                        <a:pt x="17539" y="11496"/>
                        <a:pt x="17354" y="11264"/>
                        <a:pt x="17262" y="11032"/>
                      </a:cubicBezTo>
                      <a:cubicBezTo>
                        <a:pt x="17262" y="11032"/>
                        <a:pt x="17262" y="11032"/>
                        <a:pt x="17262" y="11032"/>
                      </a:cubicBezTo>
                      <a:cubicBezTo>
                        <a:pt x="17170" y="11032"/>
                        <a:pt x="17170" y="11032"/>
                        <a:pt x="17170" y="11032"/>
                      </a:cubicBezTo>
                      <a:cubicBezTo>
                        <a:pt x="17170" y="11032"/>
                        <a:pt x="17170" y="10916"/>
                        <a:pt x="17077" y="10916"/>
                      </a:cubicBezTo>
                      <a:cubicBezTo>
                        <a:pt x="17077" y="10916"/>
                        <a:pt x="17077" y="10916"/>
                        <a:pt x="17077" y="10916"/>
                      </a:cubicBezTo>
                      <a:cubicBezTo>
                        <a:pt x="16985" y="10916"/>
                        <a:pt x="16985" y="10916"/>
                        <a:pt x="16985" y="10916"/>
                      </a:cubicBezTo>
                      <a:cubicBezTo>
                        <a:pt x="16985" y="10916"/>
                        <a:pt x="16985" y="10916"/>
                        <a:pt x="16893" y="10916"/>
                      </a:cubicBezTo>
                      <a:cubicBezTo>
                        <a:pt x="16893" y="10916"/>
                        <a:pt x="16893" y="10916"/>
                        <a:pt x="16801" y="10800"/>
                      </a:cubicBezTo>
                      <a:cubicBezTo>
                        <a:pt x="16801" y="10800"/>
                        <a:pt x="16801" y="10800"/>
                        <a:pt x="16801" y="10800"/>
                      </a:cubicBezTo>
                      <a:cubicBezTo>
                        <a:pt x="16801" y="10800"/>
                        <a:pt x="16708" y="10800"/>
                        <a:pt x="16708" y="10683"/>
                      </a:cubicBezTo>
                      <a:cubicBezTo>
                        <a:pt x="16708" y="10683"/>
                        <a:pt x="16708" y="10683"/>
                        <a:pt x="16616" y="10683"/>
                      </a:cubicBezTo>
                      <a:cubicBezTo>
                        <a:pt x="16616" y="10683"/>
                        <a:pt x="16616" y="10567"/>
                        <a:pt x="16524" y="10567"/>
                      </a:cubicBezTo>
                      <a:cubicBezTo>
                        <a:pt x="16524" y="10567"/>
                        <a:pt x="16524" y="10567"/>
                        <a:pt x="16524" y="10451"/>
                      </a:cubicBezTo>
                      <a:cubicBezTo>
                        <a:pt x="16524" y="10451"/>
                        <a:pt x="16431" y="10451"/>
                        <a:pt x="16431" y="10335"/>
                      </a:cubicBezTo>
                      <a:cubicBezTo>
                        <a:pt x="16431" y="10335"/>
                        <a:pt x="16431" y="10335"/>
                        <a:pt x="16431" y="10219"/>
                      </a:cubicBezTo>
                      <a:cubicBezTo>
                        <a:pt x="16431" y="10219"/>
                        <a:pt x="16339" y="10219"/>
                        <a:pt x="16339" y="10103"/>
                      </a:cubicBezTo>
                      <a:cubicBezTo>
                        <a:pt x="16154" y="9870"/>
                        <a:pt x="15785" y="9290"/>
                        <a:pt x="15785" y="8825"/>
                      </a:cubicBezTo>
                      <a:cubicBezTo>
                        <a:pt x="15693" y="8593"/>
                        <a:pt x="15785" y="8477"/>
                        <a:pt x="15785" y="8477"/>
                      </a:cubicBezTo>
                      <a:cubicBezTo>
                        <a:pt x="15970" y="8245"/>
                        <a:pt x="15693" y="7664"/>
                        <a:pt x="15416" y="7316"/>
                      </a:cubicBezTo>
                      <a:cubicBezTo>
                        <a:pt x="15231" y="7200"/>
                        <a:pt x="15231" y="7200"/>
                        <a:pt x="15231" y="7200"/>
                      </a:cubicBezTo>
                      <a:cubicBezTo>
                        <a:pt x="14677" y="6619"/>
                        <a:pt x="14308" y="6038"/>
                        <a:pt x="14216" y="5690"/>
                      </a:cubicBezTo>
                      <a:cubicBezTo>
                        <a:pt x="14216" y="5574"/>
                        <a:pt x="14216" y="5458"/>
                        <a:pt x="14216" y="5341"/>
                      </a:cubicBezTo>
                      <a:cubicBezTo>
                        <a:pt x="13385" y="5225"/>
                        <a:pt x="13385" y="5225"/>
                        <a:pt x="13385" y="5225"/>
                      </a:cubicBezTo>
                      <a:cubicBezTo>
                        <a:pt x="12831" y="4645"/>
                        <a:pt x="12831" y="4645"/>
                        <a:pt x="12831" y="4645"/>
                      </a:cubicBezTo>
                      <a:lnTo>
                        <a:pt x="12185" y="4529"/>
                      </a:ln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44" name="Shape">
                  <a:extLst>
                    <a:ext uri="{FF2B5EF4-FFF2-40B4-BE49-F238E27FC236}">
                      <a16:creationId xmlns:a16="http://schemas.microsoft.com/office/drawing/2014/main" id="{A524976F-5466-430F-9F40-233D1BA21FDD}"/>
                    </a:ext>
                  </a:extLst>
                </p:cNvPr>
                <p:cNvSpPr/>
                <p:nvPr/>
              </p:nvSpPr>
              <p:spPr>
                <a:xfrm>
                  <a:off x="251911" y="297651"/>
                  <a:ext cx="105655" cy="105761"/>
                </a:xfrm>
                <a:custGeom>
                  <a:avLst/>
                  <a:gdLst/>
                  <a:ahLst/>
                  <a:cxnLst>
                    <a:cxn ang="0">
                      <a:pos x="wd2" y="hd2"/>
                    </a:cxn>
                    <a:cxn ang="5400000">
                      <a:pos x="wd2" y="hd2"/>
                    </a:cxn>
                    <a:cxn ang="10800000">
                      <a:pos x="wd2" y="hd2"/>
                    </a:cxn>
                    <a:cxn ang="16200000">
                      <a:pos x="wd2" y="hd2"/>
                    </a:cxn>
                  </a:cxnLst>
                  <a:rect l="0" t="0" r="r" b="b"/>
                  <a:pathLst>
                    <a:path w="21600" h="21600" extrusionOk="0">
                      <a:moveTo>
                        <a:pt x="8894" y="5456"/>
                      </a:moveTo>
                      <a:cubicBezTo>
                        <a:pt x="8894" y="5456"/>
                        <a:pt x="9148" y="5456"/>
                        <a:pt x="9148" y="5456"/>
                      </a:cubicBezTo>
                      <a:cubicBezTo>
                        <a:pt x="9148" y="5684"/>
                        <a:pt x="9148" y="5684"/>
                        <a:pt x="9402" y="5684"/>
                      </a:cubicBezTo>
                      <a:cubicBezTo>
                        <a:pt x="9402" y="5684"/>
                        <a:pt x="9402" y="5684"/>
                        <a:pt x="9402" y="5684"/>
                      </a:cubicBezTo>
                      <a:cubicBezTo>
                        <a:pt x="9402" y="5911"/>
                        <a:pt x="9656" y="5911"/>
                        <a:pt x="9656" y="5911"/>
                      </a:cubicBezTo>
                      <a:cubicBezTo>
                        <a:pt x="9656" y="5911"/>
                        <a:pt x="9656" y="5911"/>
                        <a:pt x="9656" y="6138"/>
                      </a:cubicBezTo>
                      <a:cubicBezTo>
                        <a:pt x="9910" y="6138"/>
                        <a:pt x="9910" y="6138"/>
                        <a:pt x="9910" y="6138"/>
                      </a:cubicBezTo>
                      <a:cubicBezTo>
                        <a:pt x="9910" y="6366"/>
                        <a:pt x="9910" y="6366"/>
                        <a:pt x="10164" y="6366"/>
                      </a:cubicBezTo>
                      <a:cubicBezTo>
                        <a:pt x="10164" y="6366"/>
                        <a:pt x="10164" y="6593"/>
                        <a:pt x="10164" y="6593"/>
                      </a:cubicBezTo>
                      <a:cubicBezTo>
                        <a:pt x="10164" y="6593"/>
                        <a:pt x="10164" y="6821"/>
                        <a:pt x="10164" y="6821"/>
                      </a:cubicBezTo>
                      <a:cubicBezTo>
                        <a:pt x="10418" y="6821"/>
                        <a:pt x="10418" y="6821"/>
                        <a:pt x="10418" y="7048"/>
                      </a:cubicBezTo>
                      <a:cubicBezTo>
                        <a:pt x="10418" y="7048"/>
                        <a:pt x="10418" y="7048"/>
                        <a:pt x="10418" y="7048"/>
                      </a:cubicBezTo>
                      <a:cubicBezTo>
                        <a:pt x="10418" y="7275"/>
                        <a:pt x="10418" y="7275"/>
                        <a:pt x="10418" y="7275"/>
                      </a:cubicBezTo>
                      <a:cubicBezTo>
                        <a:pt x="10418" y="7503"/>
                        <a:pt x="10418" y="7503"/>
                        <a:pt x="10672" y="7503"/>
                      </a:cubicBezTo>
                      <a:cubicBezTo>
                        <a:pt x="10672" y="7503"/>
                        <a:pt x="10672" y="7730"/>
                        <a:pt x="10672" y="7730"/>
                      </a:cubicBezTo>
                      <a:cubicBezTo>
                        <a:pt x="10672" y="8185"/>
                        <a:pt x="9148" y="12959"/>
                        <a:pt x="8385" y="13414"/>
                      </a:cubicBezTo>
                      <a:cubicBezTo>
                        <a:pt x="8385" y="13414"/>
                        <a:pt x="8385" y="13414"/>
                        <a:pt x="8131" y="13642"/>
                      </a:cubicBezTo>
                      <a:cubicBezTo>
                        <a:pt x="8131" y="13642"/>
                        <a:pt x="8131" y="13642"/>
                        <a:pt x="8131" y="13642"/>
                      </a:cubicBezTo>
                      <a:cubicBezTo>
                        <a:pt x="8131" y="13642"/>
                        <a:pt x="7877" y="13642"/>
                        <a:pt x="7877" y="13642"/>
                      </a:cubicBezTo>
                      <a:cubicBezTo>
                        <a:pt x="7877" y="13642"/>
                        <a:pt x="7877" y="13642"/>
                        <a:pt x="7623" y="13642"/>
                      </a:cubicBezTo>
                      <a:cubicBezTo>
                        <a:pt x="7369" y="13869"/>
                        <a:pt x="7115" y="14096"/>
                        <a:pt x="6607" y="14096"/>
                      </a:cubicBezTo>
                      <a:cubicBezTo>
                        <a:pt x="6607" y="14096"/>
                        <a:pt x="6352" y="14096"/>
                        <a:pt x="6352" y="14096"/>
                      </a:cubicBezTo>
                      <a:cubicBezTo>
                        <a:pt x="6098" y="14324"/>
                        <a:pt x="6098" y="14324"/>
                        <a:pt x="5844" y="14324"/>
                      </a:cubicBezTo>
                      <a:cubicBezTo>
                        <a:pt x="5590" y="14324"/>
                        <a:pt x="5590" y="14324"/>
                        <a:pt x="5590" y="14551"/>
                      </a:cubicBezTo>
                      <a:cubicBezTo>
                        <a:pt x="5336" y="14551"/>
                        <a:pt x="5082" y="14551"/>
                        <a:pt x="4828" y="14778"/>
                      </a:cubicBezTo>
                      <a:cubicBezTo>
                        <a:pt x="4828" y="14778"/>
                        <a:pt x="4828" y="14778"/>
                        <a:pt x="4828" y="14778"/>
                      </a:cubicBezTo>
                      <a:cubicBezTo>
                        <a:pt x="2795" y="15233"/>
                        <a:pt x="1016" y="15688"/>
                        <a:pt x="0" y="16143"/>
                      </a:cubicBezTo>
                      <a:cubicBezTo>
                        <a:pt x="762" y="17279"/>
                        <a:pt x="1524" y="18871"/>
                        <a:pt x="2541" y="20690"/>
                      </a:cubicBezTo>
                      <a:cubicBezTo>
                        <a:pt x="2541" y="20690"/>
                        <a:pt x="2795" y="20917"/>
                        <a:pt x="2795" y="21145"/>
                      </a:cubicBezTo>
                      <a:cubicBezTo>
                        <a:pt x="2795" y="21145"/>
                        <a:pt x="2795" y="21145"/>
                        <a:pt x="2795" y="21145"/>
                      </a:cubicBezTo>
                      <a:cubicBezTo>
                        <a:pt x="2795" y="21372"/>
                        <a:pt x="3049" y="21372"/>
                        <a:pt x="3049" y="21600"/>
                      </a:cubicBezTo>
                      <a:cubicBezTo>
                        <a:pt x="3049" y="21600"/>
                        <a:pt x="3303" y="21600"/>
                        <a:pt x="3303" y="21600"/>
                      </a:cubicBezTo>
                      <a:cubicBezTo>
                        <a:pt x="4320" y="20917"/>
                        <a:pt x="5590" y="20917"/>
                        <a:pt x="6607" y="20917"/>
                      </a:cubicBezTo>
                      <a:cubicBezTo>
                        <a:pt x="7115" y="20917"/>
                        <a:pt x="7623" y="20917"/>
                        <a:pt x="8131" y="20690"/>
                      </a:cubicBezTo>
                      <a:cubicBezTo>
                        <a:pt x="8385" y="20690"/>
                        <a:pt x="8385" y="20690"/>
                        <a:pt x="8385" y="20463"/>
                      </a:cubicBezTo>
                      <a:cubicBezTo>
                        <a:pt x="8385" y="20008"/>
                        <a:pt x="8385" y="19326"/>
                        <a:pt x="8894" y="18871"/>
                      </a:cubicBezTo>
                      <a:cubicBezTo>
                        <a:pt x="9656" y="18416"/>
                        <a:pt x="10418" y="18416"/>
                        <a:pt x="10928" y="18416"/>
                      </a:cubicBezTo>
                      <a:cubicBezTo>
                        <a:pt x="11182" y="18416"/>
                        <a:pt x="11436" y="18416"/>
                        <a:pt x="11690" y="18416"/>
                      </a:cubicBezTo>
                      <a:cubicBezTo>
                        <a:pt x="11944" y="18416"/>
                        <a:pt x="12198" y="18416"/>
                        <a:pt x="12198" y="18416"/>
                      </a:cubicBezTo>
                      <a:cubicBezTo>
                        <a:pt x="12452" y="18189"/>
                        <a:pt x="12452" y="17962"/>
                        <a:pt x="12706" y="17734"/>
                      </a:cubicBezTo>
                      <a:cubicBezTo>
                        <a:pt x="12961" y="17052"/>
                        <a:pt x="13469" y="16143"/>
                        <a:pt x="14231" y="15915"/>
                      </a:cubicBezTo>
                      <a:cubicBezTo>
                        <a:pt x="14485" y="15915"/>
                        <a:pt x="14993" y="15688"/>
                        <a:pt x="15248" y="15688"/>
                      </a:cubicBezTo>
                      <a:cubicBezTo>
                        <a:pt x="15248" y="15688"/>
                        <a:pt x="15756" y="15688"/>
                        <a:pt x="15756" y="15688"/>
                      </a:cubicBezTo>
                      <a:cubicBezTo>
                        <a:pt x="15502" y="15006"/>
                        <a:pt x="15502" y="11823"/>
                        <a:pt x="17026" y="11595"/>
                      </a:cubicBezTo>
                      <a:cubicBezTo>
                        <a:pt x="17789" y="11595"/>
                        <a:pt x="18805" y="10913"/>
                        <a:pt x="19059" y="10686"/>
                      </a:cubicBezTo>
                      <a:cubicBezTo>
                        <a:pt x="19059" y="10231"/>
                        <a:pt x="19313" y="9776"/>
                        <a:pt x="20330" y="8639"/>
                      </a:cubicBezTo>
                      <a:cubicBezTo>
                        <a:pt x="20838" y="8185"/>
                        <a:pt x="21092" y="7730"/>
                        <a:pt x="21346" y="7503"/>
                      </a:cubicBezTo>
                      <a:cubicBezTo>
                        <a:pt x="21600" y="7048"/>
                        <a:pt x="21600" y="6821"/>
                        <a:pt x="21600" y="6821"/>
                      </a:cubicBezTo>
                      <a:cubicBezTo>
                        <a:pt x="21600" y="6821"/>
                        <a:pt x="21600" y="6821"/>
                        <a:pt x="21600" y="6821"/>
                      </a:cubicBezTo>
                      <a:cubicBezTo>
                        <a:pt x="20584" y="6593"/>
                        <a:pt x="19313" y="4774"/>
                        <a:pt x="18805" y="3865"/>
                      </a:cubicBezTo>
                      <a:cubicBezTo>
                        <a:pt x="18805" y="3637"/>
                        <a:pt x="18297" y="3637"/>
                        <a:pt x="17789" y="3637"/>
                      </a:cubicBezTo>
                      <a:cubicBezTo>
                        <a:pt x="16772" y="3410"/>
                        <a:pt x="15502" y="3183"/>
                        <a:pt x="14231" y="2273"/>
                      </a:cubicBezTo>
                      <a:cubicBezTo>
                        <a:pt x="13469" y="1818"/>
                        <a:pt x="12961" y="1136"/>
                        <a:pt x="12452" y="0"/>
                      </a:cubicBezTo>
                      <a:cubicBezTo>
                        <a:pt x="11944" y="227"/>
                        <a:pt x="11944" y="227"/>
                        <a:pt x="11944" y="227"/>
                      </a:cubicBezTo>
                      <a:cubicBezTo>
                        <a:pt x="11182" y="227"/>
                        <a:pt x="11182" y="227"/>
                        <a:pt x="11182" y="227"/>
                      </a:cubicBezTo>
                      <a:cubicBezTo>
                        <a:pt x="11182" y="1818"/>
                        <a:pt x="11182" y="1818"/>
                        <a:pt x="11182" y="1818"/>
                      </a:cubicBezTo>
                      <a:cubicBezTo>
                        <a:pt x="9402" y="4092"/>
                        <a:pt x="9402" y="4092"/>
                        <a:pt x="9402" y="4092"/>
                      </a:cubicBezTo>
                      <a:cubicBezTo>
                        <a:pt x="8894" y="5456"/>
                        <a:pt x="8894" y="5456"/>
                        <a:pt x="8894" y="5456"/>
                      </a:cubicBezTo>
                      <a:cubicBezTo>
                        <a:pt x="8894" y="5456"/>
                        <a:pt x="8894" y="5456"/>
                        <a:pt x="8894" y="5456"/>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45" name="Shape">
                  <a:extLst>
                    <a:ext uri="{FF2B5EF4-FFF2-40B4-BE49-F238E27FC236}">
                      <a16:creationId xmlns:a16="http://schemas.microsoft.com/office/drawing/2014/main" id="{F07C4F80-2FE7-4635-8A2E-AA71A94F23F5}"/>
                    </a:ext>
                  </a:extLst>
                </p:cNvPr>
                <p:cNvSpPr/>
                <p:nvPr/>
              </p:nvSpPr>
              <p:spPr>
                <a:xfrm>
                  <a:off x="233142" y="283295"/>
                  <a:ext cx="9435" cy="15315"/>
                </a:xfrm>
                <a:custGeom>
                  <a:avLst/>
                  <a:gdLst/>
                  <a:ahLst/>
                  <a:cxnLst>
                    <a:cxn ang="0">
                      <a:pos x="wd2" y="hd2"/>
                    </a:cxn>
                    <a:cxn ang="5400000">
                      <a:pos x="wd2" y="hd2"/>
                    </a:cxn>
                    <a:cxn ang="10800000">
                      <a:pos x="wd2" y="hd2"/>
                    </a:cxn>
                    <a:cxn ang="16200000">
                      <a:pos x="wd2" y="hd2"/>
                    </a:cxn>
                  </a:cxnLst>
                  <a:rect l="0" t="0" r="r" b="b"/>
                  <a:pathLst>
                    <a:path w="19793" h="21600" extrusionOk="0">
                      <a:moveTo>
                        <a:pt x="18515" y="1661"/>
                      </a:moveTo>
                      <a:cubicBezTo>
                        <a:pt x="18515" y="0"/>
                        <a:pt x="15429" y="0"/>
                        <a:pt x="15429" y="0"/>
                      </a:cubicBezTo>
                      <a:cubicBezTo>
                        <a:pt x="15429" y="0"/>
                        <a:pt x="15429" y="0"/>
                        <a:pt x="15429" y="0"/>
                      </a:cubicBezTo>
                      <a:cubicBezTo>
                        <a:pt x="6171" y="0"/>
                        <a:pt x="0" y="11631"/>
                        <a:pt x="0" y="14954"/>
                      </a:cubicBezTo>
                      <a:cubicBezTo>
                        <a:pt x="0" y="14954"/>
                        <a:pt x="0" y="16616"/>
                        <a:pt x="0" y="16616"/>
                      </a:cubicBezTo>
                      <a:cubicBezTo>
                        <a:pt x="0" y="16616"/>
                        <a:pt x="0" y="16616"/>
                        <a:pt x="0" y="16616"/>
                      </a:cubicBezTo>
                      <a:cubicBezTo>
                        <a:pt x="0" y="18277"/>
                        <a:pt x="0" y="18277"/>
                        <a:pt x="0" y="18277"/>
                      </a:cubicBezTo>
                      <a:cubicBezTo>
                        <a:pt x="0" y="18277"/>
                        <a:pt x="3085" y="19939"/>
                        <a:pt x="3085" y="19939"/>
                      </a:cubicBezTo>
                      <a:cubicBezTo>
                        <a:pt x="3085" y="19939"/>
                        <a:pt x="3085" y="19939"/>
                        <a:pt x="3085" y="19939"/>
                      </a:cubicBezTo>
                      <a:cubicBezTo>
                        <a:pt x="6171" y="21600"/>
                        <a:pt x="6171" y="21600"/>
                        <a:pt x="9257" y="21600"/>
                      </a:cubicBezTo>
                      <a:cubicBezTo>
                        <a:pt x="9257" y="21600"/>
                        <a:pt x="9257" y="21600"/>
                        <a:pt x="9257" y="21600"/>
                      </a:cubicBezTo>
                      <a:cubicBezTo>
                        <a:pt x="12343" y="21600"/>
                        <a:pt x="12343" y="21600"/>
                        <a:pt x="12343" y="21600"/>
                      </a:cubicBezTo>
                      <a:cubicBezTo>
                        <a:pt x="12343" y="21600"/>
                        <a:pt x="12343" y="19939"/>
                        <a:pt x="15429" y="18277"/>
                      </a:cubicBezTo>
                      <a:cubicBezTo>
                        <a:pt x="18515" y="14954"/>
                        <a:pt x="21600" y="6646"/>
                        <a:pt x="18515" y="1661"/>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46" name="Shape">
                  <a:extLst>
                    <a:ext uri="{FF2B5EF4-FFF2-40B4-BE49-F238E27FC236}">
                      <a16:creationId xmlns:a16="http://schemas.microsoft.com/office/drawing/2014/main" id="{3D14A577-D43E-4D8C-8B5C-92D5BE6C10BA}"/>
                    </a:ext>
                  </a:extLst>
                </p:cNvPr>
                <p:cNvSpPr/>
                <p:nvPr/>
              </p:nvSpPr>
              <p:spPr>
                <a:xfrm>
                  <a:off x="251911" y="279945"/>
                  <a:ext cx="59855" cy="44028"/>
                </a:xfrm>
                <a:custGeom>
                  <a:avLst/>
                  <a:gdLst/>
                  <a:ahLst/>
                  <a:cxnLst>
                    <a:cxn ang="0">
                      <a:pos x="wd2" y="hd2"/>
                    </a:cxn>
                    <a:cxn ang="5400000">
                      <a:pos x="wd2" y="hd2"/>
                    </a:cxn>
                    <a:cxn ang="10800000">
                      <a:pos x="wd2" y="hd2"/>
                    </a:cxn>
                    <a:cxn ang="16200000">
                      <a:pos x="wd2" y="hd2"/>
                    </a:cxn>
                  </a:cxnLst>
                  <a:rect l="0" t="0" r="r" b="b"/>
                  <a:pathLst>
                    <a:path w="21600" h="21600" extrusionOk="0">
                      <a:moveTo>
                        <a:pt x="15301" y="16615"/>
                      </a:moveTo>
                      <a:cubicBezTo>
                        <a:pt x="18001" y="12184"/>
                        <a:pt x="18001" y="12184"/>
                        <a:pt x="18001" y="12184"/>
                      </a:cubicBezTo>
                      <a:cubicBezTo>
                        <a:pt x="18001" y="6646"/>
                        <a:pt x="18001" y="6646"/>
                        <a:pt x="18001" y="6646"/>
                      </a:cubicBezTo>
                      <a:cubicBezTo>
                        <a:pt x="20700" y="6646"/>
                        <a:pt x="20700" y="6646"/>
                        <a:pt x="20700" y="6646"/>
                      </a:cubicBezTo>
                      <a:cubicBezTo>
                        <a:pt x="21600" y="6092"/>
                        <a:pt x="21600" y="6092"/>
                        <a:pt x="21600" y="6092"/>
                      </a:cubicBezTo>
                      <a:cubicBezTo>
                        <a:pt x="21600" y="4430"/>
                        <a:pt x="21600" y="3323"/>
                        <a:pt x="21151" y="2215"/>
                      </a:cubicBezTo>
                      <a:cubicBezTo>
                        <a:pt x="21151" y="1661"/>
                        <a:pt x="21151" y="553"/>
                        <a:pt x="21151" y="0"/>
                      </a:cubicBezTo>
                      <a:cubicBezTo>
                        <a:pt x="19801" y="1107"/>
                        <a:pt x="17551" y="4984"/>
                        <a:pt x="16200" y="7753"/>
                      </a:cubicBezTo>
                      <a:cubicBezTo>
                        <a:pt x="14401" y="11630"/>
                        <a:pt x="9450" y="14400"/>
                        <a:pt x="5400" y="13846"/>
                      </a:cubicBezTo>
                      <a:cubicBezTo>
                        <a:pt x="4950" y="13846"/>
                        <a:pt x="4500" y="13846"/>
                        <a:pt x="4050" y="13846"/>
                      </a:cubicBezTo>
                      <a:cubicBezTo>
                        <a:pt x="2250" y="13846"/>
                        <a:pt x="1350" y="14400"/>
                        <a:pt x="900" y="14953"/>
                      </a:cubicBezTo>
                      <a:cubicBezTo>
                        <a:pt x="450" y="15507"/>
                        <a:pt x="450" y="15507"/>
                        <a:pt x="450" y="15507"/>
                      </a:cubicBezTo>
                      <a:cubicBezTo>
                        <a:pt x="0" y="15507"/>
                        <a:pt x="0" y="15507"/>
                        <a:pt x="0" y="15507"/>
                      </a:cubicBezTo>
                      <a:cubicBezTo>
                        <a:pt x="0" y="16061"/>
                        <a:pt x="0" y="16061"/>
                        <a:pt x="0" y="16061"/>
                      </a:cubicBezTo>
                      <a:cubicBezTo>
                        <a:pt x="0" y="16061"/>
                        <a:pt x="0" y="16061"/>
                        <a:pt x="0" y="16615"/>
                      </a:cubicBezTo>
                      <a:cubicBezTo>
                        <a:pt x="450" y="16615"/>
                        <a:pt x="450" y="16615"/>
                        <a:pt x="450" y="17169"/>
                      </a:cubicBezTo>
                      <a:cubicBezTo>
                        <a:pt x="450" y="17169"/>
                        <a:pt x="450" y="17169"/>
                        <a:pt x="450" y="17169"/>
                      </a:cubicBezTo>
                      <a:cubicBezTo>
                        <a:pt x="900" y="17723"/>
                        <a:pt x="900" y="17723"/>
                        <a:pt x="1350" y="18276"/>
                      </a:cubicBezTo>
                      <a:cubicBezTo>
                        <a:pt x="1350" y="18276"/>
                        <a:pt x="1350" y="18276"/>
                        <a:pt x="1350" y="18276"/>
                      </a:cubicBezTo>
                      <a:cubicBezTo>
                        <a:pt x="1350" y="18276"/>
                        <a:pt x="1350" y="18276"/>
                        <a:pt x="1800" y="18830"/>
                      </a:cubicBezTo>
                      <a:cubicBezTo>
                        <a:pt x="1800" y="18830"/>
                        <a:pt x="1800" y="18830"/>
                        <a:pt x="1800" y="18830"/>
                      </a:cubicBezTo>
                      <a:cubicBezTo>
                        <a:pt x="1800" y="18830"/>
                        <a:pt x="1800" y="19384"/>
                        <a:pt x="2250" y="19384"/>
                      </a:cubicBezTo>
                      <a:cubicBezTo>
                        <a:pt x="2250" y="19384"/>
                        <a:pt x="2250" y="19384"/>
                        <a:pt x="2250" y="19384"/>
                      </a:cubicBezTo>
                      <a:cubicBezTo>
                        <a:pt x="2250" y="19384"/>
                        <a:pt x="2250" y="19384"/>
                        <a:pt x="2700" y="19938"/>
                      </a:cubicBezTo>
                      <a:cubicBezTo>
                        <a:pt x="2700" y="19938"/>
                        <a:pt x="2700" y="19938"/>
                        <a:pt x="2700" y="19938"/>
                      </a:cubicBezTo>
                      <a:cubicBezTo>
                        <a:pt x="2700" y="19938"/>
                        <a:pt x="2700" y="19938"/>
                        <a:pt x="3150" y="19938"/>
                      </a:cubicBezTo>
                      <a:cubicBezTo>
                        <a:pt x="3150" y="19938"/>
                        <a:pt x="3150" y="19938"/>
                        <a:pt x="3150" y="19938"/>
                      </a:cubicBezTo>
                      <a:cubicBezTo>
                        <a:pt x="3150" y="19938"/>
                        <a:pt x="3150" y="19938"/>
                        <a:pt x="3150" y="19938"/>
                      </a:cubicBezTo>
                      <a:cubicBezTo>
                        <a:pt x="3600" y="19938"/>
                        <a:pt x="3600" y="19938"/>
                        <a:pt x="3600" y="19938"/>
                      </a:cubicBezTo>
                      <a:cubicBezTo>
                        <a:pt x="3600" y="19938"/>
                        <a:pt x="3600" y="20492"/>
                        <a:pt x="3600" y="20492"/>
                      </a:cubicBezTo>
                      <a:cubicBezTo>
                        <a:pt x="4050" y="20492"/>
                        <a:pt x="4050" y="20492"/>
                        <a:pt x="4050" y="20492"/>
                      </a:cubicBezTo>
                      <a:cubicBezTo>
                        <a:pt x="4050" y="20492"/>
                        <a:pt x="4050" y="20492"/>
                        <a:pt x="4500" y="20492"/>
                      </a:cubicBezTo>
                      <a:cubicBezTo>
                        <a:pt x="4500" y="20492"/>
                        <a:pt x="4500" y="20492"/>
                        <a:pt x="4500" y="20492"/>
                      </a:cubicBezTo>
                      <a:cubicBezTo>
                        <a:pt x="4500" y="20492"/>
                        <a:pt x="4950" y="20492"/>
                        <a:pt x="4950" y="20492"/>
                      </a:cubicBezTo>
                      <a:cubicBezTo>
                        <a:pt x="4950" y="20492"/>
                        <a:pt x="4950" y="20492"/>
                        <a:pt x="4950" y="20492"/>
                      </a:cubicBezTo>
                      <a:cubicBezTo>
                        <a:pt x="5400" y="20492"/>
                        <a:pt x="6300" y="20492"/>
                        <a:pt x="7200" y="21046"/>
                      </a:cubicBezTo>
                      <a:cubicBezTo>
                        <a:pt x="7200" y="21046"/>
                        <a:pt x="7200" y="21046"/>
                        <a:pt x="7200" y="21046"/>
                      </a:cubicBezTo>
                      <a:cubicBezTo>
                        <a:pt x="7650" y="21046"/>
                        <a:pt x="7650" y="21046"/>
                        <a:pt x="7650" y="21046"/>
                      </a:cubicBezTo>
                      <a:cubicBezTo>
                        <a:pt x="8099" y="21046"/>
                        <a:pt x="8099" y="21046"/>
                        <a:pt x="8099" y="21046"/>
                      </a:cubicBezTo>
                      <a:cubicBezTo>
                        <a:pt x="8550" y="21046"/>
                        <a:pt x="8550" y="21046"/>
                        <a:pt x="8550" y="21046"/>
                      </a:cubicBezTo>
                      <a:cubicBezTo>
                        <a:pt x="9000" y="21046"/>
                        <a:pt x="9000" y="21046"/>
                        <a:pt x="9000" y="21046"/>
                      </a:cubicBezTo>
                      <a:cubicBezTo>
                        <a:pt x="9450" y="21046"/>
                        <a:pt x="9450" y="21046"/>
                        <a:pt x="9450" y="21046"/>
                      </a:cubicBezTo>
                      <a:cubicBezTo>
                        <a:pt x="9900" y="21046"/>
                        <a:pt x="9900" y="21046"/>
                        <a:pt x="9900" y="21046"/>
                      </a:cubicBezTo>
                      <a:cubicBezTo>
                        <a:pt x="11251" y="21600"/>
                        <a:pt x="12600" y="21600"/>
                        <a:pt x="13501" y="21600"/>
                      </a:cubicBezTo>
                      <a:lnTo>
                        <a:pt x="15301" y="16615"/>
                      </a:ln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47" name="Shape">
                  <a:extLst>
                    <a:ext uri="{FF2B5EF4-FFF2-40B4-BE49-F238E27FC236}">
                      <a16:creationId xmlns:a16="http://schemas.microsoft.com/office/drawing/2014/main" id="{EB455F05-4D93-4B18-A648-1D266D993F0A}"/>
                    </a:ext>
                  </a:extLst>
                </p:cNvPr>
                <p:cNvSpPr/>
                <p:nvPr/>
              </p:nvSpPr>
              <p:spPr>
                <a:xfrm>
                  <a:off x="65059" y="122027"/>
                  <a:ext cx="130643" cy="114852"/>
                </a:xfrm>
                <a:custGeom>
                  <a:avLst/>
                  <a:gdLst/>
                  <a:ahLst/>
                  <a:cxnLst>
                    <a:cxn ang="0">
                      <a:pos x="wd2" y="hd2"/>
                    </a:cxn>
                    <a:cxn ang="5400000">
                      <a:pos x="wd2" y="hd2"/>
                    </a:cxn>
                    <a:cxn ang="10800000">
                      <a:pos x="wd2" y="hd2"/>
                    </a:cxn>
                    <a:cxn ang="16200000">
                      <a:pos x="wd2" y="hd2"/>
                    </a:cxn>
                  </a:cxnLst>
                  <a:rect l="0" t="0" r="r" b="b"/>
                  <a:pathLst>
                    <a:path w="21600" h="21600" extrusionOk="0">
                      <a:moveTo>
                        <a:pt x="13371" y="1258"/>
                      </a:moveTo>
                      <a:cubicBezTo>
                        <a:pt x="13371" y="1258"/>
                        <a:pt x="13165" y="1258"/>
                        <a:pt x="13165" y="1258"/>
                      </a:cubicBezTo>
                      <a:cubicBezTo>
                        <a:pt x="13165" y="1258"/>
                        <a:pt x="13165" y="1258"/>
                        <a:pt x="13165" y="1258"/>
                      </a:cubicBezTo>
                      <a:cubicBezTo>
                        <a:pt x="13165" y="1258"/>
                        <a:pt x="13165" y="1258"/>
                        <a:pt x="12960" y="1258"/>
                      </a:cubicBezTo>
                      <a:cubicBezTo>
                        <a:pt x="12754" y="1258"/>
                        <a:pt x="12342" y="1048"/>
                        <a:pt x="11931" y="838"/>
                      </a:cubicBezTo>
                      <a:cubicBezTo>
                        <a:pt x="11725" y="629"/>
                        <a:pt x="11314" y="419"/>
                        <a:pt x="11108" y="419"/>
                      </a:cubicBezTo>
                      <a:cubicBezTo>
                        <a:pt x="11108" y="419"/>
                        <a:pt x="10902" y="629"/>
                        <a:pt x="10902" y="629"/>
                      </a:cubicBezTo>
                      <a:cubicBezTo>
                        <a:pt x="10491" y="629"/>
                        <a:pt x="10285" y="419"/>
                        <a:pt x="10079" y="209"/>
                      </a:cubicBezTo>
                      <a:cubicBezTo>
                        <a:pt x="9874" y="209"/>
                        <a:pt x="9462" y="0"/>
                        <a:pt x="9051" y="0"/>
                      </a:cubicBezTo>
                      <a:cubicBezTo>
                        <a:pt x="9051" y="0"/>
                        <a:pt x="8845" y="0"/>
                        <a:pt x="8845" y="0"/>
                      </a:cubicBezTo>
                      <a:cubicBezTo>
                        <a:pt x="8845" y="209"/>
                        <a:pt x="8845" y="209"/>
                        <a:pt x="8845" y="209"/>
                      </a:cubicBezTo>
                      <a:cubicBezTo>
                        <a:pt x="8845" y="209"/>
                        <a:pt x="8640" y="209"/>
                        <a:pt x="8640" y="209"/>
                      </a:cubicBezTo>
                      <a:cubicBezTo>
                        <a:pt x="8640" y="209"/>
                        <a:pt x="8640" y="209"/>
                        <a:pt x="8640" y="209"/>
                      </a:cubicBezTo>
                      <a:cubicBezTo>
                        <a:pt x="8845" y="209"/>
                        <a:pt x="8845" y="209"/>
                        <a:pt x="8845" y="209"/>
                      </a:cubicBezTo>
                      <a:cubicBezTo>
                        <a:pt x="8845" y="209"/>
                        <a:pt x="8845" y="209"/>
                        <a:pt x="8845" y="209"/>
                      </a:cubicBezTo>
                      <a:cubicBezTo>
                        <a:pt x="8845" y="209"/>
                        <a:pt x="8845" y="209"/>
                        <a:pt x="8845" y="209"/>
                      </a:cubicBezTo>
                      <a:cubicBezTo>
                        <a:pt x="8434" y="629"/>
                        <a:pt x="8434" y="629"/>
                        <a:pt x="8434" y="629"/>
                      </a:cubicBezTo>
                      <a:cubicBezTo>
                        <a:pt x="8228" y="838"/>
                        <a:pt x="8228" y="838"/>
                        <a:pt x="8228" y="838"/>
                      </a:cubicBezTo>
                      <a:cubicBezTo>
                        <a:pt x="6788" y="1887"/>
                        <a:pt x="6788" y="1887"/>
                        <a:pt x="6788" y="1887"/>
                      </a:cubicBezTo>
                      <a:cubicBezTo>
                        <a:pt x="6582" y="1887"/>
                        <a:pt x="5760" y="2306"/>
                        <a:pt x="5554" y="2726"/>
                      </a:cubicBezTo>
                      <a:cubicBezTo>
                        <a:pt x="5554" y="2935"/>
                        <a:pt x="5554" y="3145"/>
                        <a:pt x="5760" y="3565"/>
                      </a:cubicBezTo>
                      <a:cubicBezTo>
                        <a:pt x="5760" y="3984"/>
                        <a:pt x="5965" y="4403"/>
                        <a:pt x="5760" y="4823"/>
                      </a:cubicBezTo>
                      <a:cubicBezTo>
                        <a:pt x="5554" y="5033"/>
                        <a:pt x="5554" y="5871"/>
                        <a:pt x="5554" y="6291"/>
                      </a:cubicBezTo>
                      <a:cubicBezTo>
                        <a:pt x="5760" y="6710"/>
                        <a:pt x="5142" y="7549"/>
                        <a:pt x="4937" y="7968"/>
                      </a:cubicBezTo>
                      <a:cubicBezTo>
                        <a:pt x="4937" y="8178"/>
                        <a:pt x="4937" y="8178"/>
                        <a:pt x="4937" y="8178"/>
                      </a:cubicBezTo>
                      <a:cubicBezTo>
                        <a:pt x="4731" y="8178"/>
                        <a:pt x="4731" y="8178"/>
                        <a:pt x="4731" y="8178"/>
                      </a:cubicBezTo>
                      <a:cubicBezTo>
                        <a:pt x="4731" y="8178"/>
                        <a:pt x="4731" y="8178"/>
                        <a:pt x="4731" y="8178"/>
                      </a:cubicBezTo>
                      <a:cubicBezTo>
                        <a:pt x="3702" y="8807"/>
                        <a:pt x="1851" y="9856"/>
                        <a:pt x="0" y="10695"/>
                      </a:cubicBezTo>
                      <a:cubicBezTo>
                        <a:pt x="0" y="10904"/>
                        <a:pt x="0" y="10904"/>
                        <a:pt x="0" y="10904"/>
                      </a:cubicBezTo>
                      <a:cubicBezTo>
                        <a:pt x="0" y="11114"/>
                        <a:pt x="205" y="11114"/>
                        <a:pt x="205" y="11114"/>
                      </a:cubicBezTo>
                      <a:cubicBezTo>
                        <a:pt x="205" y="11324"/>
                        <a:pt x="205" y="11324"/>
                        <a:pt x="205" y="11533"/>
                      </a:cubicBezTo>
                      <a:cubicBezTo>
                        <a:pt x="205" y="11743"/>
                        <a:pt x="205" y="11743"/>
                        <a:pt x="411" y="11953"/>
                      </a:cubicBezTo>
                      <a:cubicBezTo>
                        <a:pt x="411" y="12163"/>
                        <a:pt x="411" y="12163"/>
                        <a:pt x="411" y="12163"/>
                      </a:cubicBezTo>
                      <a:cubicBezTo>
                        <a:pt x="411" y="12372"/>
                        <a:pt x="411" y="12372"/>
                        <a:pt x="411" y="12582"/>
                      </a:cubicBezTo>
                      <a:cubicBezTo>
                        <a:pt x="411" y="12582"/>
                        <a:pt x="411" y="12792"/>
                        <a:pt x="617" y="12792"/>
                      </a:cubicBezTo>
                      <a:cubicBezTo>
                        <a:pt x="617" y="13001"/>
                        <a:pt x="617" y="13001"/>
                        <a:pt x="617" y="13211"/>
                      </a:cubicBezTo>
                      <a:cubicBezTo>
                        <a:pt x="617" y="13211"/>
                        <a:pt x="617" y="13211"/>
                        <a:pt x="617" y="13421"/>
                      </a:cubicBezTo>
                      <a:cubicBezTo>
                        <a:pt x="617" y="13421"/>
                        <a:pt x="617" y="13421"/>
                        <a:pt x="617" y="13631"/>
                      </a:cubicBezTo>
                      <a:cubicBezTo>
                        <a:pt x="822" y="13631"/>
                        <a:pt x="1028" y="13631"/>
                        <a:pt x="1028" y="13631"/>
                      </a:cubicBezTo>
                      <a:cubicBezTo>
                        <a:pt x="1028" y="13631"/>
                        <a:pt x="1028" y="13631"/>
                        <a:pt x="1028" y="13631"/>
                      </a:cubicBezTo>
                      <a:cubicBezTo>
                        <a:pt x="1234" y="13631"/>
                        <a:pt x="1234" y="13421"/>
                        <a:pt x="1439" y="13421"/>
                      </a:cubicBezTo>
                      <a:cubicBezTo>
                        <a:pt x="1439" y="13421"/>
                        <a:pt x="1439" y="13421"/>
                        <a:pt x="1439" y="13421"/>
                      </a:cubicBezTo>
                      <a:cubicBezTo>
                        <a:pt x="1439" y="13421"/>
                        <a:pt x="1439" y="13421"/>
                        <a:pt x="1439" y="13421"/>
                      </a:cubicBezTo>
                      <a:cubicBezTo>
                        <a:pt x="1645" y="13421"/>
                        <a:pt x="1645" y="13421"/>
                        <a:pt x="1645" y="13421"/>
                      </a:cubicBezTo>
                      <a:cubicBezTo>
                        <a:pt x="1645" y="13631"/>
                        <a:pt x="1851" y="13631"/>
                        <a:pt x="1851" y="13631"/>
                      </a:cubicBezTo>
                      <a:cubicBezTo>
                        <a:pt x="1851" y="13631"/>
                        <a:pt x="2057" y="13631"/>
                        <a:pt x="2262" y="13631"/>
                      </a:cubicBezTo>
                      <a:cubicBezTo>
                        <a:pt x="2674" y="13631"/>
                        <a:pt x="3702" y="14260"/>
                        <a:pt x="4937" y="15099"/>
                      </a:cubicBezTo>
                      <a:cubicBezTo>
                        <a:pt x="5142" y="15308"/>
                        <a:pt x="5348" y="15308"/>
                        <a:pt x="5554" y="15518"/>
                      </a:cubicBezTo>
                      <a:cubicBezTo>
                        <a:pt x="6171" y="15937"/>
                        <a:pt x="6788" y="16147"/>
                        <a:pt x="6994" y="16357"/>
                      </a:cubicBezTo>
                      <a:cubicBezTo>
                        <a:pt x="6994" y="16357"/>
                        <a:pt x="6994" y="16357"/>
                        <a:pt x="6994" y="16357"/>
                      </a:cubicBezTo>
                      <a:cubicBezTo>
                        <a:pt x="8228" y="16986"/>
                        <a:pt x="11725" y="19922"/>
                        <a:pt x="12548" y="20551"/>
                      </a:cubicBezTo>
                      <a:cubicBezTo>
                        <a:pt x="13371" y="21180"/>
                        <a:pt x="14605" y="21390"/>
                        <a:pt x="15017" y="21390"/>
                      </a:cubicBezTo>
                      <a:cubicBezTo>
                        <a:pt x="15017" y="21390"/>
                        <a:pt x="15222" y="21390"/>
                        <a:pt x="15222" y="21390"/>
                      </a:cubicBezTo>
                      <a:cubicBezTo>
                        <a:pt x="15222" y="21390"/>
                        <a:pt x="15222" y="21390"/>
                        <a:pt x="15222" y="21390"/>
                      </a:cubicBezTo>
                      <a:cubicBezTo>
                        <a:pt x="15222" y="21390"/>
                        <a:pt x="15428" y="21390"/>
                        <a:pt x="15428" y="21390"/>
                      </a:cubicBezTo>
                      <a:cubicBezTo>
                        <a:pt x="15428" y="21390"/>
                        <a:pt x="15428" y="21390"/>
                        <a:pt x="15428" y="21390"/>
                      </a:cubicBezTo>
                      <a:cubicBezTo>
                        <a:pt x="15428" y="21390"/>
                        <a:pt x="15634" y="21390"/>
                        <a:pt x="15634" y="21390"/>
                      </a:cubicBezTo>
                      <a:cubicBezTo>
                        <a:pt x="15634" y="21390"/>
                        <a:pt x="15634" y="21390"/>
                        <a:pt x="15839" y="21390"/>
                      </a:cubicBezTo>
                      <a:cubicBezTo>
                        <a:pt x="15839" y="21390"/>
                        <a:pt x="15839" y="21390"/>
                        <a:pt x="15839" y="21390"/>
                      </a:cubicBezTo>
                      <a:cubicBezTo>
                        <a:pt x="16251" y="21600"/>
                        <a:pt x="16868" y="21600"/>
                        <a:pt x="17485" y="21600"/>
                      </a:cubicBezTo>
                      <a:cubicBezTo>
                        <a:pt x="17485" y="21600"/>
                        <a:pt x="17485" y="21600"/>
                        <a:pt x="17485" y="21390"/>
                      </a:cubicBezTo>
                      <a:cubicBezTo>
                        <a:pt x="17691" y="21390"/>
                        <a:pt x="17691" y="21390"/>
                        <a:pt x="17691" y="21180"/>
                      </a:cubicBezTo>
                      <a:cubicBezTo>
                        <a:pt x="17691" y="21180"/>
                        <a:pt x="17691" y="20970"/>
                        <a:pt x="17691" y="20970"/>
                      </a:cubicBezTo>
                      <a:cubicBezTo>
                        <a:pt x="17897" y="20970"/>
                        <a:pt x="17897" y="20761"/>
                        <a:pt x="17897" y="20761"/>
                      </a:cubicBezTo>
                      <a:cubicBezTo>
                        <a:pt x="17897" y="20761"/>
                        <a:pt x="17897" y="20551"/>
                        <a:pt x="17897" y="20551"/>
                      </a:cubicBezTo>
                      <a:cubicBezTo>
                        <a:pt x="17897" y="20551"/>
                        <a:pt x="18102" y="20341"/>
                        <a:pt x="18102" y="20341"/>
                      </a:cubicBezTo>
                      <a:cubicBezTo>
                        <a:pt x="18102" y="20341"/>
                        <a:pt x="18102" y="20341"/>
                        <a:pt x="18102" y="20341"/>
                      </a:cubicBezTo>
                      <a:cubicBezTo>
                        <a:pt x="18102" y="20132"/>
                        <a:pt x="18102" y="20132"/>
                        <a:pt x="18102" y="20132"/>
                      </a:cubicBezTo>
                      <a:cubicBezTo>
                        <a:pt x="18102" y="20132"/>
                        <a:pt x="18102" y="20132"/>
                        <a:pt x="18308" y="20132"/>
                      </a:cubicBezTo>
                      <a:cubicBezTo>
                        <a:pt x="18308" y="19922"/>
                        <a:pt x="18308" y="19922"/>
                        <a:pt x="18308" y="19922"/>
                      </a:cubicBezTo>
                      <a:cubicBezTo>
                        <a:pt x="18308" y="19922"/>
                        <a:pt x="18308" y="19922"/>
                        <a:pt x="18308" y="19922"/>
                      </a:cubicBezTo>
                      <a:cubicBezTo>
                        <a:pt x="18308" y="19922"/>
                        <a:pt x="18308" y="19922"/>
                        <a:pt x="18308" y="19922"/>
                      </a:cubicBezTo>
                      <a:cubicBezTo>
                        <a:pt x="18308" y="19922"/>
                        <a:pt x="18308" y="19712"/>
                        <a:pt x="18308" y="19712"/>
                      </a:cubicBezTo>
                      <a:cubicBezTo>
                        <a:pt x="18308" y="19712"/>
                        <a:pt x="18308" y="19712"/>
                        <a:pt x="18308" y="19712"/>
                      </a:cubicBezTo>
                      <a:cubicBezTo>
                        <a:pt x="18308" y="19712"/>
                        <a:pt x="18308" y="19712"/>
                        <a:pt x="18514" y="19712"/>
                      </a:cubicBezTo>
                      <a:cubicBezTo>
                        <a:pt x="18514" y="19712"/>
                        <a:pt x="18514" y="19502"/>
                        <a:pt x="18514" y="19502"/>
                      </a:cubicBezTo>
                      <a:cubicBezTo>
                        <a:pt x="18720" y="19293"/>
                        <a:pt x="18925" y="18873"/>
                        <a:pt x="19748" y="18664"/>
                      </a:cubicBezTo>
                      <a:cubicBezTo>
                        <a:pt x="19954" y="18664"/>
                        <a:pt x="19954" y="18664"/>
                        <a:pt x="20159" y="18664"/>
                      </a:cubicBezTo>
                      <a:cubicBezTo>
                        <a:pt x="20159" y="18664"/>
                        <a:pt x="20159" y="18664"/>
                        <a:pt x="20159" y="18664"/>
                      </a:cubicBezTo>
                      <a:cubicBezTo>
                        <a:pt x="20365" y="18873"/>
                        <a:pt x="20365" y="18873"/>
                        <a:pt x="20571" y="18873"/>
                      </a:cubicBezTo>
                      <a:cubicBezTo>
                        <a:pt x="20571" y="18873"/>
                        <a:pt x="20571" y="18873"/>
                        <a:pt x="20571" y="18873"/>
                      </a:cubicBezTo>
                      <a:cubicBezTo>
                        <a:pt x="20777" y="18873"/>
                        <a:pt x="20777" y="19083"/>
                        <a:pt x="20982" y="19083"/>
                      </a:cubicBezTo>
                      <a:cubicBezTo>
                        <a:pt x="20982" y="19083"/>
                        <a:pt x="20982" y="19083"/>
                        <a:pt x="20982" y="19083"/>
                      </a:cubicBezTo>
                      <a:cubicBezTo>
                        <a:pt x="21188" y="19293"/>
                        <a:pt x="21188" y="19293"/>
                        <a:pt x="21394" y="19502"/>
                      </a:cubicBezTo>
                      <a:cubicBezTo>
                        <a:pt x="21394" y="19502"/>
                        <a:pt x="21394" y="19502"/>
                        <a:pt x="21394" y="19502"/>
                      </a:cubicBezTo>
                      <a:cubicBezTo>
                        <a:pt x="21394" y="19502"/>
                        <a:pt x="21600" y="19293"/>
                        <a:pt x="21600" y="19293"/>
                      </a:cubicBezTo>
                      <a:cubicBezTo>
                        <a:pt x="21600" y="19293"/>
                        <a:pt x="21600" y="19293"/>
                        <a:pt x="21600" y="19293"/>
                      </a:cubicBezTo>
                      <a:cubicBezTo>
                        <a:pt x="21394" y="19083"/>
                        <a:pt x="21394" y="19083"/>
                        <a:pt x="21188" y="18873"/>
                      </a:cubicBezTo>
                      <a:cubicBezTo>
                        <a:pt x="21188" y="18873"/>
                        <a:pt x="21188" y="18873"/>
                        <a:pt x="21188" y="18873"/>
                      </a:cubicBezTo>
                      <a:cubicBezTo>
                        <a:pt x="20982" y="18664"/>
                        <a:pt x="20982" y="18454"/>
                        <a:pt x="20777" y="18454"/>
                      </a:cubicBezTo>
                      <a:cubicBezTo>
                        <a:pt x="20777" y="18454"/>
                        <a:pt x="20777" y="18454"/>
                        <a:pt x="20777" y="18244"/>
                      </a:cubicBezTo>
                      <a:cubicBezTo>
                        <a:pt x="20777" y="18244"/>
                        <a:pt x="20777" y="18034"/>
                        <a:pt x="20571" y="18034"/>
                      </a:cubicBezTo>
                      <a:cubicBezTo>
                        <a:pt x="20571" y="18034"/>
                        <a:pt x="20571" y="18034"/>
                        <a:pt x="20571" y="17825"/>
                      </a:cubicBezTo>
                      <a:cubicBezTo>
                        <a:pt x="20571" y="17825"/>
                        <a:pt x="20571" y="17615"/>
                        <a:pt x="20571" y="17615"/>
                      </a:cubicBezTo>
                      <a:cubicBezTo>
                        <a:pt x="20571" y="17405"/>
                        <a:pt x="20571" y="17196"/>
                        <a:pt x="20159" y="16776"/>
                      </a:cubicBezTo>
                      <a:cubicBezTo>
                        <a:pt x="19954" y="16566"/>
                        <a:pt x="19748" y="16357"/>
                        <a:pt x="19748" y="16147"/>
                      </a:cubicBezTo>
                      <a:cubicBezTo>
                        <a:pt x="19748" y="15728"/>
                        <a:pt x="19748" y="15518"/>
                        <a:pt x="19954" y="15099"/>
                      </a:cubicBezTo>
                      <a:cubicBezTo>
                        <a:pt x="19954" y="15099"/>
                        <a:pt x="20159" y="14889"/>
                        <a:pt x="20159" y="14679"/>
                      </a:cubicBezTo>
                      <a:cubicBezTo>
                        <a:pt x="19954" y="14469"/>
                        <a:pt x="19748" y="14260"/>
                        <a:pt x="19748" y="14050"/>
                      </a:cubicBezTo>
                      <a:cubicBezTo>
                        <a:pt x="19542" y="13631"/>
                        <a:pt x="19337" y="13421"/>
                        <a:pt x="19131" y="13421"/>
                      </a:cubicBezTo>
                      <a:cubicBezTo>
                        <a:pt x="19131" y="13421"/>
                        <a:pt x="19131" y="13421"/>
                        <a:pt x="18925" y="13421"/>
                      </a:cubicBezTo>
                      <a:cubicBezTo>
                        <a:pt x="18720" y="13211"/>
                        <a:pt x="18308" y="13211"/>
                        <a:pt x="17897" y="13001"/>
                      </a:cubicBezTo>
                      <a:cubicBezTo>
                        <a:pt x="17691" y="12792"/>
                        <a:pt x="17691" y="12792"/>
                        <a:pt x="17691" y="12792"/>
                      </a:cubicBezTo>
                      <a:cubicBezTo>
                        <a:pt x="17485" y="12792"/>
                        <a:pt x="17485" y="12792"/>
                        <a:pt x="17485" y="12792"/>
                      </a:cubicBezTo>
                      <a:cubicBezTo>
                        <a:pt x="17485" y="12792"/>
                        <a:pt x="17485" y="12792"/>
                        <a:pt x="17485" y="12792"/>
                      </a:cubicBezTo>
                      <a:cubicBezTo>
                        <a:pt x="17280" y="12582"/>
                        <a:pt x="17074" y="12582"/>
                        <a:pt x="17074" y="12372"/>
                      </a:cubicBezTo>
                      <a:cubicBezTo>
                        <a:pt x="16868" y="12372"/>
                        <a:pt x="16868" y="12372"/>
                        <a:pt x="16868" y="12163"/>
                      </a:cubicBezTo>
                      <a:cubicBezTo>
                        <a:pt x="16868" y="12163"/>
                        <a:pt x="16662" y="12163"/>
                        <a:pt x="16662" y="12163"/>
                      </a:cubicBezTo>
                      <a:cubicBezTo>
                        <a:pt x="16662" y="11953"/>
                        <a:pt x="16457" y="11953"/>
                        <a:pt x="16457" y="11953"/>
                      </a:cubicBezTo>
                      <a:cubicBezTo>
                        <a:pt x="16457" y="11743"/>
                        <a:pt x="16457" y="11743"/>
                        <a:pt x="16457" y="11533"/>
                      </a:cubicBezTo>
                      <a:cubicBezTo>
                        <a:pt x="16251" y="11533"/>
                        <a:pt x="16251" y="11533"/>
                        <a:pt x="16251" y="11533"/>
                      </a:cubicBezTo>
                      <a:cubicBezTo>
                        <a:pt x="16251" y="11324"/>
                        <a:pt x="16251" y="11324"/>
                        <a:pt x="16251" y="11114"/>
                      </a:cubicBezTo>
                      <a:cubicBezTo>
                        <a:pt x="16251" y="10904"/>
                        <a:pt x="16045" y="10695"/>
                        <a:pt x="15428" y="10275"/>
                      </a:cubicBezTo>
                      <a:cubicBezTo>
                        <a:pt x="15017" y="10066"/>
                        <a:pt x="14811" y="9017"/>
                        <a:pt x="14811" y="8598"/>
                      </a:cubicBezTo>
                      <a:cubicBezTo>
                        <a:pt x="14605" y="7968"/>
                        <a:pt x="14811" y="7549"/>
                        <a:pt x="15222" y="7549"/>
                      </a:cubicBezTo>
                      <a:cubicBezTo>
                        <a:pt x="15222" y="7339"/>
                        <a:pt x="15222" y="6920"/>
                        <a:pt x="15428" y="6710"/>
                      </a:cubicBezTo>
                      <a:cubicBezTo>
                        <a:pt x="15428" y="6291"/>
                        <a:pt x="15634" y="5662"/>
                        <a:pt x="16045" y="5452"/>
                      </a:cubicBezTo>
                      <a:cubicBezTo>
                        <a:pt x="16045" y="5452"/>
                        <a:pt x="16045" y="5452"/>
                        <a:pt x="16045" y="5242"/>
                      </a:cubicBezTo>
                      <a:cubicBezTo>
                        <a:pt x="16045" y="5033"/>
                        <a:pt x="16045" y="4823"/>
                        <a:pt x="16045" y="4403"/>
                      </a:cubicBezTo>
                      <a:cubicBezTo>
                        <a:pt x="16251" y="4403"/>
                        <a:pt x="16045" y="4403"/>
                        <a:pt x="16045" y="4403"/>
                      </a:cubicBezTo>
                      <a:cubicBezTo>
                        <a:pt x="16045" y="4194"/>
                        <a:pt x="15839" y="4194"/>
                        <a:pt x="15634" y="4194"/>
                      </a:cubicBezTo>
                      <a:cubicBezTo>
                        <a:pt x="14811" y="4194"/>
                        <a:pt x="13988" y="3145"/>
                        <a:pt x="13988" y="2306"/>
                      </a:cubicBezTo>
                      <a:cubicBezTo>
                        <a:pt x="13988" y="2097"/>
                        <a:pt x="13577" y="1677"/>
                        <a:pt x="13371" y="1258"/>
                      </a:cubicBezTo>
                      <a:cubicBezTo>
                        <a:pt x="13371" y="1258"/>
                        <a:pt x="13371" y="1258"/>
                        <a:pt x="13371" y="1258"/>
                      </a:cubicBezTo>
                      <a:cubicBezTo>
                        <a:pt x="13371" y="1258"/>
                        <a:pt x="13371" y="1258"/>
                        <a:pt x="13371" y="1258"/>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48" name="Shape">
                  <a:extLst>
                    <a:ext uri="{FF2B5EF4-FFF2-40B4-BE49-F238E27FC236}">
                      <a16:creationId xmlns:a16="http://schemas.microsoft.com/office/drawing/2014/main" id="{876FFED1-EAE6-40BC-B9E3-63A39DABC3F1}"/>
                    </a:ext>
                  </a:extLst>
                </p:cNvPr>
                <p:cNvSpPr/>
                <p:nvPr/>
              </p:nvSpPr>
              <p:spPr>
                <a:xfrm>
                  <a:off x="176441" y="225392"/>
                  <a:ext cx="19261" cy="17229"/>
                </a:xfrm>
                <a:custGeom>
                  <a:avLst/>
                  <a:gdLst/>
                  <a:ahLst/>
                  <a:cxnLst>
                    <a:cxn ang="0">
                      <a:pos x="wd2" y="hd2"/>
                    </a:cxn>
                    <a:cxn ang="5400000">
                      <a:pos x="wd2" y="hd2"/>
                    </a:cxn>
                    <a:cxn ang="10800000">
                      <a:pos x="wd2" y="hd2"/>
                    </a:cxn>
                    <a:cxn ang="16200000">
                      <a:pos x="wd2" y="hd2"/>
                    </a:cxn>
                  </a:cxnLst>
                  <a:rect l="0" t="0" r="r" b="b"/>
                  <a:pathLst>
                    <a:path w="21600" h="21600" extrusionOk="0">
                      <a:moveTo>
                        <a:pt x="5399" y="14849"/>
                      </a:moveTo>
                      <a:cubicBezTo>
                        <a:pt x="6749" y="14849"/>
                        <a:pt x="6749" y="14849"/>
                        <a:pt x="6749" y="14849"/>
                      </a:cubicBezTo>
                      <a:cubicBezTo>
                        <a:pt x="6749" y="14849"/>
                        <a:pt x="6749" y="14849"/>
                        <a:pt x="6749" y="14849"/>
                      </a:cubicBezTo>
                      <a:cubicBezTo>
                        <a:pt x="14850" y="21600"/>
                        <a:pt x="14850" y="21600"/>
                        <a:pt x="14850" y="21600"/>
                      </a:cubicBezTo>
                      <a:cubicBezTo>
                        <a:pt x="21600" y="21600"/>
                        <a:pt x="21600" y="21600"/>
                        <a:pt x="21600" y="21600"/>
                      </a:cubicBezTo>
                      <a:cubicBezTo>
                        <a:pt x="21600" y="21600"/>
                        <a:pt x="20250" y="20250"/>
                        <a:pt x="20250" y="18900"/>
                      </a:cubicBezTo>
                      <a:cubicBezTo>
                        <a:pt x="17550" y="12150"/>
                        <a:pt x="16200" y="8100"/>
                        <a:pt x="16200" y="5399"/>
                      </a:cubicBezTo>
                      <a:cubicBezTo>
                        <a:pt x="16200" y="5399"/>
                        <a:pt x="16200" y="4049"/>
                        <a:pt x="16200" y="4049"/>
                      </a:cubicBezTo>
                      <a:cubicBezTo>
                        <a:pt x="16200" y="4049"/>
                        <a:pt x="16200" y="4049"/>
                        <a:pt x="16200" y="4049"/>
                      </a:cubicBezTo>
                      <a:cubicBezTo>
                        <a:pt x="14850" y="2699"/>
                        <a:pt x="14850" y="2699"/>
                        <a:pt x="14850" y="2699"/>
                      </a:cubicBezTo>
                      <a:cubicBezTo>
                        <a:pt x="14850" y="2699"/>
                        <a:pt x="13500" y="1349"/>
                        <a:pt x="13500" y="1349"/>
                      </a:cubicBezTo>
                      <a:cubicBezTo>
                        <a:pt x="13500" y="1349"/>
                        <a:pt x="13500" y="1349"/>
                        <a:pt x="13500" y="1349"/>
                      </a:cubicBezTo>
                      <a:cubicBezTo>
                        <a:pt x="12150" y="1349"/>
                        <a:pt x="12150" y="1349"/>
                        <a:pt x="12150" y="1349"/>
                      </a:cubicBezTo>
                      <a:cubicBezTo>
                        <a:pt x="12150" y="0"/>
                        <a:pt x="12150" y="0"/>
                        <a:pt x="10800" y="0"/>
                      </a:cubicBezTo>
                      <a:cubicBezTo>
                        <a:pt x="10800" y="0"/>
                        <a:pt x="10800" y="0"/>
                        <a:pt x="9449" y="0"/>
                      </a:cubicBezTo>
                      <a:cubicBezTo>
                        <a:pt x="8099" y="1349"/>
                        <a:pt x="6749" y="1349"/>
                        <a:pt x="6749" y="2699"/>
                      </a:cubicBezTo>
                      <a:cubicBezTo>
                        <a:pt x="5399" y="4049"/>
                        <a:pt x="5399" y="4049"/>
                        <a:pt x="4049" y="5399"/>
                      </a:cubicBezTo>
                      <a:cubicBezTo>
                        <a:pt x="4049" y="5399"/>
                        <a:pt x="4049" y="5399"/>
                        <a:pt x="4049" y="5399"/>
                      </a:cubicBezTo>
                      <a:cubicBezTo>
                        <a:pt x="4049" y="5399"/>
                        <a:pt x="4049" y="5399"/>
                        <a:pt x="4049" y="5399"/>
                      </a:cubicBezTo>
                      <a:cubicBezTo>
                        <a:pt x="4049" y="5399"/>
                        <a:pt x="4049" y="5399"/>
                        <a:pt x="4049" y="5399"/>
                      </a:cubicBezTo>
                      <a:cubicBezTo>
                        <a:pt x="4049" y="5399"/>
                        <a:pt x="4049" y="6750"/>
                        <a:pt x="4049" y="6750"/>
                      </a:cubicBezTo>
                      <a:cubicBezTo>
                        <a:pt x="4049" y="6750"/>
                        <a:pt x="4049" y="6750"/>
                        <a:pt x="4049" y="6750"/>
                      </a:cubicBezTo>
                      <a:cubicBezTo>
                        <a:pt x="4049" y="6750"/>
                        <a:pt x="4049" y="6750"/>
                        <a:pt x="4049" y="6750"/>
                      </a:cubicBezTo>
                      <a:cubicBezTo>
                        <a:pt x="4049" y="6750"/>
                        <a:pt x="2699" y="8100"/>
                        <a:pt x="2699" y="8100"/>
                      </a:cubicBezTo>
                      <a:cubicBezTo>
                        <a:pt x="2699" y="8100"/>
                        <a:pt x="2699" y="8100"/>
                        <a:pt x="2699" y="8100"/>
                      </a:cubicBezTo>
                      <a:cubicBezTo>
                        <a:pt x="2699" y="9450"/>
                        <a:pt x="2699" y="9450"/>
                        <a:pt x="2699" y="9450"/>
                      </a:cubicBezTo>
                      <a:cubicBezTo>
                        <a:pt x="2699" y="9450"/>
                        <a:pt x="2699" y="10800"/>
                        <a:pt x="1349" y="10800"/>
                      </a:cubicBezTo>
                      <a:cubicBezTo>
                        <a:pt x="1349" y="10800"/>
                        <a:pt x="1349" y="10800"/>
                        <a:pt x="1349" y="12150"/>
                      </a:cubicBezTo>
                      <a:cubicBezTo>
                        <a:pt x="1349" y="12150"/>
                        <a:pt x="1349" y="13500"/>
                        <a:pt x="0" y="13500"/>
                      </a:cubicBezTo>
                      <a:cubicBezTo>
                        <a:pt x="0" y="13500"/>
                        <a:pt x="0" y="13500"/>
                        <a:pt x="0" y="14849"/>
                      </a:cubicBezTo>
                      <a:cubicBezTo>
                        <a:pt x="0" y="14849"/>
                        <a:pt x="0" y="14849"/>
                        <a:pt x="0" y="14849"/>
                      </a:cubicBezTo>
                      <a:cubicBezTo>
                        <a:pt x="2699" y="14849"/>
                        <a:pt x="5399" y="14849"/>
                        <a:pt x="5399" y="14849"/>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49" name="Shape">
                  <a:extLst>
                    <a:ext uri="{FF2B5EF4-FFF2-40B4-BE49-F238E27FC236}">
                      <a16:creationId xmlns:a16="http://schemas.microsoft.com/office/drawing/2014/main" id="{368FA04F-D1FF-429D-B3A0-08B175B0890E}"/>
                    </a:ext>
                  </a:extLst>
                </p:cNvPr>
                <p:cNvSpPr/>
                <p:nvPr/>
              </p:nvSpPr>
              <p:spPr>
                <a:xfrm>
                  <a:off x="310725" y="0"/>
                  <a:ext cx="237342" cy="122986"/>
                </a:xfrm>
                <a:custGeom>
                  <a:avLst/>
                  <a:gdLst/>
                  <a:ahLst/>
                  <a:cxnLst>
                    <a:cxn ang="0">
                      <a:pos x="wd2" y="hd2"/>
                    </a:cxn>
                    <a:cxn ang="5400000">
                      <a:pos x="wd2" y="hd2"/>
                    </a:cxn>
                    <a:cxn ang="10800000">
                      <a:pos x="wd2" y="hd2"/>
                    </a:cxn>
                    <a:cxn ang="16200000">
                      <a:pos x="wd2" y="hd2"/>
                    </a:cxn>
                  </a:cxnLst>
                  <a:rect l="0" t="0" r="r" b="b"/>
                  <a:pathLst>
                    <a:path w="21600" h="21600" extrusionOk="0">
                      <a:moveTo>
                        <a:pt x="0" y="10407"/>
                      </a:moveTo>
                      <a:cubicBezTo>
                        <a:pt x="113" y="10603"/>
                        <a:pt x="226" y="10603"/>
                        <a:pt x="339" y="10603"/>
                      </a:cubicBezTo>
                      <a:cubicBezTo>
                        <a:pt x="339" y="10603"/>
                        <a:pt x="339" y="10603"/>
                        <a:pt x="339" y="10603"/>
                      </a:cubicBezTo>
                      <a:cubicBezTo>
                        <a:pt x="452" y="10603"/>
                        <a:pt x="565" y="10800"/>
                        <a:pt x="678" y="10800"/>
                      </a:cubicBezTo>
                      <a:cubicBezTo>
                        <a:pt x="791" y="10800"/>
                        <a:pt x="791" y="10800"/>
                        <a:pt x="791" y="10800"/>
                      </a:cubicBezTo>
                      <a:cubicBezTo>
                        <a:pt x="791" y="10800"/>
                        <a:pt x="904" y="10800"/>
                        <a:pt x="904" y="10603"/>
                      </a:cubicBezTo>
                      <a:cubicBezTo>
                        <a:pt x="904" y="10603"/>
                        <a:pt x="904" y="10407"/>
                        <a:pt x="904" y="10210"/>
                      </a:cubicBezTo>
                      <a:cubicBezTo>
                        <a:pt x="904" y="10210"/>
                        <a:pt x="904" y="10210"/>
                        <a:pt x="904" y="10210"/>
                      </a:cubicBezTo>
                      <a:cubicBezTo>
                        <a:pt x="904" y="10014"/>
                        <a:pt x="904" y="10014"/>
                        <a:pt x="904" y="10014"/>
                      </a:cubicBezTo>
                      <a:cubicBezTo>
                        <a:pt x="904" y="9425"/>
                        <a:pt x="1583" y="8443"/>
                        <a:pt x="2035" y="8443"/>
                      </a:cubicBezTo>
                      <a:cubicBezTo>
                        <a:pt x="2148" y="8443"/>
                        <a:pt x="2148" y="8443"/>
                        <a:pt x="2148" y="8247"/>
                      </a:cubicBezTo>
                      <a:cubicBezTo>
                        <a:pt x="2261" y="8050"/>
                        <a:pt x="2261" y="7658"/>
                        <a:pt x="2487" y="7658"/>
                      </a:cubicBezTo>
                      <a:cubicBezTo>
                        <a:pt x="2601" y="7658"/>
                        <a:pt x="2827" y="7461"/>
                        <a:pt x="2827" y="7461"/>
                      </a:cubicBezTo>
                      <a:cubicBezTo>
                        <a:pt x="2827" y="7265"/>
                        <a:pt x="2940" y="7069"/>
                        <a:pt x="3166" y="7069"/>
                      </a:cubicBezTo>
                      <a:cubicBezTo>
                        <a:pt x="3505" y="7069"/>
                        <a:pt x="3958" y="7461"/>
                        <a:pt x="4071" y="7658"/>
                      </a:cubicBezTo>
                      <a:cubicBezTo>
                        <a:pt x="4184" y="7854"/>
                        <a:pt x="4523" y="8050"/>
                        <a:pt x="4862" y="8050"/>
                      </a:cubicBezTo>
                      <a:cubicBezTo>
                        <a:pt x="4975" y="8247"/>
                        <a:pt x="4975" y="8247"/>
                        <a:pt x="4975" y="8247"/>
                      </a:cubicBezTo>
                      <a:cubicBezTo>
                        <a:pt x="5428" y="8443"/>
                        <a:pt x="5541" y="10210"/>
                        <a:pt x="5541" y="10800"/>
                      </a:cubicBezTo>
                      <a:cubicBezTo>
                        <a:pt x="5767" y="10800"/>
                        <a:pt x="6446" y="10800"/>
                        <a:pt x="6785" y="10800"/>
                      </a:cubicBezTo>
                      <a:cubicBezTo>
                        <a:pt x="7011" y="10800"/>
                        <a:pt x="7237" y="10996"/>
                        <a:pt x="7237" y="10996"/>
                      </a:cubicBezTo>
                      <a:cubicBezTo>
                        <a:pt x="7576" y="10996"/>
                        <a:pt x="7690" y="11389"/>
                        <a:pt x="7803" y="11781"/>
                      </a:cubicBezTo>
                      <a:cubicBezTo>
                        <a:pt x="7803" y="11978"/>
                        <a:pt x="7916" y="12370"/>
                        <a:pt x="7916" y="12567"/>
                      </a:cubicBezTo>
                      <a:cubicBezTo>
                        <a:pt x="8029" y="12567"/>
                        <a:pt x="8029" y="12763"/>
                        <a:pt x="8142" y="12960"/>
                      </a:cubicBezTo>
                      <a:cubicBezTo>
                        <a:pt x="8368" y="13549"/>
                        <a:pt x="8481" y="13941"/>
                        <a:pt x="8481" y="14334"/>
                      </a:cubicBezTo>
                      <a:cubicBezTo>
                        <a:pt x="8594" y="14530"/>
                        <a:pt x="8820" y="14727"/>
                        <a:pt x="9047" y="14923"/>
                      </a:cubicBezTo>
                      <a:cubicBezTo>
                        <a:pt x="9386" y="15316"/>
                        <a:pt x="9612" y="15709"/>
                        <a:pt x="9838" y="15905"/>
                      </a:cubicBezTo>
                      <a:cubicBezTo>
                        <a:pt x="9951" y="16494"/>
                        <a:pt x="10517" y="16887"/>
                        <a:pt x="11195" y="17280"/>
                      </a:cubicBezTo>
                      <a:cubicBezTo>
                        <a:pt x="11421" y="17476"/>
                        <a:pt x="11761" y="17869"/>
                        <a:pt x="11987" y="18261"/>
                      </a:cubicBezTo>
                      <a:cubicBezTo>
                        <a:pt x="12100" y="18458"/>
                        <a:pt x="12326" y="18850"/>
                        <a:pt x="12439" y="18850"/>
                      </a:cubicBezTo>
                      <a:cubicBezTo>
                        <a:pt x="12439" y="18850"/>
                        <a:pt x="12439" y="18850"/>
                        <a:pt x="12439" y="18850"/>
                      </a:cubicBezTo>
                      <a:cubicBezTo>
                        <a:pt x="12779" y="18850"/>
                        <a:pt x="13457" y="19440"/>
                        <a:pt x="13683" y="19440"/>
                      </a:cubicBezTo>
                      <a:cubicBezTo>
                        <a:pt x="13796" y="19636"/>
                        <a:pt x="13796" y="19636"/>
                        <a:pt x="13796" y="19636"/>
                      </a:cubicBezTo>
                      <a:cubicBezTo>
                        <a:pt x="13796" y="20814"/>
                        <a:pt x="13796" y="20814"/>
                        <a:pt x="13796" y="20814"/>
                      </a:cubicBezTo>
                      <a:cubicBezTo>
                        <a:pt x="13909" y="20814"/>
                        <a:pt x="13909" y="20814"/>
                        <a:pt x="13909" y="20814"/>
                      </a:cubicBezTo>
                      <a:cubicBezTo>
                        <a:pt x="14136" y="20814"/>
                        <a:pt x="14362" y="21010"/>
                        <a:pt x="14475" y="21207"/>
                      </a:cubicBezTo>
                      <a:cubicBezTo>
                        <a:pt x="14588" y="21403"/>
                        <a:pt x="14701" y="21600"/>
                        <a:pt x="14814" y="21600"/>
                      </a:cubicBezTo>
                      <a:cubicBezTo>
                        <a:pt x="14814" y="21600"/>
                        <a:pt x="14927" y="21600"/>
                        <a:pt x="14927" y="21600"/>
                      </a:cubicBezTo>
                      <a:cubicBezTo>
                        <a:pt x="14927" y="21600"/>
                        <a:pt x="15040" y="21600"/>
                        <a:pt x="15040" y="21600"/>
                      </a:cubicBezTo>
                      <a:cubicBezTo>
                        <a:pt x="15040" y="21600"/>
                        <a:pt x="15040" y="21600"/>
                        <a:pt x="15153" y="21600"/>
                      </a:cubicBezTo>
                      <a:cubicBezTo>
                        <a:pt x="15153" y="21600"/>
                        <a:pt x="15153" y="21600"/>
                        <a:pt x="15153" y="21600"/>
                      </a:cubicBezTo>
                      <a:cubicBezTo>
                        <a:pt x="15153" y="21403"/>
                        <a:pt x="15153" y="21403"/>
                        <a:pt x="15153" y="21403"/>
                      </a:cubicBezTo>
                      <a:cubicBezTo>
                        <a:pt x="15153" y="21207"/>
                        <a:pt x="15153" y="21010"/>
                        <a:pt x="15153" y="20814"/>
                      </a:cubicBezTo>
                      <a:cubicBezTo>
                        <a:pt x="15267" y="20814"/>
                        <a:pt x="15267" y="20814"/>
                        <a:pt x="15267" y="20618"/>
                      </a:cubicBezTo>
                      <a:cubicBezTo>
                        <a:pt x="15267" y="20618"/>
                        <a:pt x="15380" y="20421"/>
                        <a:pt x="15380" y="20225"/>
                      </a:cubicBezTo>
                      <a:cubicBezTo>
                        <a:pt x="15380" y="20225"/>
                        <a:pt x="15380" y="20225"/>
                        <a:pt x="15493" y="20225"/>
                      </a:cubicBezTo>
                      <a:cubicBezTo>
                        <a:pt x="15493" y="20029"/>
                        <a:pt x="15606" y="19832"/>
                        <a:pt x="15719" y="19636"/>
                      </a:cubicBezTo>
                      <a:cubicBezTo>
                        <a:pt x="15719" y="19636"/>
                        <a:pt x="15719" y="19636"/>
                        <a:pt x="15606" y="19243"/>
                      </a:cubicBezTo>
                      <a:cubicBezTo>
                        <a:pt x="15493" y="18850"/>
                        <a:pt x="15380" y="18458"/>
                        <a:pt x="15493" y="18065"/>
                      </a:cubicBezTo>
                      <a:cubicBezTo>
                        <a:pt x="15493" y="17869"/>
                        <a:pt x="15267" y="17672"/>
                        <a:pt x="15153" y="17476"/>
                      </a:cubicBezTo>
                      <a:cubicBezTo>
                        <a:pt x="14927" y="17083"/>
                        <a:pt x="14588" y="16887"/>
                        <a:pt x="14701" y="16298"/>
                      </a:cubicBezTo>
                      <a:cubicBezTo>
                        <a:pt x="14814" y="15709"/>
                        <a:pt x="15153" y="15512"/>
                        <a:pt x="15606" y="15316"/>
                      </a:cubicBezTo>
                      <a:cubicBezTo>
                        <a:pt x="15719" y="15316"/>
                        <a:pt x="15945" y="15316"/>
                        <a:pt x="16058" y="15120"/>
                      </a:cubicBezTo>
                      <a:cubicBezTo>
                        <a:pt x="16058" y="15120"/>
                        <a:pt x="16058" y="15120"/>
                        <a:pt x="16058" y="14727"/>
                      </a:cubicBezTo>
                      <a:cubicBezTo>
                        <a:pt x="16058" y="14530"/>
                        <a:pt x="16171" y="13941"/>
                        <a:pt x="16510" y="13941"/>
                      </a:cubicBezTo>
                      <a:cubicBezTo>
                        <a:pt x="16624" y="13941"/>
                        <a:pt x="16737" y="13745"/>
                        <a:pt x="16963" y="12960"/>
                      </a:cubicBezTo>
                      <a:cubicBezTo>
                        <a:pt x="16963" y="12567"/>
                        <a:pt x="17189" y="12370"/>
                        <a:pt x="17641" y="12567"/>
                      </a:cubicBezTo>
                      <a:cubicBezTo>
                        <a:pt x="17754" y="12567"/>
                        <a:pt x="17868" y="12567"/>
                        <a:pt x="17981" y="12370"/>
                      </a:cubicBezTo>
                      <a:cubicBezTo>
                        <a:pt x="18207" y="12174"/>
                        <a:pt x="18546" y="11781"/>
                        <a:pt x="18772" y="11781"/>
                      </a:cubicBezTo>
                      <a:cubicBezTo>
                        <a:pt x="18998" y="11781"/>
                        <a:pt x="19112" y="12174"/>
                        <a:pt x="19112" y="12174"/>
                      </a:cubicBezTo>
                      <a:cubicBezTo>
                        <a:pt x="19225" y="12174"/>
                        <a:pt x="19225" y="12174"/>
                        <a:pt x="19225" y="12370"/>
                      </a:cubicBezTo>
                      <a:cubicBezTo>
                        <a:pt x="19225" y="12370"/>
                        <a:pt x="19225" y="12370"/>
                        <a:pt x="19225" y="12370"/>
                      </a:cubicBezTo>
                      <a:cubicBezTo>
                        <a:pt x="19225" y="12370"/>
                        <a:pt x="19225" y="12370"/>
                        <a:pt x="19225" y="12370"/>
                      </a:cubicBezTo>
                      <a:cubicBezTo>
                        <a:pt x="19225" y="12370"/>
                        <a:pt x="19225" y="12370"/>
                        <a:pt x="19225" y="12370"/>
                      </a:cubicBezTo>
                      <a:cubicBezTo>
                        <a:pt x="19225" y="12370"/>
                        <a:pt x="19225" y="12567"/>
                        <a:pt x="19225" y="12567"/>
                      </a:cubicBezTo>
                      <a:cubicBezTo>
                        <a:pt x="19225" y="12567"/>
                        <a:pt x="19225" y="12567"/>
                        <a:pt x="19225" y="12567"/>
                      </a:cubicBezTo>
                      <a:cubicBezTo>
                        <a:pt x="19225" y="12567"/>
                        <a:pt x="19225" y="12567"/>
                        <a:pt x="19225" y="12763"/>
                      </a:cubicBezTo>
                      <a:cubicBezTo>
                        <a:pt x="19225" y="12763"/>
                        <a:pt x="19225" y="12763"/>
                        <a:pt x="19225" y="12763"/>
                      </a:cubicBezTo>
                      <a:cubicBezTo>
                        <a:pt x="19225" y="12763"/>
                        <a:pt x="19225" y="12960"/>
                        <a:pt x="19112" y="12960"/>
                      </a:cubicBezTo>
                      <a:cubicBezTo>
                        <a:pt x="19112" y="12960"/>
                        <a:pt x="19112" y="12960"/>
                        <a:pt x="19112" y="12960"/>
                      </a:cubicBezTo>
                      <a:cubicBezTo>
                        <a:pt x="19112" y="13156"/>
                        <a:pt x="19112" y="13156"/>
                        <a:pt x="19112" y="13352"/>
                      </a:cubicBezTo>
                      <a:cubicBezTo>
                        <a:pt x="19112" y="13352"/>
                        <a:pt x="19112" y="13352"/>
                        <a:pt x="18998" y="13352"/>
                      </a:cubicBezTo>
                      <a:cubicBezTo>
                        <a:pt x="18998" y="13549"/>
                        <a:pt x="18998" y="13745"/>
                        <a:pt x="18885" y="13745"/>
                      </a:cubicBezTo>
                      <a:cubicBezTo>
                        <a:pt x="18998" y="13745"/>
                        <a:pt x="18998" y="13745"/>
                        <a:pt x="18998" y="13745"/>
                      </a:cubicBezTo>
                      <a:cubicBezTo>
                        <a:pt x="18998" y="13745"/>
                        <a:pt x="19112" y="13745"/>
                        <a:pt x="19112" y="13745"/>
                      </a:cubicBezTo>
                      <a:cubicBezTo>
                        <a:pt x="19225" y="13745"/>
                        <a:pt x="19225" y="13745"/>
                        <a:pt x="19225" y="13745"/>
                      </a:cubicBezTo>
                      <a:cubicBezTo>
                        <a:pt x="19338" y="13745"/>
                        <a:pt x="19338" y="13745"/>
                        <a:pt x="19338" y="13745"/>
                      </a:cubicBezTo>
                      <a:cubicBezTo>
                        <a:pt x="19338" y="13745"/>
                        <a:pt x="19451" y="13745"/>
                        <a:pt x="19451" y="13745"/>
                      </a:cubicBezTo>
                      <a:cubicBezTo>
                        <a:pt x="19451" y="13745"/>
                        <a:pt x="19451" y="13745"/>
                        <a:pt x="19451" y="13745"/>
                      </a:cubicBezTo>
                      <a:cubicBezTo>
                        <a:pt x="19564" y="13745"/>
                        <a:pt x="19564" y="13549"/>
                        <a:pt x="19677" y="13549"/>
                      </a:cubicBezTo>
                      <a:cubicBezTo>
                        <a:pt x="19677" y="13549"/>
                        <a:pt x="19677" y="13549"/>
                        <a:pt x="19677" y="13549"/>
                      </a:cubicBezTo>
                      <a:cubicBezTo>
                        <a:pt x="19677" y="13549"/>
                        <a:pt x="19677" y="13549"/>
                        <a:pt x="19790" y="13549"/>
                      </a:cubicBezTo>
                      <a:cubicBezTo>
                        <a:pt x="19790" y="13549"/>
                        <a:pt x="19790" y="13549"/>
                        <a:pt x="19790" y="13549"/>
                      </a:cubicBezTo>
                      <a:cubicBezTo>
                        <a:pt x="19790" y="13549"/>
                        <a:pt x="19790" y="13549"/>
                        <a:pt x="19790" y="13549"/>
                      </a:cubicBezTo>
                      <a:cubicBezTo>
                        <a:pt x="19903" y="13352"/>
                        <a:pt x="20129" y="13352"/>
                        <a:pt x="20469" y="13352"/>
                      </a:cubicBezTo>
                      <a:cubicBezTo>
                        <a:pt x="20582" y="13352"/>
                        <a:pt x="20695" y="13352"/>
                        <a:pt x="20808" y="13352"/>
                      </a:cubicBezTo>
                      <a:cubicBezTo>
                        <a:pt x="20921" y="13352"/>
                        <a:pt x="20921" y="13352"/>
                        <a:pt x="21034" y="13352"/>
                      </a:cubicBezTo>
                      <a:cubicBezTo>
                        <a:pt x="21147" y="12763"/>
                        <a:pt x="21373" y="12567"/>
                        <a:pt x="21600" y="12567"/>
                      </a:cubicBezTo>
                      <a:cubicBezTo>
                        <a:pt x="21034" y="11781"/>
                        <a:pt x="20469" y="11192"/>
                        <a:pt x="20129" y="11192"/>
                      </a:cubicBezTo>
                      <a:cubicBezTo>
                        <a:pt x="20016" y="11585"/>
                        <a:pt x="19790" y="11781"/>
                        <a:pt x="19451" y="11781"/>
                      </a:cubicBezTo>
                      <a:cubicBezTo>
                        <a:pt x="19225" y="11781"/>
                        <a:pt x="18998" y="11585"/>
                        <a:pt x="18772" y="11192"/>
                      </a:cubicBezTo>
                      <a:cubicBezTo>
                        <a:pt x="18772" y="11192"/>
                        <a:pt x="18772" y="11192"/>
                        <a:pt x="18772" y="11192"/>
                      </a:cubicBezTo>
                      <a:cubicBezTo>
                        <a:pt x="18659" y="10996"/>
                        <a:pt x="18659" y="10996"/>
                        <a:pt x="18546" y="10800"/>
                      </a:cubicBezTo>
                      <a:cubicBezTo>
                        <a:pt x="18546" y="10800"/>
                        <a:pt x="18546" y="10800"/>
                        <a:pt x="18546" y="10800"/>
                      </a:cubicBezTo>
                      <a:cubicBezTo>
                        <a:pt x="18546" y="10800"/>
                        <a:pt x="18546" y="10603"/>
                        <a:pt x="18433" y="10603"/>
                      </a:cubicBezTo>
                      <a:cubicBezTo>
                        <a:pt x="18433" y="10603"/>
                        <a:pt x="18320" y="10603"/>
                        <a:pt x="18320" y="10603"/>
                      </a:cubicBezTo>
                      <a:cubicBezTo>
                        <a:pt x="18320" y="10603"/>
                        <a:pt x="18320" y="10603"/>
                        <a:pt x="18320" y="10603"/>
                      </a:cubicBezTo>
                      <a:cubicBezTo>
                        <a:pt x="18320" y="10603"/>
                        <a:pt x="18207" y="10603"/>
                        <a:pt x="18207" y="10603"/>
                      </a:cubicBezTo>
                      <a:cubicBezTo>
                        <a:pt x="18207" y="10603"/>
                        <a:pt x="18207" y="10603"/>
                        <a:pt x="18094" y="10603"/>
                      </a:cubicBezTo>
                      <a:cubicBezTo>
                        <a:pt x="18094" y="10603"/>
                        <a:pt x="18094" y="10603"/>
                        <a:pt x="18094" y="10603"/>
                      </a:cubicBezTo>
                      <a:cubicBezTo>
                        <a:pt x="17981" y="10603"/>
                        <a:pt x="17981" y="10603"/>
                        <a:pt x="17868" y="10800"/>
                      </a:cubicBezTo>
                      <a:cubicBezTo>
                        <a:pt x="17076" y="11192"/>
                        <a:pt x="16737" y="11978"/>
                        <a:pt x="16737" y="12174"/>
                      </a:cubicBezTo>
                      <a:cubicBezTo>
                        <a:pt x="16624" y="12763"/>
                        <a:pt x="16284" y="13156"/>
                        <a:pt x="16058" y="13156"/>
                      </a:cubicBezTo>
                      <a:cubicBezTo>
                        <a:pt x="15832" y="13156"/>
                        <a:pt x="15719" y="12960"/>
                        <a:pt x="15606" y="12567"/>
                      </a:cubicBezTo>
                      <a:cubicBezTo>
                        <a:pt x="15606" y="12174"/>
                        <a:pt x="15040" y="11781"/>
                        <a:pt x="14701" y="11781"/>
                      </a:cubicBezTo>
                      <a:cubicBezTo>
                        <a:pt x="14588" y="11585"/>
                        <a:pt x="14475" y="11585"/>
                        <a:pt x="14362" y="11585"/>
                      </a:cubicBezTo>
                      <a:cubicBezTo>
                        <a:pt x="14023" y="11585"/>
                        <a:pt x="13570" y="11585"/>
                        <a:pt x="13457" y="10800"/>
                      </a:cubicBezTo>
                      <a:cubicBezTo>
                        <a:pt x="13457" y="10603"/>
                        <a:pt x="13344" y="10210"/>
                        <a:pt x="13231" y="10014"/>
                      </a:cubicBezTo>
                      <a:cubicBezTo>
                        <a:pt x="13005" y="9621"/>
                        <a:pt x="12779" y="9032"/>
                        <a:pt x="12779" y="8639"/>
                      </a:cubicBezTo>
                      <a:cubicBezTo>
                        <a:pt x="12779" y="8443"/>
                        <a:pt x="12779" y="8050"/>
                        <a:pt x="12779" y="7854"/>
                      </a:cubicBezTo>
                      <a:cubicBezTo>
                        <a:pt x="12779" y="7265"/>
                        <a:pt x="12779" y="6872"/>
                        <a:pt x="12665" y="6872"/>
                      </a:cubicBezTo>
                      <a:cubicBezTo>
                        <a:pt x="12326" y="6676"/>
                        <a:pt x="12213" y="6283"/>
                        <a:pt x="11987" y="6087"/>
                      </a:cubicBezTo>
                      <a:cubicBezTo>
                        <a:pt x="11874" y="5694"/>
                        <a:pt x="11761" y="5498"/>
                        <a:pt x="11648" y="5498"/>
                      </a:cubicBezTo>
                      <a:cubicBezTo>
                        <a:pt x="9273" y="5498"/>
                        <a:pt x="9160" y="5301"/>
                        <a:pt x="9047" y="5301"/>
                      </a:cubicBezTo>
                      <a:cubicBezTo>
                        <a:pt x="8934" y="5301"/>
                        <a:pt x="8707" y="5498"/>
                        <a:pt x="8481" y="5498"/>
                      </a:cubicBezTo>
                      <a:cubicBezTo>
                        <a:pt x="8255" y="5498"/>
                        <a:pt x="7916" y="5694"/>
                        <a:pt x="7690" y="5694"/>
                      </a:cubicBezTo>
                      <a:cubicBezTo>
                        <a:pt x="7350" y="5694"/>
                        <a:pt x="7237" y="5498"/>
                        <a:pt x="7237" y="5301"/>
                      </a:cubicBezTo>
                      <a:cubicBezTo>
                        <a:pt x="7237" y="5301"/>
                        <a:pt x="7237" y="5105"/>
                        <a:pt x="7237" y="5105"/>
                      </a:cubicBezTo>
                      <a:cubicBezTo>
                        <a:pt x="7124" y="5105"/>
                        <a:pt x="7124" y="5105"/>
                        <a:pt x="7124" y="4909"/>
                      </a:cubicBezTo>
                      <a:cubicBezTo>
                        <a:pt x="7124" y="4909"/>
                        <a:pt x="7124" y="4909"/>
                        <a:pt x="7124" y="4909"/>
                      </a:cubicBezTo>
                      <a:cubicBezTo>
                        <a:pt x="7011" y="4712"/>
                        <a:pt x="7011" y="4712"/>
                        <a:pt x="7011" y="4712"/>
                      </a:cubicBezTo>
                      <a:cubicBezTo>
                        <a:pt x="7011" y="4712"/>
                        <a:pt x="7011" y="4516"/>
                        <a:pt x="6898" y="4516"/>
                      </a:cubicBezTo>
                      <a:cubicBezTo>
                        <a:pt x="6898" y="4516"/>
                        <a:pt x="6898" y="4516"/>
                        <a:pt x="6898" y="4319"/>
                      </a:cubicBezTo>
                      <a:cubicBezTo>
                        <a:pt x="6785" y="4319"/>
                        <a:pt x="6785" y="4319"/>
                        <a:pt x="6785" y="4123"/>
                      </a:cubicBezTo>
                      <a:cubicBezTo>
                        <a:pt x="6672" y="4123"/>
                        <a:pt x="6672" y="4123"/>
                        <a:pt x="6672" y="3927"/>
                      </a:cubicBezTo>
                      <a:cubicBezTo>
                        <a:pt x="6672" y="3927"/>
                        <a:pt x="6559" y="3927"/>
                        <a:pt x="6559" y="3730"/>
                      </a:cubicBezTo>
                      <a:cubicBezTo>
                        <a:pt x="6559" y="3730"/>
                        <a:pt x="6446" y="3730"/>
                        <a:pt x="6446" y="3730"/>
                      </a:cubicBezTo>
                      <a:cubicBezTo>
                        <a:pt x="6446" y="3534"/>
                        <a:pt x="6332" y="3534"/>
                        <a:pt x="6332" y="3338"/>
                      </a:cubicBezTo>
                      <a:cubicBezTo>
                        <a:pt x="6219" y="3338"/>
                        <a:pt x="6219" y="3338"/>
                        <a:pt x="6219" y="3338"/>
                      </a:cubicBezTo>
                      <a:cubicBezTo>
                        <a:pt x="6219" y="3141"/>
                        <a:pt x="6106" y="3141"/>
                        <a:pt x="6106" y="2945"/>
                      </a:cubicBezTo>
                      <a:cubicBezTo>
                        <a:pt x="5993" y="3141"/>
                        <a:pt x="5880" y="3338"/>
                        <a:pt x="5767" y="3534"/>
                      </a:cubicBezTo>
                      <a:cubicBezTo>
                        <a:pt x="4975" y="4516"/>
                        <a:pt x="4184" y="4712"/>
                        <a:pt x="3845" y="3927"/>
                      </a:cubicBezTo>
                      <a:cubicBezTo>
                        <a:pt x="3731" y="3730"/>
                        <a:pt x="3731" y="3338"/>
                        <a:pt x="3845" y="2749"/>
                      </a:cubicBezTo>
                      <a:cubicBezTo>
                        <a:pt x="4071" y="1570"/>
                        <a:pt x="4071" y="392"/>
                        <a:pt x="3958" y="196"/>
                      </a:cubicBezTo>
                      <a:cubicBezTo>
                        <a:pt x="3958" y="0"/>
                        <a:pt x="3958" y="0"/>
                        <a:pt x="3845" y="0"/>
                      </a:cubicBezTo>
                      <a:cubicBezTo>
                        <a:pt x="3845" y="196"/>
                        <a:pt x="3845" y="981"/>
                        <a:pt x="3845" y="1374"/>
                      </a:cubicBezTo>
                      <a:cubicBezTo>
                        <a:pt x="3731" y="2356"/>
                        <a:pt x="3731" y="3141"/>
                        <a:pt x="3392" y="3338"/>
                      </a:cubicBezTo>
                      <a:cubicBezTo>
                        <a:pt x="3279" y="3338"/>
                        <a:pt x="3279" y="3338"/>
                        <a:pt x="3279" y="3338"/>
                      </a:cubicBezTo>
                      <a:cubicBezTo>
                        <a:pt x="3279" y="3338"/>
                        <a:pt x="3166" y="3141"/>
                        <a:pt x="3053" y="2945"/>
                      </a:cubicBezTo>
                      <a:cubicBezTo>
                        <a:pt x="2827" y="2356"/>
                        <a:pt x="2714" y="981"/>
                        <a:pt x="2827" y="0"/>
                      </a:cubicBezTo>
                      <a:cubicBezTo>
                        <a:pt x="226" y="1178"/>
                        <a:pt x="226" y="1178"/>
                        <a:pt x="226" y="1178"/>
                      </a:cubicBezTo>
                      <a:cubicBezTo>
                        <a:pt x="0" y="10407"/>
                        <a:pt x="0" y="10407"/>
                        <a:pt x="0" y="10407"/>
                      </a:cubicBezTo>
                      <a:cubicBezTo>
                        <a:pt x="0" y="10407"/>
                        <a:pt x="0" y="10407"/>
                        <a:pt x="0" y="10407"/>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50" name="Shape">
                  <a:extLst>
                    <a:ext uri="{FF2B5EF4-FFF2-40B4-BE49-F238E27FC236}">
                      <a16:creationId xmlns:a16="http://schemas.microsoft.com/office/drawing/2014/main" id="{07AF31AE-707B-42A9-96A3-DAE31131B54B}"/>
                    </a:ext>
                  </a:extLst>
                </p:cNvPr>
                <p:cNvSpPr/>
                <p:nvPr/>
              </p:nvSpPr>
              <p:spPr>
                <a:xfrm>
                  <a:off x="118146" y="377568"/>
                  <a:ext cx="142609" cy="75612"/>
                </a:xfrm>
                <a:custGeom>
                  <a:avLst/>
                  <a:gdLst/>
                  <a:ahLst/>
                  <a:cxnLst>
                    <a:cxn ang="0">
                      <a:pos x="wd2" y="hd2"/>
                    </a:cxn>
                    <a:cxn ang="5400000">
                      <a:pos x="wd2" y="hd2"/>
                    </a:cxn>
                    <a:cxn ang="10800000">
                      <a:pos x="wd2" y="hd2"/>
                    </a:cxn>
                    <a:cxn ang="16200000">
                      <a:pos x="wd2" y="hd2"/>
                    </a:cxn>
                  </a:cxnLst>
                  <a:rect l="0" t="0" r="r" b="b"/>
                  <a:pathLst>
                    <a:path w="21483" h="21600" extrusionOk="0">
                      <a:moveTo>
                        <a:pt x="17539" y="635"/>
                      </a:moveTo>
                      <a:cubicBezTo>
                        <a:pt x="16976" y="952"/>
                        <a:pt x="16412" y="952"/>
                        <a:pt x="15661" y="952"/>
                      </a:cubicBezTo>
                      <a:cubicBezTo>
                        <a:pt x="15473" y="952"/>
                        <a:pt x="15097" y="952"/>
                        <a:pt x="14910" y="952"/>
                      </a:cubicBezTo>
                      <a:cubicBezTo>
                        <a:pt x="14346" y="952"/>
                        <a:pt x="13595" y="952"/>
                        <a:pt x="13407" y="1270"/>
                      </a:cubicBezTo>
                      <a:cubicBezTo>
                        <a:pt x="13031" y="1588"/>
                        <a:pt x="10589" y="4447"/>
                        <a:pt x="10401" y="5717"/>
                      </a:cubicBezTo>
                      <a:cubicBezTo>
                        <a:pt x="10025" y="6988"/>
                        <a:pt x="9462" y="7305"/>
                        <a:pt x="9086" y="7305"/>
                      </a:cubicBezTo>
                      <a:cubicBezTo>
                        <a:pt x="8898" y="7305"/>
                        <a:pt x="8522" y="6988"/>
                        <a:pt x="8335" y="6670"/>
                      </a:cubicBezTo>
                      <a:cubicBezTo>
                        <a:pt x="8147" y="6352"/>
                        <a:pt x="7020" y="6352"/>
                        <a:pt x="6456" y="6352"/>
                      </a:cubicBezTo>
                      <a:cubicBezTo>
                        <a:pt x="5705" y="6352"/>
                        <a:pt x="5517" y="6352"/>
                        <a:pt x="5329" y="6035"/>
                      </a:cubicBezTo>
                      <a:cubicBezTo>
                        <a:pt x="5142" y="5717"/>
                        <a:pt x="4390" y="5717"/>
                        <a:pt x="3639" y="5717"/>
                      </a:cubicBezTo>
                      <a:cubicBezTo>
                        <a:pt x="3451" y="5717"/>
                        <a:pt x="3263" y="5717"/>
                        <a:pt x="3076" y="5717"/>
                      </a:cubicBezTo>
                      <a:cubicBezTo>
                        <a:pt x="2512" y="5717"/>
                        <a:pt x="2136" y="5717"/>
                        <a:pt x="1761" y="5399"/>
                      </a:cubicBezTo>
                      <a:cubicBezTo>
                        <a:pt x="1761" y="5399"/>
                        <a:pt x="1573" y="5399"/>
                        <a:pt x="1573" y="5399"/>
                      </a:cubicBezTo>
                      <a:cubicBezTo>
                        <a:pt x="1385" y="5399"/>
                        <a:pt x="1009" y="5717"/>
                        <a:pt x="822" y="6352"/>
                      </a:cubicBezTo>
                      <a:cubicBezTo>
                        <a:pt x="822" y="6352"/>
                        <a:pt x="822" y="6670"/>
                        <a:pt x="822" y="6988"/>
                      </a:cubicBezTo>
                      <a:cubicBezTo>
                        <a:pt x="1009" y="7305"/>
                        <a:pt x="1009" y="7941"/>
                        <a:pt x="822" y="8258"/>
                      </a:cubicBezTo>
                      <a:cubicBezTo>
                        <a:pt x="822" y="8258"/>
                        <a:pt x="822" y="8258"/>
                        <a:pt x="822" y="8258"/>
                      </a:cubicBezTo>
                      <a:cubicBezTo>
                        <a:pt x="822" y="8258"/>
                        <a:pt x="822" y="8258"/>
                        <a:pt x="822" y="8258"/>
                      </a:cubicBezTo>
                      <a:cubicBezTo>
                        <a:pt x="822" y="8258"/>
                        <a:pt x="822" y="8258"/>
                        <a:pt x="822" y="8258"/>
                      </a:cubicBezTo>
                      <a:cubicBezTo>
                        <a:pt x="822" y="8258"/>
                        <a:pt x="822" y="8258"/>
                        <a:pt x="822" y="8258"/>
                      </a:cubicBezTo>
                      <a:cubicBezTo>
                        <a:pt x="822" y="8258"/>
                        <a:pt x="822" y="8576"/>
                        <a:pt x="822" y="8576"/>
                      </a:cubicBezTo>
                      <a:cubicBezTo>
                        <a:pt x="822" y="8576"/>
                        <a:pt x="822" y="8576"/>
                        <a:pt x="822" y="8576"/>
                      </a:cubicBezTo>
                      <a:cubicBezTo>
                        <a:pt x="822" y="8576"/>
                        <a:pt x="822" y="8576"/>
                        <a:pt x="634" y="8576"/>
                      </a:cubicBezTo>
                      <a:cubicBezTo>
                        <a:pt x="634" y="8576"/>
                        <a:pt x="634" y="8576"/>
                        <a:pt x="634" y="8576"/>
                      </a:cubicBezTo>
                      <a:cubicBezTo>
                        <a:pt x="634" y="8576"/>
                        <a:pt x="634" y="8576"/>
                        <a:pt x="634" y="8576"/>
                      </a:cubicBezTo>
                      <a:cubicBezTo>
                        <a:pt x="634" y="8576"/>
                        <a:pt x="634" y="8576"/>
                        <a:pt x="446" y="8894"/>
                      </a:cubicBezTo>
                      <a:cubicBezTo>
                        <a:pt x="446" y="8894"/>
                        <a:pt x="446" y="8894"/>
                        <a:pt x="446" y="8894"/>
                      </a:cubicBezTo>
                      <a:cubicBezTo>
                        <a:pt x="446" y="8894"/>
                        <a:pt x="446" y="8894"/>
                        <a:pt x="258" y="8894"/>
                      </a:cubicBezTo>
                      <a:cubicBezTo>
                        <a:pt x="258" y="8894"/>
                        <a:pt x="258" y="8894"/>
                        <a:pt x="258" y="8894"/>
                      </a:cubicBezTo>
                      <a:cubicBezTo>
                        <a:pt x="258" y="8894"/>
                        <a:pt x="70" y="9211"/>
                        <a:pt x="70" y="9211"/>
                      </a:cubicBezTo>
                      <a:cubicBezTo>
                        <a:pt x="258" y="9847"/>
                        <a:pt x="258" y="10800"/>
                        <a:pt x="70" y="11117"/>
                      </a:cubicBezTo>
                      <a:cubicBezTo>
                        <a:pt x="-117" y="12070"/>
                        <a:pt x="70" y="14929"/>
                        <a:pt x="634" y="16517"/>
                      </a:cubicBezTo>
                      <a:cubicBezTo>
                        <a:pt x="1197" y="17470"/>
                        <a:pt x="1197" y="19058"/>
                        <a:pt x="1197" y="20329"/>
                      </a:cubicBezTo>
                      <a:cubicBezTo>
                        <a:pt x="1385" y="20647"/>
                        <a:pt x="1385" y="21282"/>
                        <a:pt x="1385" y="21600"/>
                      </a:cubicBezTo>
                      <a:cubicBezTo>
                        <a:pt x="1385" y="21600"/>
                        <a:pt x="1385" y="21600"/>
                        <a:pt x="1385" y="21600"/>
                      </a:cubicBezTo>
                      <a:cubicBezTo>
                        <a:pt x="1385" y="21600"/>
                        <a:pt x="1761" y="21600"/>
                        <a:pt x="2136" y="21600"/>
                      </a:cubicBezTo>
                      <a:cubicBezTo>
                        <a:pt x="3076" y="21600"/>
                        <a:pt x="4203" y="21282"/>
                        <a:pt x="4766" y="20647"/>
                      </a:cubicBezTo>
                      <a:cubicBezTo>
                        <a:pt x="5893" y="19376"/>
                        <a:pt x="6644" y="19058"/>
                        <a:pt x="7771" y="19058"/>
                      </a:cubicBezTo>
                      <a:cubicBezTo>
                        <a:pt x="8522" y="19058"/>
                        <a:pt x="9462" y="18105"/>
                        <a:pt x="9649" y="17470"/>
                      </a:cubicBezTo>
                      <a:cubicBezTo>
                        <a:pt x="10213" y="16517"/>
                        <a:pt x="11529" y="16517"/>
                        <a:pt x="12092" y="16835"/>
                      </a:cubicBezTo>
                      <a:cubicBezTo>
                        <a:pt x="12092" y="16835"/>
                        <a:pt x="12092" y="16835"/>
                        <a:pt x="12092" y="16835"/>
                      </a:cubicBezTo>
                      <a:cubicBezTo>
                        <a:pt x="12468" y="16835"/>
                        <a:pt x="12844" y="15882"/>
                        <a:pt x="13407" y="15247"/>
                      </a:cubicBezTo>
                      <a:cubicBezTo>
                        <a:pt x="13407" y="14929"/>
                        <a:pt x="13407" y="14929"/>
                        <a:pt x="13407" y="14929"/>
                      </a:cubicBezTo>
                      <a:cubicBezTo>
                        <a:pt x="13970" y="14294"/>
                        <a:pt x="14910" y="13658"/>
                        <a:pt x="16224" y="13341"/>
                      </a:cubicBezTo>
                      <a:cubicBezTo>
                        <a:pt x="16788" y="13023"/>
                        <a:pt x="17539" y="12705"/>
                        <a:pt x="18103" y="12388"/>
                      </a:cubicBezTo>
                      <a:cubicBezTo>
                        <a:pt x="19417" y="11752"/>
                        <a:pt x="19417" y="10800"/>
                        <a:pt x="19605" y="10164"/>
                      </a:cubicBezTo>
                      <a:cubicBezTo>
                        <a:pt x="19793" y="9847"/>
                        <a:pt x="19793" y="9211"/>
                        <a:pt x="19981" y="8894"/>
                      </a:cubicBezTo>
                      <a:cubicBezTo>
                        <a:pt x="20357" y="8258"/>
                        <a:pt x="20732" y="8258"/>
                        <a:pt x="21108" y="7941"/>
                      </a:cubicBezTo>
                      <a:cubicBezTo>
                        <a:pt x="21296" y="7941"/>
                        <a:pt x="21483" y="7941"/>
                        <a:pt x="21483" y="7941"/>
                      </a:cubicBezTo>
                      <a:cubicBezTo>
                        <a:pt x="21108" y="6035"/>
                        <a:pt x="20544" y="4129"/>
                        <a:pt x="19981" y="2541"/>
                      </a:cubicBezTo>
                      <a:cubicBezTo>
                        <a:pt x="19981" y="2223"/>
                        <a:pt x="19793" y="1905"/>
                        <a:pt x="19793" y="1588"/>
                      </a:cubicBezTo>
                      <a:cubicBezTo>
                        <a:pt x="19793" y="1588"/>
                        <a:pt x="19793" y="1588"/>
                        <a:pt x="19793" y="1588"/>
                      </a:cubicBezTo>
                      <a:cubicBezTo>
                        <a:pt x="19605" y="1270"/>
                        <a:pt x="19605" y="952"/>
                        <a:pt x="19605" y="635"/>
                      </a:cubicBezTo>
                      <a:cubicBezTo>
                        <a:pt x="19605" y="635"/>
                        <a:pt x="19417" y="635"/>
                        <a:pt x="19417" y="635"/>
                      </a:cubicBezTo>
                      <a:cubicBezTo>
                        <a:pt x="19417" y="317"/>
                        <a:pt x="19417" y="317"/>
                        <a:pt x="19417" y="0"/>
                      </a:cubicBezTo>
                      <a:cubicBezTo>
                        <a:pt x="19230" y="0"/>
                        <a:pt x="19230" y="0"/>
                        <a:pt x="19230" y="0"/>
                      </a:cubicBezTo>
                      <a:cubicBezTo>
                        <a:pt x="18666" y="317"/>
                        <a:pt x="17915" y="635"/>
                        <a:pt x="17539" y="635"/>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51" name="Shape">
                  <a:extLst>
                    <a:ext uri="{FF2B5EF4-FFF2-40B4-BE49-F238E27FC236}">
                      <a16:creationId xmlns:a16="http://schemas.microsoft.com/office/drawing/2014/main" id="{2CA2BE28-E108-4524-91DD-A7A9CF7F4FFA}"/>
                    </a:ext>
                  </a:extLst>
                </p:cNvPr>
                <p:cNvSpPr/>
                <p:nvPr/>
              </p:nvSpPr>
              <p:spPr>
                <a:xfrm>
                  <a:off x="263882" y="44025"/>
                  <a:ext cx="194141" cy="108147"/>
                </a:xfrm>
                <a:custGeom>
                  <a:avLst/>
                  <a:gdLst/>
                  <a:ahLst/>
                  <a:cxnLst>
                    <a:cxn ang="0">
                      <a:pos x="wd2" y="hd2"/>
                    </a:cxn>
                    <a:cxn ang="5400000">
                      <a:pos x="wd2" y="hd2"/>
                    </a:cxn>
                    <a:cxn ang="10800000">
                      <a:pos x="wd2" y="hd2"/>
                    </a:cxn>
                    <a:cxn ang="16200000">
                      <a:pos x="wd2" y="hd2"/>
                    </a:cxn>
                  </a:cxnLst>
                  <a:rect l="0" t="0" r="r" b="b"/>
                  <a:pathLst>
                    <a:path w="21600" h="21600" extrusionOk="0">
                      <a:moveTo>
                        <a:pt x="13935" y="20700"/>
                      </a:moveTo>
                      <a:cubicBezTo>
                        <a:pt x="13935" y="20700"/>
                        <a:pt x="13935" y="20700"/>
                        <a:pt x="14074" y="20700"/>
                      </a:cubicBezTo>
                      <a:cubicBezTo>
                        <a:pt x="14074" y="20700"/>
                        <a:pt x="14074" y="20700"/>
                        <a:pt x="14074" y="20700"/>
                      </a:cubicBezTo>
                      <a:cubicBezTo>
                        <a:pt x="14074" y="20700"/>
                        <a:pt x="14074" y="20700"/>
                        <a:pt x="14214" y="20700"/>
                      </a:cubicBezTo>
                      <a:cubicBezTo>
                        <a:pt x="14353" y="20700"/>
                        <a:pt x="14353" y="20700"/>
                        <a:pt x="14353" y="20700"/>
                      </a:cubicBezTo>
                      <a:cubicBezTo>
                        <a:pt x="14632" y="20700"/>
                        <a:pt x="15189" y="20700"/>
                        <a:pt x="15329" y="21600"/>
                      </a:cubicBezTo>
                      <a:cubicBezTo>
                        <a:pt x="15329" y="21375"/>
                        <a:pt x="15329" y="21375"/>
                        <a:pt x="15329" y="21375"/>
                      </a:cubicBezTo>
                      <a:cubicBezTo>
                        <a:pt x="15329" y="21375"/>
                        <a:pt x="15329" y="21600"/>
                        <a:pt x="15329" y="21600"/>
                      </a:cubicBezTo>
                      <a:cubicBezTo>
                        <a:pt x="15329" y="21600"/>
                        <a:pt x="15468" y="21600"/>
                        <a:pt x="15468" y="21600"/>
                      </a:cubicBezTo>
                      <a:cubicBezTo>
                        <a:pt x="15747" y="21600"/>
                        <a:pt x="15886" y="21375"/>
                        <a:pt x="16025" y="21151"/>
                      </a:cubicBezTo>
                      <a:cubicBezTo>
                        <a:pt x="16165" y="20925"/>
                        <a:pt x="16165" y="20925"/>
                        <a:pt x="16165" y="20925"/>
                      </a:cubicBezTo>
                      <a:cubicBezTo>
                        <a:pt x="16025" y="19801"/>
                        <a:pt x="16722" y="19575"/>
                        <a:pt x="17419" y="19350"/>
                      </a:cubicBezTo>
                      <a:cubicBezTo>
                        <a:pt x="17698" y="19126"/>
                        <a:pt x="18255" y="18900"/>
                        <a:pt x="18394" y="18675"/>
                      </a:cubicBezTo>
                      <a:cubicBezTo>
                        <a:pt x="18394" y="18225"/>
                        <a:pt x="18394" y="18225"/>
                        <a:pt x="18394" y="18225"/>
                      </a:cubicBezTo>
                      <a:cubicBezTo>
                        <a:pt x="18534" y="17101"/>
                        <a:pt x="18812" y="15976"/>
                        <a:pt x="19230" y="15751"/>
                      </a:cubicBezTo>
                      <a:cubicBezTo>
                        <a:pt x="19370" y="15751"/>
                        <a:pt x="19370" y="15751"/>
                        <a:pt x="19509" y="15751"/>
                      </a:cubicBezTo>
                      <a:cubicBezTo>
                        <a:pt x="19509" y="15751"/>
                        <a:pt x="19649" y="15751"/>
                        <a:pt x="19649" y="15751"/>
                      </a:cubicBezTo>
                      <a:cubicBezTo>
                        <a:pt x="19788" y="15751"/>
                        <a:pt x="19927" y="15525"/>
                        <a:pt x="20067" y="15301"/>
                      </a:cubicBezTo>
                      <a:cubicBezTo>
                        <a:pt x="20206" y="14850"/>
                        <a:pt x="20485" y="14626"/>
                        <a:pt x="20763" y="14626"/>
                      </a:cubicBezTo>
                      <a:cubicBezTo>
                        <a:pt x="20763" y="14626"/>
                        <a:pt x="20763" y="14626"/>
                        <a:pt x="20763" y="14626"/>
                      </a:cubicBezTo>
                      <a:cubicBezTo>
                        <a:pt x="21042" y="14626"/>
                        <a:pt x="21181" y="14626"/>
                        <a:pt x="21321" y="14850"/>
                      </a:cubicBezTo>
                      <a:cubicBezTo>
                        <a:pt x="21460" y="14850"/>
                        <a:pt x="21600" y="14850"/>
                        <a:pt x="21600" y="15076"/>
                      </a:cubicBezTo>
                      <a:cubicBezTo>
                        <a:pt x="21600" y="15076"/>
                        <a:pt x="21600" y="15076"/>
                        <a:pt x="21600" y="15076"/>
                      </a:cubicBezTo>
                      <a:cubicBezTo>
                        <a:pt x="21600" y="14175"/>
                        <a:pt x="21600" y="14175"/>
                        <a:pt x="21600" y="14175"/>
                      </a:cubicBezTo>
                      <a:cubicBezTo>
                        <a:pt x="21181" y="13725"/>
                        <a:pt x="20763" y="13500"/>
                        <a:pt x="20485" y="13500"/>
                      </a:cubicBezTo>
                      <a:cubicBezTo>
                        <a:pt x="20485" y="13500"/>
                        <a:pt x="20485" y="13500"/>
                        <a:pt x="20485" y="13500"/>
                      </a:cubicBezTo>
                      <a:cubicBezTo>
                        <a:pt x="20067" y="13500"/>
                        <a:pt x="19788" y="13050"/>
                        <a:pt x="19509" y="12601"/>
                      </a:cubicBezTo>
                      <a:cubicBezTo>
                        <a:pt x="19230" y="12375"/>
                        <a:pt x="18952" y="11925"/>
                        <a:pt x="18673" y="11700"/>
                      </a:cubicBezTo>
                      <a:cubicBezTo>
                        <a:pt x="18394" y="11476"/>
                        <a:pt x="17140" y="10800"/>
                        <a:pt x="16722" y="9900"/>
                      </a:cubicBezTo>
                      <a:cubicBezTo>
                        <a:pt x="16722" y="9674"/>
                        <a:pt x="16304" y="9225"/>
                        <a:pt x="16025" y="8999"/>
                      </a:cubicBezTo>
                      <a:cubicBezTo>
                        <a:pt x="15607" y="8550"/>
                        <a:pt x="15329" y="8325"/>
                        <a:pt x="15189" y="7875"/>
                      </a:cubicBezTo>
                      <a:cubicBezTo>
                        <a:pt x="15050" y="7424"/>
                        <a:pt x="14771" y="6524"/>
                        <a:pt x="14492" y="5849"/>
                      </a:cubicBezTo>
                      <a:cubicBezTo>
                        <a:pt x="14353" y="5625"/>
                        <a:pt x="14214" y="5174"/>
                        <a:pt x="14214" y="4950"/>
                      </a:cubicBezTo>
                      <a:cubicBezTo>
                        <a:pt x="14214" y="4724"/>
                        <a:pt x="14074" y="4499"/>
                        <a:pt x="14074" y="4499"/>
                      </a:cubicBezTo>
                      <a:cubicBezTo>
                        <a:pt x="13935" y="4275"/>
                        <a:pt x="13796" y="4275"/>
                        <a:pt x="13517" y="4275"/>
                      </a:cubicBezTo>
                      <a:cubicBezTo>
                        <a:pt x="11984" y="4275"/>
                        <a:pt x="11427" y="4275"/>
                        <a:pt x="11427" y="3600"/>
                      </a:cubicBezTo>
                      <a:cubicBezTo>
                        <a:pt x="11427" y="2924"/>
                        <a:pt x="11287" y="1350"/>
                        <a:pt x="11148" y="1350"/>
                      </a:cubicBezTo>
                      <a:cubicBezTo>
                        <a:pt x="11009" y="1124"/>
                        <a:pt x="11009" y="1124"/>
                        <a:pt x="11009" y="1124"/>
                      </a:cubicBezTo>
                      <a:cubicBezTo>
                        <a:pt x="10590" y="1124"/>
                        <a:pt x="10033" y="900"/>
                        <a:pt x="9754" y="450"/>
                      </a:cubicBezTo>
                      <a:cubicBezTo>
                        <a:pt x="9615" y="225"/>
                        <a:pt x="9336" y="0"/>
                        <a:pt x="9058" y="0"/>
                      </a:cubicBezTo>
                      <a:cubicBezTo>
                        <a:pt x="9058" y="0"/>
                        <a:pt x="9058" y="0"/>
                        <a:pt x="9058" y="0"/>
                      </a:cubicBezTo>
                      <a:cubicBezTo>
                        <a:pt x="8918" y="450"/>
                        <a:pt x="8640" y="675"/>
                        <a:pt x="8361" y="675"/>
                      </a:cubicBezTo>
                      <a:cubicBezTo>
                        <a:pt x="8361" y="675"/>
                        <a:pt x="8361" y="675"/>
                        <a:pt x="8361" y="675"/>
                      </a:cubicBezTo>
                      <a:cubicBezTo>
                        <a:pt x="8361" y="900"/>
                        <a:pt x="8221" y="1575"/>
                        <a:pt x="7664" y="1575"/>
                      </a:cubicBezTo>
                      <a:cubicBezTo>
                        <a:pt x="7664" y="1575"/>
                        <a:pt x="7664" y="1575"/>
                        <a:pt x="7664" y="1575"/>
                      </a:cubicBezTo>
                      <a:cubicBezTo>
                        <a:pt x="7664" y="1575"/>
                        <a:pt x="7664" y="1575"/>
                        <a:pt x="7664" y="1575"/>
                      </a:cubicBezTo>
                      <a:cubicBezTo>
                        <a:pt x="7246" y="1575"/>
                        <a:pt x="6828" y="2249"/>
                        <a:pt x="6828" y="2475"/>
                      </a:cubicBezTo>
                      <a:cubicBezTo>
                        <a:pt x="6828" y="2700"/>
                        <a:pt x="6828" y="2700"/>
                        <a:pt x="6828" y="2700"/>
                      </a:cubicBezTo>
                      <a:cubicBezTo>
                        <a:pt x="6828" y="2700"/>
                        <a:pt x="6828" y="2700"/>
                        <a:pt x="6828" y="2700"/>
                      </a:cubicBezTo>
                      <a:cubicBezTo>
                        <a:pt x="6828" y="2700"/>
                        <a:pt x="6828" y="2700"/>
                        <a:pt x="6828" y="2700"/>
                      </a:cubicBezTo>
                      <a:cubicBezTo>
                        <a:pt x="6828" y="2924"/>
                        <a:pt x="6828" y="3374"/>
                        <a:pt x="6689" y="3600"/>
                      </a:cubicBezTo>
                      <a:cubicBezTo>
                        <a:pt x="6689" y="3600"/>
                        <a:pt x="6689" y="3825"/>
                        <a:pt x="6689" y="3825"/>
                      </a:cubicBezTo>
                      <a:cubicBezTo>
                        <a:pt x="6410" y="4049"/>
                        <a:pt x="6270" y="4275"/>
                        <a:pt x="5992" y="4275"/>
                      </a:cubicBezTo>
                      <a:cubicBezTo>
                        <a:pt x="5852" y="4049"/>
                        <a:pt x="5574" y="4049"/>
                        <a:pt x="5434" y="4049"/>
                      </a:cubicBezTo>
                      <a:cubicBezTo>
                        <a:pt x="5434" y="4049"/>
                        <a:pt x="5434" y="4049"/>
                        <a:pt x="5434" y="4049"/>
                      </a:cubicBezTo>
                      <a:cubicBezTo>
                        <a:pt x="5156" y="4049"/>
                        <a:pt x="5016" y="3825"/>
                        <a:pt x="5016" y="3825"/>
                      </a:cubicBezTo>
                      <a:cubicBezTo>
                        <a:pt x="4877" y="3825"/>
                        <a:pt x="4877" y="3825"/>
                        <a:pt x="4877" y="3825"/>
                      </a:cubicBezTo>
                      <a:cubicBezTo>
                        <a:pt x="4877" y="3825"/>
                        <a:pt x="4877" y="3825"/>
                        <a:pt x="4877" y="3825"/>
                      </a:cubicBezTo>
                      <a:cubicBezTo>
                        <a:pt x="4877" y="3825"/>
                        <a:pt x="4877" y="3825"/>
                        <a:pt x="4877" y="3825"/>
                      </a:cubicBezTo>
                      <a:cubicBezTo>
                        <a:pt x="4738" y="3825"/>
                        <a:pt x="4598" y="4049"/>
                        <a:pt x="4459" y="4049"/>
                      </a:cubicBezTo>
                      <a:cubicBezTo>
                        <a:pt x="4320" y="4049"/>
                        <a:pt x="4041" y="3825"/>
                        <a:pt x="3762" y="3600"/>
                      </a:cubicBezTo>
                      <a:cubicBezTo>
                        <a:pt x="3762" y="3374"/>
                        <a:pt x="3623" y="3374"/>
                        <a:pt x="3623" y="3150"/>
                      </a:cubicBezTo>
                      <a:cubicBezTo>
                        <a:pt x="2926" y="1800"/>
                        <a:pt x="2229" y="900"/>
                        <a:pt x="1811" y="900"/>
                      </a:cubicBezTo>
                      <a:cubicBezTo>
                        <a:pt x="1672" y="900"/>
                        <a:pt x="1672" y="900"/>
                        <a:pt x="1532" y="900"/>
                      </a:cubicBezTo>
                      <a:cubicBezTo>
                        <a:pt x="1393" y="900"/>
                        <a:pt x="1393" y="900"/>
                        <a:pt x="1393" y="900"/>
                      </a:cubicBezTo>
                      <a:cubicBezTo>
                        <a:pt x="1254" y="900"/>
                        <a:pt x="1254" y="900"/>
                        <a:pt x="1254" y="900"/>
                      </a:cubicBezTo>
                      <a:cubicBezTo>
                        <a:pt x="1114" y="900"/>
                        <a:pt x="1114" y="900"/>
                        <a:pt x="1114" y="900"/>
                      </a:cubicBezTo>
                      <a:cubicBezTo>
                        <a:pt x="1811" y="1124"/>
                        <a:pt x="1950" y="2249"/>
                        <a:pt x="2090" y="2700"/>
                      </a:cubicBezTo>
                      <a:cubicBezTo>
                        <a:pt x="2090" y="2924"/>
                        <a:pt x="2090" y="3150"/>
                        <a:pt x="2229" y="3374"/>
                      </a:cubicBezTo>
                      <a:cubicBezTo>
                        <a:pt x="2787" y="3374"/>
                        <a:pt x="3483" y="4499"/>
                        <a:pt x="3483" y="4950"/>
                      </a:cubicBezTo>
                      <a:cubicBezTo>
                        <a:pt x="3344" y="5400"/>
                        <a:pt x="3205" y="5625"/>
                        <a:pt x="2926" y="5625"/>
                      </a:cubicBezTo>
                      <a:cubicBezTo>
                        <a:pt x="2926" y="5625"/>
                        <a:pt x="2926" y="5625"/>
                        <a:pt x="2926" y="5625"/>
                      </a:cubicBezTo>
                      <a:cubicBezTo>
                        <a:pt x="2647" y="5625"/>
                        <a:pt x="2508" y="5849"/>
                        <a:pt x="2369" y="5849"/>
                      </a:cubicBezTo>
                      <a:cubicBezTo>
                        <a:pt x="2090" y="6075"/>
                        <a:pt x="1672" y="6300"/>
                        <a:pt x="1254" y="6075"/>
                      </a:cubicBezTo>
                      <a:cubicBezTo>
                        <a:pt x="1114" y="6075"/>
                        <a:pt x="975" y="6075"/>
                        <a:pt x="975" y="5849"/>
                      </a:cubicBezTo>
                      <a:cubicBezTo>
                        <a:pt x="696" y="5849"/>
                        <a:pt x="418" y="5625"/>
                        <a:pt x="278" y="5625"/>
                      </a:cubicBezTo>
                      <a:cubicBezTo>
                        <a:pt x="278" y="5625"/>
                        <a:pt x="278" y="5625"/>
                        <a:pt x="139" y="5849"/>
                      </a:cubicBezTo>
                      <a:cubicBezTo>
                        <a:pt x="139" y="6075"/>
                        <a:pt x="139" y="6075"/>
                        <a:pt x="139" y="6075"/>
                      </a:cubicBezTo>
                      <a:cubicBezTo>
                        <a:pt x="139" y="6524"/>
                        <a:pt x="0" y="7200"/>
                        <a:pt x="0" y="7424"/>
                      </a:cubicBezTo>
                      <a:cubicBezTo>
                        <a:pt x="0" y="7424"/>
                        <a:pt x="139" y="7424"/>
                        <a:pt x="139" y="7424"/>
                      </a:cubicBezTo>
                      <a:cubicBezTo>
                        <a:pt x="278" y="7424"/>
                        <a:pt x="278" y="7424"/>
                        <a:pt x="278" y="7424"/>
                      </a:cubicBezTo>
                      <a:cubicBezTo>
                        <a:pt x="696" y="7424"/>
                        <a:pt x="975" y="7650"/>
                        <a:pt x="975" y="7875"/>
                      </a:cubicBezTo>
                      <a:cubicBezTo>
                        <a:pt x="1114" y="8325"/>
                        <a:pt x="975" y="8774"/>
                        <a:pt x="836" y="9225"/>
                      </a:cubicBezTo>
                      <a:cubicBezTo>
                        <a:pt x="1254" y="9225"/>
                        <a:pt x="1393" y="9674"/>
                        <a:pt x="1532" y="9900"/>
                      </a:cubicBezTo>
                      <a:cubicBezTo>
                        <a:pt x="1532" y="10124"/>
                        <a:pt x="1532" y="10349"/>
                        <a:pt x="1672" y="10349"/>
                      </a:cubicBezTo>
                      <a:cubicBezTo>
                        <a:pt x="1811" y="10800"/>
                        <a:pt x="1950" y="11251"/>
                        <a:pt x="1811" y="12151"/>
                      </a:cubicBezTo>
                      <a:cubicBezTo>
                        <a:pt x="1672" y="12825"/>
                        <a:pt x="1811" y="13951"/>
                        <a:pt x="1811" y="14850"/>
                      </a:cubicBezTo>
                      <a:cubicBezTo>
                        <a:pt x="1811" y="15076"/>
                        <a:pt x="1811" y="15076"/>
                        <a:pt x="1811" y="15076"/>
                      </a:cubicBezTo>
                      <a:cubicBezTo>
                        <a:pt x="1811" y="15076"/>
                        <a:pt x="1811" y="15076"/>
                        <a:pt x="1811" y="15076"/>
                      </a:cubicBezTo>
                      <a:cubicBezTo>
                        <a:pt x="1811" y="15076"/>
                        <a:pt x="1950" y="15076"/>
                        <a:pt x="1950" y="15076"/>
                      </a:cubicBezTo>
                      <a:cubicBezTo>
                        <a:pt x="1950" y="15076"/>
                        <a:pt x="2090" y="15076"/>
                        <a:pt x="2090" y="15076"/>
                      </a:cubicBezTo>
                      <a:cubicBezTo>
                        <a:pt x="2090" y="14850"/>
                        <a:pt x="2090" y="14850"/>
                        <a:pt x="2090" y="14850"/>
                      </a:cubicBezTo>
                      <a:cubicBezTo>
                        <a:pt x="2229" y="14850"/>
                        <a:pt x="2229" y="14850"/>
                        <a:pt x="2229" y="14850"/>
                      </a:cubicBezTo>
                      <a:cubicBezTo>
                        <a:pt x="2229" y="14850"/>
                        <a:pt x="2369" y="14850"/>
                        <a:pt x="2369" y="14850"/>
                      </a:cubicBezTo>
                      <a:cubicBezTo>
                        <a:pt x="2369" y="14850"/>
                        <a:pt x="2369" y="14850"/>
                        <a:pt x="2369" y="14850"/>
                      </a:cubicBezTo>
                      <a:cubicBezTo>
                        <a:pt x="2369" y="14850"/>
                        <a:pt x="2369" y="14850"/>
                        <a:pt x="2508" y="14850"/>
                      </a:cubicBezTo>
                      <a:cubicBezTo>
                        <a:pt x="2508" y="14850"/>
                        <a:pt x="2508" y="14850"/>
                        <a:pt x="2508" y="14850"/>
                      </a:cubicBezTo>
                      <a:cubicBezTo>
                        <a:pt x="2508" y="14850"/>
                        <a:pt x="2508" y="14850"/>
                        <a:pt x="2508" y="14850"/>
                      </a:cubicBezTo>
                      <a:cubicBezTo>
                        <a:pt x="2508" y="14850"/>
                        <a:pt x="2508" y="14850"/>
                        <a:pt x="2508" y="14850"/>
                      </a:cubicBezTo>
                      <a:cubicBezTo>
                        <a:pt x="2508" y="14850"/>
                        <a:pt x="2647" y="14850"/>
                        <a:pt x="2647" y="14850"/>
                      </a:cubicBezTo>
                      <a:cubicBezTo>
                        <a:pt x="2647" y="14850"/>
                        <a:pt x="2647" y="14850"/>
                        <a:pt x="2647" y="14850"/>
                      </a:cubicBezTo>
                      <a:cubicBezTo>
                        <a:pt x="2647" y="14850"/>
                        <a:pt x="2647" y="14850"/>
                        <a:pt x="2647" y="14850"/>
                      </a:cubicBezTo>
                      <a:cubicBezTo>
                        <a:pt x="2647" y="14850"/>
                        <a:pt x="2647" y="14850"/>
                        <a:pt x="2647" y="14850"/>
                      </a:cubicBezTo>
                      <a:cubicBezTo>
                        <a:pt x="2787" y="14400"/>
                        <a:pt x="3623" y="13050"/>
                        <a:pt x="4180" y="13050"/>
                      </a:cubicBezTo>
                      <a:cubicBezTo>
                        <a:pt x="4320" y="13050"/>
                        <a:pt x="4459" y="13050"/>
                        <a:pt x="4598" y="13050"/>
                      </a:cubicBezTo>
                      <a:cubicBezTo>
                        <a:pt x="4738" y="13050"/>
                        <a:pt x="4877" y="13050"/>
                        <a:pt x="4877" y="13050"/>
                      </a:cubicBezTo>
                      <a:cubicBezTo>
                        <a:pt x="5016" y="13050"/>
                        <a:pt x="5156" y="13050"/>
                        <a:pt x="5156" y="13050"/>
                      </a:cubicBezTo>
                      <a:cubicBezTo>
                        <a:pt x="5295" y="12601"/>
                        <a:pt x="5713" y="12375"/>
                        <a:pt x="6131" y="12375"/>
                      </a:cubicBezTo>
                      <a:cubicBezTo>
                        <a:pt x="6270" y="12375"/>
                        <a:pt x="7107" y="12601"/>
                        <a:pt x="7385" y="13050"/>
                      </a:cubicBezTo>
                      <a:cubicBezTo>
                        <a:pt x="7525" y="13276"/>
                        <a:pt x="8221" y="13725"/>
                        <a:pt x="8361" y="13725"/>
                      </a:cubicBezTo>
                      <a:cubicBezTo>
                        <a:pt x="8500" y="13725"/>
                        <a:pt x="8640" y="13951"/>
                        <a:pt x="8779" y="13951"/>
                      </a:cubicBezTo>
                      <a:cubicBezTo>
                        <a:pt x="8779" y="14175"/>
                        <a:pt x="8918" y="14400"/>
                        <a:pt x="9058" y="14400"/>
                      </a:cubicBezTo>
                      <a:cubicBezTo>
                        <a:pt x="9058" y="14400"/>
                        <a:pt x="9197" y="14400"/>
                        <a:pt x="9197" y="14400"/>
                      </a:cubicBezTo>
                      <a:cubicBezTo>
                        <a:pt x="9615" y="14400"/>
                        <a:pt x="10730" y="14400"/>
                        <a:pt x="10730" y="15525"/>
                      </a:cubicBezTo>
                      <a:cubicBezTo>
                        <a:pt x="10730" y="15525"/>
                        <a:pt x="10869" y="15976"/>
                        <a:pt x="11148" y="15976"/>
                      </a:cubicBezTo>
                      <a:cubicBezTo>
                        <a:pt x="11427" y="15976"/>
                        <a:pt x="11705" y="16426"/>
                        <a:pt x="11845" y="16875"/>
                      </a:cubicBezTo>
                      <a:cubicBezTo>
                        <a:pt x="11984" y="16875"/>
                        <a:pt x="12123" y="17325"/>
                        <a:pt x="12123" y="17325"/>
                      </a:cubicBezTo>
                      <a:cubicBezTo>
                        <a:pt x="12263" y="17325"/>
                        <a:pt x="12402" y="17325"/>
                        <a:pt x="12541" y="17325"/>
                      </a:cubicBezTo>
                      <a:cubicBezTo>
                        <a:pt x="12820" y="17325"/>
                        <a:pt x="13517" y="17325"/>
                        <a:pt x="13517" y="18000"/>
                      </a:cubicBezTo>
                      <a:cubicBezTo>
                        <a:pt x="13517" y="18000"/>
                        <a:pt x="13517" y="18225"/>
                        <a:pt x="13517" y="18225"/>
                      </a:cubicBezTo>
                      <a:cubicBezTo>
                        <a:pt x="13517" y="18225"/>
                        <a:pt x="13517" y="18225"/>
                        <a:pt x="13517" y="18225"/>
                      </a:cubicBezTo>
                      <a:cubicBezTo>
                        <a:pt x="13517" y="18451"/>
                        <a:pt x="13517" y="18451"/>
                        <a:pt x="13517" y="18451"/>
                      </a:cubicBezTo>
                      <a:cubicBezTo>
                        <a:pt x="13656" y="18451"/>
                        <a:pt x="13656" y="18451"/>
                        <a:pt x="13656" y="18675"/>
                      </a:cubicBezTo>
                      <a:cubicBezTo>
                        <a:pt x="13656" y="18675"/>
                        <a:pt x="13656" y="18675"/>
                        <a:pt x="13656" y="18900"/>
                      </a:cubicBezTo>
                      <a:cubicBezTo>
                        <a:pt x="13656" y="18900"/>
                        <a:pt x="13656" y="18900"/>
                        <a:pt x="13656" y="18900"/>
                      </a:cubicBezTo>
                      <a:cubicBezTo>
                        <a:pt x="13656" y="19126"/>
                        <a:pt x="13656" y="19126"/>
                        <a:pt x="13656" y="19126"/>
                      </a:cubicBezTo>
                      <a:cubicBezTo>
                        <a:pt x="13656" y="19350"/>
                        <a:pt x="13656" y="19350"/>
                        <a:pt x="13656" y="19350"/>
                      </a:cubicBezTo>
                      <a:cubicBezTo>
                        <a:pt x="13656" y="19350"/>
                        <a:pt x="13656" y="19575"/>
                        <a:pt x="13656" y="19575"/>
                      </a:cubicBezTo>
                      <a:cubicBezTo>
                        <a:pt x="13656" y="19575"/>
                        <a:pt x="13656" y="19801"/>
                        <a:pt x="13656" y="19801"/>
                      </a:cubicBezTo>
                      <a:cubicBezTo>
                        <a:pt x="13656" y="19801"/>
                        <a:pt x="13656" y="20025"/>
                        <a:pt x="13656" y="20025"/>
                      </a:cubicBezTo>
                      <a:cubicBezTo>
                        <a:pt x="13656" y="20250"/>
                        <a:pt x="13656" y="20250"/>
                        <a:pt x="13656" y="20250"/>
                      </a:cubicBezTo>
                      <a:cubicBezTo>
                        <a:pt x="13796" y="20250"/>
                        <a:pt x="13796" y="20476"/>
                        <a:pt x="13796" y="20700"/>
                      </a:cubicBezTo>
                      <a:cubicBezTo>
                        <a:pt x="13796" y="20700"/>
                        <a:pt x="13796" y="20700"/>
                        <a:pt x="13796" y="20700"/>
                      </a:cubicBezTo>
                      <a:cubicBezTo>
                        <a:pt x="13796" y="20700"/>
                        <a:pt x="13796" y="20700"/>
                        <a:pt x="13935" y="207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52" name="Shape">
                  <a:extLst>
                    <a:ext uri="{FF2B5EF4-FFF2-40B4-BE49-F238E27FC236}">
                      <a16:creationId xmlns:a16="http://schemas.microsoft.com/office/drawing/2014/main" id="{A56A263D-666C-42EE-BC7E-9E61AE876926}"/>
                    </a:ext>
                  </a:extLst>
                </p:cNvPr>
                <p:cNvSpPr/>
                <p:nvPr/>
              </p:nvSpPr>
              <p:spPr>
                <a:xfrm>
                  <a:off x="140512" y="86136"/>
                  <a:ext cx="269094" cy="205287"/>
                </a:xfrm>
                <a:custGeom>
                  <a:avLst/>
                  <a:gdLst/>
                  <a:ahLst/>
                  <a:cxnLst>
                    <a:cxn ang="0">
                      <a:pos x="wd2" y="hd2"/>
                    </a:cxn>
                    <a:cxn ang="5400000">
                      <a:pos x="wd2" y="hd2"/>
                    </a:cxn>
                    <a:cxn ang="10800000">
                      <a:pos x="wd2" y="hd2"/>
                    </a:cxn>
                    <a:cxn ang="16200000">
                      <a:pos x="wd2" y="hd2"/>
                    </a:cxn>
                  </a:cxnLst>
                  <a:rect l="0" t="0" r="r" b="b"/>
                  <a:pathLst>
                    <a:path w="21541" h="21600" extrusionOk="0">
                      <a:moveTo>
                        <a:pt x="19141" y="15731"/>
                      </a:moveTo>
                      <a:cubicBezTo>
                        <a:pt x="19041" y="15614"/>
                        <a:pt x="18941" y="15614"/>
                        <a:pt x="18941" y="15496"/>
                      </a:cubicBezTo>
                      <a:cubicBezTo>
                        <a:pt x="18641" y="15144"/>
                        <a:pt x="18641" y="15144"/>
                        <a:pt x="18641" y="15144"/>
                      </a:cubicBezTo>
                      <a:cubicBezTo>
                        <a:pt x="18741" y="15144"/>
                        <a:pt x="18741" y="15144"/>
                        <a:pt x="18741" y="15144"/>
                      </a:cubicBezTo>
                      <a:cubicBezTo>
                        <a:pt x="18741" y="15144"/>
                        <a:pt x="18741" y="15144"/>
                        <a:pt x="18741" y="15144"/>
                      </a:cubicBezTo>
                      <a:cubicBezTo>
                        <a:pt x="18741" y="15144"/>
                        <a:pt x="18741" y="15144"/>
                        <a:pt x="18741" y="15144"/>
                      </a:cubicBezTo>
                      <a:cubicBezTo>
                        <a:pt x="18641" y="15027"/>
                        <a:pt x="18641" y="15027"/>
                        <a:pt x="18641" y="14909"/>
                      </a:cubicBezTo>
                      <a:cubicBezTo>
                        <a:pt x="18641" y="14909"/>
                        <a:pt x="18641" y="14909"/>
                        <a:pt x="18641" y="14909"/>
                      </a:cubicBezTo>
                      <a:cubicBezTo>
                        <a:pt x="18641" y="14909"/>
                        <a:pt x="18641" y="14909"/>
                        <a:pt x="18641" y="14909"/>
                      </a:cubicBezTo>
                      <a:cubicBezTo>
                        <a:pt x="18741" y="14792"/>
                        <a:pt x="18841" y="14674"/>
                        <a:pt x="18941" y="14440"/>
                      </a:cubicBezTo>
                      <a:cubicBezTo>
                        <a:pt x="19041" y="14440"/>
                        <a:pt x="19141" y="14322"/>
                        <a:pt x="19141" y="14205"/>
                      </a:cubicBezTo>
                      <a:cubicBezTo>
                        <a:pt x="19441" y="13970"/>
                        <a:pt x="19941" y="13383"/>
                        <a:pt x="19842" y="13148"/>
                      </a:cubicBezTo>
                      <a:cubicBezTo>
                        <a:pt x="19741" y="12914"/>
                        <a:pt x="19441" y="12914"/>
                        <a:pt x="19241" y="12796"/>
                      </a:cubicBezTo>
                      <a:cubicBezTo>
                        <a:pt x="19041" y="12796"/>
                        <a:pt x="18841" y="12679"/>
                        <a:pt x="18741" y="12561"/>
                      </a:cubicBezTo>
                      <a:cubicBezTo>
                        <a:pt x="18741" y="12444"/>
                        <a:pt x="18741" y="12209"/>
                        <a:pt x="18741" y="11974"/>
                      </a:cubicBezTo>
                      <a:cubicBezTo>
                        <a:pt x="18741" y="11740"/>
                        <a:pt x="18641" y="11270"/>
                        <a:pt x="18541" y="11035"/>
                      </a:cubicBezTo>
                      <a:cubicBezTo>
                        <a:pt x="18442" y="10565"/>
                        <a:pt x="18541" y="10213"/>
                        <a:pt x="18541" y="9978"/>
                      </a:cubicBezTo>
                      <a:cubicBezTo>
                        <a:pt x="18541" y="9860"/>
                        <a:pt x="18641" y="9626"/>
                        <a:pt x="18541" y="9626"/>
                      </a:cubicBezTo>
                      <a:cubicBezTo>
                        <a:pt x="18442" y="9273"/>
                        <a:pt x="18541" y="8804"/>
                        <a:pt x="18641" y="8452"/>
                      </a:cubicBezTo>
                      <a:cubicBezTo>
                        <a:pt x="18641" y="8334"/>
                        <a:pt x="18641" y="8334"/>
                        <a:pt x="18741" y="8334"/>
                      </a:cubicBezTo>
                      <a:cubicBezTo>
                        <a:pt x="18741" y="8217"/>
                        <a:pt x="18841" y="8099"/>
                        <a:pt x="18841" y="7982"/>
                      </a:cubicBezTo>
                      <a:cubicBezTo>
                        <a:pt x="19041" y="7747"/>
                        <a:pt x="19141" y="7513"/>
                        <a:pt x="19141" y="7278"/>
                      </a:cubicBezTo>
                      <a:cubicBezTo>
                        <a:pt x="19141" y="7278"/>
                        <a:pt x="19141" y="7160"/>
                        <a:pt x="19141" y="7160"/>
                      </a:cubicBezTo>
                      <a:cubicBezTo>
                        <a:pt x="19141" y="7043"/>
                        <a:pt x="19141" y="7043"/>
                        <a:pt x="19141" y="7043"/>
                      </a:cubicBezTo>
                      <a:cubicBezTo>
                        <a:pt x="19141" y="7043"/>
                        <a:pt x="19141" y="6926"/>
                        <a:pt x="19141" y="6926"/>
                      </a:cubicBezTo>
                      <a:cubicBezTo>
                        <a:pt x="19141" y="6926"/>
                        <a:pt x="19141" y="6926"/>
                        <a:pt x="19241" y="6808"/>
                      </a:cubicBezTo>
                      <a:cubicBezTo>
                        <a:pt x="19241" y="6808"/>
                        <a:pt x="19241" y="6808"/>
                        <a:pt x="19241" y="6808"/>
                      </a:cubicBezTo>
                      <a:cubicBezTo>
                        <a:pt x="19241" y="6691"/>
                        <a:pt x="19241" y="6691"/>
                        <a:pt x="19241" y="6691"/>
                      </a:cubicBezTo>
                      <a:cubicBezTo>
                        <a:pt x="19241" y="6691"/>
                        <a:pt x="19341" y="6691"/>
                        <a:pt x="19341" y="6691"/>
                      </a:cubicBezTo>
                      <a:cubicBezTo>
                        <a:pt x="19341" y="6691"/>
                        <a:pt x="19341" y="6691"/>
                        <a:pt x="19341" y="6573"/>
                      </a:cubicBezTo>
                      <a:cubicBezTo>
                        <a:pt x="19341" y="6573"/>
                        <a:pt x="19341" y="6573"/>
                        <a:pt x="19341" y="6573"/>
                      </a:cubicBezTo>
                      <a:cubicBezTo>
                        <a:pt x="19341" y="6573"/>
                        <a:pt x="19341" y="6573"/>
                        <a:pt x="19341" y="6573"/>
                      </a:cubicBezTo>
                      <a:cubicBezTo>
                        <a:pt x="19341" y="6573"/>
                        <a:pt x="19341" y="6573"/>
                        <a:pt x="19341" y="6456"/>
                      </a:cubicBezTo>
                      <a:cubicBezTo>
                        <a:pt x="19341" y="6456"/>
                        <a:pt x="19341" y="6456"/>
                        <a:pt x="19341" y="6339"/>
                      </a:cubicBezTo>
                      <a:cubicBezTo>
                        <a:pt x="19341" y="6339"/>
                        <a:pt x="19341" y="6339"/>
                        <a:pt x="19341" y="6339"/>
                      </a:cubicBezTo>
                      <a:cubicBezTo>
                        <a:pt x="19241" y="6221"/>
                        <a:pt x="19241" y="6221"/>
                        <a:pt x="19241" y="6221"/>
                      </a:cubicBezTo>
                      <a:cubicBezTo>
                        <a:pt x="19241" y="6104"/>
                        <a:pt x="19241" y="6104"/>
                        <a:pt x="19241" y="6104"/>
                      </a:cubicBezTo>
                      <a:cubicBezTo>
                        <a:pt x="19241" y="5986"/>
                        <a:pt x="19241" y="5986"/>
                        <a:pt x="19241" y="5986"/>
                      </a:cubicBezTo>
                      <a:cubicBezTo>
                        <a:pt x="19241" y="5869"/>
                        <a:pt x="19241" y="5869"/>
                        <a:pt x="19241" y="5869"/>
                      </a:cubicBezTo>
                      <a:cubicBezTo>
                        <a:pt x="19241" y="5869"/>
                        <a:pt x="19241" y="5752"/>
                        <a:pt x="19241" y="5752"/>
                      </a:cubicBezTo>
                      <a:cubicBezTo>
                        <a:pt x="19241" y="5752"/>
                        <a:pt x="19241" y="5634"/>
                        <a:pt x="19241" y="5634"/>
                      </a:cubicBezTo>
                      <a:cubicBezTo>
                        <a:pt x="19241" y="5634"/>
                        <a:pt x="19241" y="5517"/>
                        <a:pt x="19241" y="5517"/>
                      </a:cubicBezTo>
                      <a:cubicBezTo>
                        <a:pt x="19241" y="5517"/>
                        <a:pt x="19241" y="5517"/>
                        <a:pt x="19241" y="5517"/>
                      </a:cubicBezTo>
                      <a:cubicBezTo>
                        <a:pt x="19241" y="5400"/>
                        <a:pt x="19241" y="5400"/>
                        <a:pt x="19241" y="5400"/>
                      </a:cubicBezTo>
                      <a:cubicBezTo>
                        <a:pt x="19241" y="5282"/>
                        <a:pt x="19141" y="5282"/>
                        <a:pt x="19141" y="5282"/>
                      </a:cubicBezTo>
                      <a:cubicBezTo>
                        <a:pt x="19141" y="5282"/>
                        <a:pt x="19141" y="5165"/>
                        <a:pt x="19141" y="5165"/>
                      </a:cubicBezTo>
                      <a:cubicBezTo>
                        <a:pt x="19141" y="5165"/>
                        <a:pt x="19041" y="5165"/>
                        <a:pt x="18841" y="5165"/>
                      </a:cubicBezTo>
                      <a:cubicBezTo>
                        <a:pt x="18741" y="5165"/>
                        <a:pt x="18641" y="5165"/>
                        <a:pt x="18641" y="5165"/>
                      </a:cubicBezTo>
                      <a:cubicBezTo>
                        <a:pt x="18541" y="5165"/>
                        <a:pt x="18541" y="5165"/>
                        <a:pt x="18541" y="5165"/>
                      </a:cubicBezTo>
                      <a:cubicBezTo>
                        <a:pt x="18341" y="5165"/>
                        <a:pt x="18141" y="4930"/>
                        <a:pt x="18041" y="4695"/>
                      </a:cubicBezTo>
                      <a:cubicBezTo>
                        <a:pt x="17941" y="4578"/>
                        <a:pt x="17841" y="4460"/>
                        <a:pt x="17841" y="4460"/>
                      </a:cubicBezTo>
                      <a:cubicBezTo>
                        <a:pt x="17841" y="4460"/>
                        <a:pt x="17841" y="4460"/>
                        <a:pt x="17841" y="4460"/>
                      </a:cubicBezTo>
                      <a:cubicBezTo>
                        <a:pt x="17441" y="4460"/>
                        <a:pt x="17141" y="4108"/>
                        <a:pt x="17141" y="3756"/>
                      </a:cubicBezTo>
                      <a:cubicBezTo>
                        <a:pt x="17042" y="3639"/>
                        <a:pt x="16742" y="3639"/>
                        <a:pt x="16441" y="3639"/>
                      </a:cubicBezTo>
                      <a:cubicBezTo>
                        <a:pt x="16441" y="3639"/>
                        <a:pt x="16441" y="3639"/>
                        <a:pt x="16341" y="3639"/>
                      </a:cubicBezTo>
                      <a:cubicBezTo>
                        <a:pt x="16041" y="3639"/>
                        <a:pt x="15941" y="3404"/>
                        <a:pt x="15841" y="3286"/>
                      </a:cubicBezTo>
                      <a:cubicBezTo>
                        <a:pt x="15841" y="3286"/>
                        <a:pt x="15741" y="3286"/>
                        <a:pt x="15741" y="3286"/>
                      </a:cubicBezTo>
                      <a:cubicBezTo>
                        <a:pt x="15541" y="3286"/>
                        <a:pt x="15041" y="3052"/>
                        <a:pt x="14841" y="2817"/>
                      </a:cubicBezTo>
                      <a:cubicBezTo>
                        <a:pt x="14741" y="2700"/>
                        <a:pt x="14541" y="2582"/>
                        <a:pt x="14242" y="2582"/>
                      </a:cubicBezTo>
                      <a:cubicBezTo>
                        <a:pt x="14041" y="2582"/>
                        <a:pt x="13841" y="2700"/>
                        <a:pt x="13841" y="2700"/>
                      </a:cubicBezTo>
                      <a:cubicBezTo>
                        <a:pt x="13642" y="2934"/>
                        <a:pt x="13441" y="2934"/>
                        <a:pt x="13341" y="2934"/>
                      </a:cubicBezTo>
                      <a:cubicBezTo>
                        <a:pt x="13241" y="2934"/>
                        <a:pt x="13241" y="2934"/>
                        <a:pt x="13141" y="2934"/>
                      </a:cubicBezTo>
                      <a:cubicBezTo>
                        <a:pt x="13041" y="2934"/>
                        <a:pt x="12941" y="2934"/>
                        <a:pt x="12842" y="2934"/>
                      </a:cubicBezTo>
                      <a:cubicBezTo>
                        <a:pt x="12741" y="2934"/>
                        <a:pt x="12242" y="3404"/>
                        <a:pt x="12041" y="3639"/>
                      </a:cubicBezTo>
                      <a:cubicBezTo>
                        <a:pt x="12041" y="3639"/>
                        <a:pt x="12041" y="3639"/>
                        <a:pt x="12041" y="3756"/>
                      </a:cubicBezTo>
                      <a:cubicBezTo>
                        <a:pt x="12041" y="3756"/>
                        <a:pt x="12041" y="3756"/>
                        <a:pt x="12041" y="3756"/>
                      </a:cubicBezTo>
                      <a:cubicBezTo>
                        <a:pt x="11941" y="3756"/>
                        <a:pt x="11941" y="3756"/>
                        <a:pt x="11941" y="3756"/>
                      </a:cubicBezTo>
                      <a:cubicBezTo>
                        <a:pt x="11941" y="3756"/>
                        <a:pt x="11941" y="3756"/>
                        <a:pt x="11941" y="3756"/>
                      </a:cubicBezTo>
                      <a:cubicBezTo>
                        <a:pt x="11941" y="3756"/>
                        <a:pt x="11941" y="3756"/>
                        <a:pt x="11841" y="3756"/>
                      </a:cubicBezTo>
                      <a:cubicBezTo>
                        <a:pt x="11841" y="3756"/>
                        <a:pt x="11841" y="3756"/>
                        <a:pt x="11841" y="3873"/>
                      </a:cubicBezTo>
                      <a:cubicBezTo>
                        <a:pt x="11841" y="3873"/>
                        <a:pt x="11841" y="3873"/>
                        <a:pt x="11741" y="3873"/>
                      </a:cubicBezTo>
                      <a:cubicBezTo>
                        <a:pt x="11741" y="3873"/>
                        <a:pt x="11741" y="3873"/>
                        <a:pt x="11741" y="3873"/>
                      </a:cubicBezTo>
                      <a:cubicBezTo>
                        <a:pt x="11741" y="3873"/>
                        <a:pt x="11641" y="3873"/>
                        <a:pt x="11641" y="3873"/>
                      </a:cubicBezTo>
                      <a:cubicBezTo>
                        <a:pt x="11641" y="3873"/>
                        <a:pt x="11641" y="3873"/>
                        <a:pt x="11641" y="3873"/>
                      </a:cubicBezTo>
                      <a:cubicBezTo>
                        <a:pt x="11541" y="3873"/>
                        <a:pt x="11541" y="3873"/>
                        <a:pt x="11541" y="3873"/>
                      </a:cubicBezTo>
                      <a:cubicBezTo>
                        <a:pt x="11442" y="3873"/>
                        <a:pt x="11442" y="3873"/>
                        <a:pt x="11442" y="3873"/>
                      </a:cubicBezTo>
                      <a:cubicBezTo>
                        <a:pt x="11341" y="3873"/>
                        <a:pt x="11341" y="3991"/>
                        <a:pt x="11341" y="3991"/>
                      </a:cubicBezTo>
                      <a:cubicBezTo>
                        <a:pt x="11241" y="3991"/>
                        <a:pt x="11241" y="3991"/>
                        <a:pt x="11241" y="3991"/>
                      </a:cubicBezTo>
                      <a:cubicBezTo>
                        <a:pt x="11142" y="3991"/>
                        <a:pt x="11142" y="3991"/>
                        <a:pt x="11142" y="3991"/>
                      </a:cubicBezTo>
                      <a:cubicBezTo>
                        <a:pt x="11142" y="4226"/>
                        <a:pt x="11142" y="4460"/>
                        <a:pt x="11041" y="4578"/>
                      </a:cubicBezTo>
                      <a:cubicBezTo>
                        <a:pt x="10842" y="5047"/>
                        <a:pt x="9140" y="5282"/>
                        <a:pt x="8440" y="5282"/>
                      </a:cubicBezTo>
                      <a:cubicBezTo>
                        <a:pt x="8440" y="5282"/>
                        <a:pt x="8440" y="5282"/>
                        <a:pt x="8440" y="5282"/>
                      </a:cubicBezTo>
                      <a:cubicBezTo>
                        <a:pt x="7941" y="5282"/>
                        <a:pt x="7640" y="4813"/>
                        <a:pt x="7340" y="4460"/>
                      </a:cubicBezTo>
                      <a:cubicBezTo>
                        <a:pt x="7040" y="4108"/>
                        <a:pt x="6841" y="3873"/>
                        <a:pt x="6440" y="3873"/>
                      </a:cubicBezTo>
                      <a:cubicBezTo>
                        <a:pt x="5540" y="3873"/>
                        <a:pt x="4940" y="3052"/>
                        <a:pt x="4840" y="2230"/>
                      </a:cubicBezTo>
                      <a:cubicBezTo>
                        <a:pt x="4840" y="2113"/>
                        <a:pt x="4741" y="2113"/>
                        <a:pt x="4741" y="2113"/>
                      </a:cubicBezTo>
                      <a:cubicBezTo>
                        <a:pt x="4741" y="2113"/>
                        <a:pt x="4741" y="2113"/>
                        <a:pt x="4741" y="2113"/>
                      </a:cubicBezTo>
                      <a:cubicBezTo>
                        <a:pt x="4640" y="2113"/>
                        <a:pt x="4640" y="2113"/>
                        <a:pt x="4640" y="1995"/>
                      </a:cubicBezTo>
                      <a:cubicBezTo>
                        <a:pt x="4640" y="1995"/>
                        <a:pt x="4541" y="1995"/>
                        <a:pt x="4541" y="1995"/>
                      </a:cubicBezTo>
                      <a:cubicBezTo>
                        <a:pt x="4541" y="1995"/>
                        <a:pt x="4541" y="1995"/>
                        <a:pt x="4440" y="1995"/>
                      </a:cubicBezTo>
                      <a:cubicBezTo>
                        <a:pt x="4440" y="1995"/>
                        <a:pt x="4440" y="1878"/>
                        <a:pt x="4440" y="1878"/>
                      </a:cubicBezTo>
                      <a:cubicBezTo>
                        <a:pt x="4440" y="1878"/>
                        <a:pt x="4340" y="1878"/>
                        <a:pt x="4340" y="1878"/>
                      </a:cubicBezTo>
                      <a:cubicBezTo>
                        <a:pt x="4340" y="1878"/>
                        <a:pt x="4340" y="1878"/>
                        <a:pt x="4340" y="1878"/>
                      </a:cubicBezTo>
                      <a:cubicBezTo>
                        <a:pt x="4240" y="1760"/>
                        <a:pt x="4240" y="1760"/>
                        <a:pt x="4240" y="1760"/>
                      </a:cubicBezTo>
                      <a:cubicBezTo>
                        <a:pt x="4240" y="1760"/>
                        <a:pt x="4240" y="1760"/>
                        <a:pt x="4240" y="1760"/>
                      </a:cubicBezTo>
                      <a:cubicBezTo>
                        <a:pt x="4140" y="1643"/>
                        <a:pt x="4140" y="1643"/>
                        <a:pt x="4140" y="1643"/>
                      </a:cubicBezTo>
                      <a:cubicBezTo>
                        <a:pt x="4140" y="1643"/>
                        <a:pt x="4140" y="1643"/>
                        <a:pt x="4140" y="1643"/>
                      </a:cubicBezTo>
                      <a:cubicBezTo>
                        <a:pt x="4041" y="1526"/>
                        <a:pt x="4041" y="1526"/>
                        <a:pt x="4041" y="1526"/>
                      </a:cubicBezTo>
                      <a:cubicBezTo>
                        <a:pt x="4041" y="1408"/>
                        <a:pt x="4041" y="1291"/>
                        <a:pt x="4041" y="1291"/>
                      </a:cubicBezTo>
                      <a:cubicBezTo>
                        <a:pt x="4140" y="1056"/>
                        <a:pt x="4240" y="469"/>
                        <a:pt x="4140" y="352"/>
                      </a:cubicBezTo>
                      <a:cubicBezTo>
                        <a:pt x="4140" y="352"/>
                        <a:pt x="4140" y="352"/>
                        <a:pt x="4140" y="352"/>
                      </a:cubicBezTo>
                      <a:cubicBezTo>
                        <a:pt x="3940" y="469"/>
                        <a:pt x="3841" y="586"/>
                        <a:pt x="3640" y="704"/>
                      </a:cubicBezTo>
                      <a:cubicBezTo>
                        <a:pt x="3440" y="821"/>
                        <a:pt x="3240" y="1056"/>
                        <a:pt x="3040" y="1173"/>
                      </a:cubicBezTo>
                      <a:cubicBezTo>
                        <a:pt x="3040" y="1173"/>
                        <a:pt x="3040" y="1173"/>
                        <a:pt x="3040" y="1173"/>
                      </a:cubicBezTo>
                      <a:cubicBezTo>
                        <a:pt x="2940" y="1173"/>
                        <a:pt x="2940" y="1173"/>
                        <a:pt x="2940" y="1173"/>
                      </a:cubicBezTo>
                      <a:cubicBezTo>
                        <a:pt x="2940" y="1291"/>
                        <a:pt x="2940" y="1291"/>
                        <a:pt x="2940" y="1291"/>
                      </a:cubicBezTo>
                      <a:cubicBezTo>
                        <a:pt x="2841" y="1291"/>
                        <a:pt x="2841" y="1291"/>
                        <a:pt x="2841" y="1291"/>
                      </a:cubicBezTo>
                      <a:cubicBezTo>
                        <a:pt x="2841" y="1291"/>
                        <a:pt x="2740" y="1291"/>
                        <a:pt x="2740" y="1291"/>
                      </a:cubicBezTo>
                      <a:cubicBezTo>
                        <a:pt x="2740" y="1291"/>
                        <a:pt x="2740" y="1291"/>
                        <a:pt x="2740" y="1291"/>
                      </a:cubicBezTo>
                      <a:cubicBezTo>
                        <a:pt x="2740" y="1291"/>
                        <a:pt x="2740" y="1291"/>
                        <a:pt x="2740" y="1291"/>
                      </a:cubicBezTo>
                      <a:cubicBezTo>
                        <a:pt x="2541" y="1408"/>
                        <a:pt x="2541" y="1408"/>
                        <a:pt x="2541" y="1408"/>
                      </a:cubicBezTo>
                      <a:cubicBezTo>
                        <a:pt x="2541" y="1408"/>
                        <a:pt x="2541" y="1408"/>
                        <a:pt x="2541" y="1408"/>
                      </a:cubicBezTo>
                      <a:cubicBezTo>
                        <a:pt x="2541" y="1408"/>
                        <a:pt x="2441" y="1408"/>
                        <a:pt x="2341" y="1526"/>
                      </a:cubicBezTo>
                      <a:cubicBezTo>
                        <a:pt x="2341" y="1526"/>
                        <a:pt x="2341" y="1526"/>
                        <a:pt x="2341" y="1526"/>
                      </a:cubicBezTo>
                      <a:cubicBezTo>
                        <a:pt x="2240" y="1526"/>
                        <a:pt x="2240" y="1526"/>
                        <a:pt x="2140" y="1526"/>
                      </a:cubicBezTo>
                      <a:cubicBezTo>
                        <a:pt x="2140" y="1526"/>
                        <a:pt x="2140" y="1526"/>
                        <a:pt x="2140" y="1526"/>
                      </a:cubicBezTo>
                      <a:cubicBezTo>
                        <a:pt x="2040" y="1526"/>
                        <a:pt x="2040" y="1526"/>
                        <a:pt x="2040" y="1526"/>
                      </a:cubicBezTo>
                      <a:cubicBezTo>
                        <a:pt x="2040" y="1526"/>
                        <a:pt x="1941" y="1526"/>
                        <a:pt x="1941" y="1526"/>
                      </a:cubicBezTo>
                      <a:cubicBezTo>
                        <a:pt x="1941" y="1526"/>
                        <a:pt x="1941" y="1526"/>
                        <a:pt x="1941" y="1526"/>
                      </a:cubicBezTo>
                      <a:cubicBezTo>
                        <a:pt x="1941" y="1526"/>
                        <a:pt x="1941" y="1526"/>
                        <a:pt x="1941" y="1526"/>
                      </a:cubicBezTo>
                      <a:cubicBezTo>
                        <a:pt x="1741" y="1526"/>
                        <a:pt x="1741" y="1526"/>
                        <a:pt x="1741" y="1526"/>
                      </a:cubicBezTo>
                      <a:cubicBezTo>
                        <a:pt x="1741" y="1526"/>
                        <a:pt x="1741" y="1526"/>
                        <a:pt x="1741" y="1526"/>
                      </a:cubicBezTo>
                      <a:cubicBezTo>
                        <a:pt x="1540" y="1526"/>
                        <a:pt x="1440" y="1408"/>
                        <a:pt x="1341" y="1408"/>
                      </a:cubicBezTo>
                      <a:cubicBezTo>
                        <a:pt x="1141" y="1408"/>
                        <a:pt x="1041" y="1291"/>
                        <a:pt x="1041" y="1173"/>
                      </a:cubicBezTo>
                      <a:cubicBezTo>
                        <a:pt x="1041" y="1056"/>
                        <a:pt x="941" y="1056"/>
                        <a:pt x="941" y="1056"/>
                      </a:cubicBezTo>
                      <a:cubicBezTo>
                        <a:pt x="941" y="1056"/>
                        <a:pt x="941" y="1056"/>
                        <a:pt x="941" y="939"/>
                      </a:cubicBezTo>
                      <a:cubicBezTo>
                        <a:pt x="641" y="821"/>
                        <a:pt x="541" y="586"/>
                        <a:pt x="541" y="469"/>
                      </a:cubicBezTo>
                      <a:cubicBezTo>
                        <a:pt x="441" y="352"/>
                        <a:pt x="441" y="352"/>
                        <a:pt x="441" y="234"/>
                      </a:cubicBezTo>
                      <a:cubicBezTo>
                        <a:pt x="441" y="234"/>
                        <a:pt x="441" y="234"/>
                        <a:pt x="441" y="117"/>
                      </a:cubicBezTo>
                      <a:cubicBezTo>
                        <a:pt x="441" y="117"/>
                        <a:pt x="441" y="117"/>
                        <a:pt x="441" y="117"/>
                      </a:cubicBezTo>
                      <a:cubicBezTo>
                        <a:pt x="441" y="117"/>
                        <a:pt x="441" y="117"/>
                        <a:pt x="441" y="117"/>
                      </a:cubicBezTo>
                      <a:cubicBezTo>
                        <a:pt x="441" y="0"/>
                        <a:pt x="341" y="0"/>
                        <a:pt x="341" y="0"/>
                      </a:cubicBezTo>
                      <a:cubicBezTo>
                        <a:pt x="341" y="0"/>
                        <a:pt x="341" y="0"/>
                        <a:pt x="341" y="0"/>
                      </a:cubicBezTo>
                      <a:cubicBezTo>
                        <a:pt x="341" y="0"/>
                        <a:pt x="341" y="0"/>
                        <a:pt x="241" y="0"/>
                      </a:cubicBezTo>
                      <a:cubicBezTo>
                        <a:pt x="241" y="0"/>
                        <a:pt x="241" y="0"/>
                        <a:pt x="241" y="0"/>
                      </a:cubicBezTo>
                      <a:cubicBezTo>
                        <a:pt x="241" y="0"/>
                        <a:pt x="241" y="0"/>
                        <a:pt x="241" y="0"/>
                      </a:cubicBezTo>
                      <a:cubicBezTo>
                        <a:pt x="241" y="0"/>
                        <a:pt x="241" y="117"/>
                        <a:pt x="241" y="117"/>
                      </a:cubicBezTo>
                      <a:cubicBezTo>
                        <a:pt x="241" y="352"/>
                        <a:pt x="241" y="586"/>
                        <a:pt x="41" y="704"/>
                      </a:cubicBezTo>
                      <a:cubicBezTo>
                        <a:pt x="-59" y="821"/>
                        <a:pt x="41" y="1291"/>
                        <a:pt x="141" y="1408"/>
                      </a:cubicBezTo>
                      <a:cubicBezTo>
                        <a:pt x="241" y="1643"/>
                        <a:pt x="241" y="1878"/>
                        <a:pt x="141" y="2230"/>
                      </a:cubicBezTo>
                      <a:cubicBezTo>
                        <a:pt x="141" y="2347"/>
                        <a:pt x="141" y="2700"/>
                        <a:pt x="141" y="2817"/>
                      </a:cubicBezTo>
                      <a:cubicBezTo>
                        <a:pt x="241" y="2934"/>
                        <a:pt x="441" y="3169"/>
                        <a:pt x="541" y="3404"/>
                      </a:cubicBezTo>
                      <a:cubicBezTo>
                        <a:pt x="541" y="3521"/>
                        <a:pt x="641" y="3521"/>
                        <a:pt x="641" y="3639"/>
                      </a:cubicBezTo>
                      <a:cubicBezTo>
                        <a:pt x="641" y="3639"/>
                        <a:pt x="641" y="3639"/>
                        <a:pt x="641" y="3639"/>
                      </a:cubicBezTo>
                      <a:cubicBezTo>
                        <a:pt x="641" y="3756"/>
                        <a:pt x="641" y="3756"/>
                        <a:pt x="641" y="3873"/>
                      </a:cubicBezTo>
                      <a:cubicBezTo>
                        <a:pt x="641" y="3873"/>
                        <a:pt x="641" y="3873"/>
                        <a:pt x="641" y="3873"/>
                      </a:cubicBezTo>
                      <a:cubicBezTo>
                        <a:pt x="741" y="3873"/>
                        <a:pt x="741" y="3873"/>
                        <a:pt x="741" y="3991"/>
                      </a:cubicBezTo>
                      <a:cubicBezTo>
                        <a:pt x="741" y="3991"/>
                        <a:pt x="741" y="3991"/>
                        <a:pt x="741" y="3991"/>
                      </a:cubicBezTo>
                      <a:cubicBezTo>
                        <a:pt x="741" y="3991"/>
                        <a:pt x="741" y="3991"/>
                        <a:pt x="741" y="3991"/>
                      </a:cubicBezTo>
                      <a:cubicBezTo>
                        <a:pt x="741" y="3991"/>
                        <a:pt x="741" y="3991"/>
                        <a:pt x="741" y="3991"/>
                      </a:cubicBezTo>
                      <a:cubicBezTo>
                        <a:pt x="741" y="4108"/>
                        <a:pt x="741" y="4226"/>
                        <a:pt x="841" y="4226"/>
                      </a:cubicBezTo>
                      <a:cubicBezTo>
                        <a:pt x="941" y="4460"/>
                        <a:pt x="1141" y="4813"/>
                        <a:pt x="1141" y="5047"/>
                      </a:cubicBezTo>
                      <a:cubicBezTo>
                        <a:pt x="1141" y="5282"/>
                        <a:pt x="1440" y="5634"/>
                        <a:pt x="1540" y="5634"/>
                      </a:cubicBezTo>
                      <a:cubicBezTo>
                        <a:pt x="1741" y="5634"/>
                        <a:pt x="1941" y="5634"/>
                        <a:pt x="2140" y="5869"/>
                      </a:cubicBezTo>
                      <a:cubicBezTo>
                        <a:pt x="2240" y="5986"/>
                        <a:pt x="2240" y="6221"/>
                        <a:pt x="2140" y="6339"/>
                      </a:cubicBezTo>
                      <a:cubicBezTo>
                        <a:pt x="2140" y="6456"/>
                        <a:pt x="2140" y="6573"/>
                        <a:pt x="2140" y="6691"/>
                      </a:cubicBezTo>
                      <a:cubicBezTo>
                        <a:pt x="2140" y="6926"/>
                        <a:pt x="2240" y="7043"/>
                        <a:pt x="2140" y="7160"/>
                      </a:cubicBezTo>
                      <a:cubicBezTo>
                        <a:pt x="2040" y="7278"/>
                        <a:pt x="1941" y="7278"/>
                        <a:pt x="1841" y="7278"/>
                      </a:cubicBezTo>
                      <a:cubicBezTo>
                        <a:pt x="1841" y="7395"/>
                        <a:pt x="1841" y="7513"/>
                        <a:pt x="1741" y="7630"/>
                      </a:cubicBezTo>
                      <a:cubicBezTo>
                        <a:pt x="1741" y="7982"/>
                        <a:pt x="1641" y="8217"/>
                        <a:pt x="1540" y="8334"/>
                      </a:cubicBezTo>
                      <a:cubicBezTo>
                        <a:pt x="1440" y="8452"/>
                        <a:pt x="1540" y="9039"/>
                        <a:pt x="1641" y="9156"/>
                      </a:cubicBezTo>
                      <a:cubicBezTo>
                        <a:pt x="2240" y="9508"/>
                        <a:pt x="2341" y="9860"/>
                        <a:pt x="2240" y="10095"/>
                      </a:cubicBezTo>
                      <a:cubicBezTo>
                        <a:pt x="2341" y="10330"/>
                        <a:pt x="3040" y="10800"/>
                        <a:pt x="3341" y="10800"/>
                      </a:cubicBezTo>
                      <a:cubicBezTo>
                        <a:pt x="3640" y="10918"/>
                        <a:pt x="3740" y="11153"/>
                        <a:pt x="3841" y="11387"/>
                      </a:cubicBezTo>
                      <a:cubicBezTo>
                        <a:pt x="3940" y="11505"/>
                        <a:pt x="3940" y="11622"/>
                        <a:pt x="3940" y="11622"/>
                      </a:cubicBezTo>
                      <a:cubicBezTo>
                        <a:pt x="4140" y="11857"/>
                        <a:pt x="4041" y="12209"/>
                        <a:pt x="4041" y="12444"/>
                      </a:cubicBezTo>
                      <a:cubicBezTo>
                        <a:pt x="4041" y="12444"/>
                        <a:pt x="4041" y="12444"/>
                        <a:pt x="3940" y="12444"/>
                      </a:cubicBezTo>
                      <a:cubicBezTo>
                        <a:pt x="3940" y="12561"/>
                        <a:pt x="3940" y="12679"/>
                        <a:pt x="3940" y="12679"/>
                      </a:cubicBezTo>
                      <a:cubicBezTo>
                        <a:pt x="3940" y="12679"/>
                        <a:pt x="4041" y="12796"/>
                        <a:pt x="4041" y="12914"/>
                      </a:cubicBezTo>
                      <a:cubicBezTo>
                        <a:pt x="4240" y="13031"/>
                        <a:pt x="4440" y="13266"/>
                        <a:pt x="4340" y="13618"/>
                      </a:cubicBezTo>
                      <a:cubicBezTo>
                        <a:pt x="4340" y="13618"/>
                        <a:pt x="4340" y="13735"/>
                        <a:pt x="4340" y="13735"/>
                      </a:cubicBezTo>
                      <a:cubicBezTo>
                        <a:pt x="4340" y="13735"/>
                        <a:pt x="4340" y="13735"/>
                        <a:pt x="4340" y="13735"/>
                      </a:cubicBezTo>
                      <a:cubicBezTo>
                        <a:pt x="4340" y="13735"/>
                        <a:pt x="4440" y="13735"/>
                        <a:pt x="4440" y="13853"/>
                      </a:cubicBezTo>
                      <a:cubicBezTo>
                        <a:pt x="4440" y="13853"/>
                        <a:pt x="4440" y="13853"/>
                        <a:pt x="4440" y="13853"/>
                      </a:cubicBezTo>
                      <a:cubicBezTo>
                        <a:pt x="4440" y="13853"/>
                        <a:pt x="4440" y="13853"/>
                        <a:pt x="4440" y="13853"/>
                      </a:cubicBezTo>
                      <a:cubicBezTo>
                        <a:pt x="4440" y="13970"/>
                        <a:pt x="4541" y="13970"/>
                        <a:pt x="4541" y="13970"/>
                      </a:cubicBezTo>
                      <a:cubicBezTo>
                        <a:pt x="4541" y="13970"/>
                        <a:pt x="4541" y="13970"/>
                        <a:pt x="4541" y="13970"/>
                      </a:cubicBezTo>
                      <a:cubicBezTo>
                        <a:pt x="4541" y="13970"/>
                        <a:pt x="4541" y="14087"/>
                        <a:pt x="4541" y="14087"/>
                      </a:cubicBezTo>
                      <a:cubicBezTo>
                        <a:pt x="4640" y="14087"/>
                        <a:pt x="4640" y="14087"/>
                        <a:pt x="4640" y="14087"/>
                      </a:cubicBezTo>
                      <a:cubicBezTo>
                        <a:pt x="4640" y="14087"/>
                        <a:pt x="4640" y="14205"/>
                        <a:pt x="4640" y="14205"/>
                      </a:cubicBezTo>
                      <a:cubicBezTo>
                        <a:pt x="4640" y="14205"/>
                        <a:pt x="4741" y="14205"/>
                        <a:pt x="4741" y="14205"/>
                      </a:cubicBezTo>
                      <a:cubicBezTo>
                        <a:pt x="4741" y="14205"/>
                        <a:pt x="4741" y="14205"/>
                        <a:pt x="4741" y="14322"/>
                      </a:cubicBezTo>
                      <a:cubicBezTo>
                        <a:pt x="4741" y="14322"/>
                        <a:pt x="4741" y="14322"/>
                        <a:pt x="4840" y="14322"/>
                      </a:cubicBezTo>
                      <a:cubicBezTo>
                        <a:pt x="4840" y="14322"/>
                        <a:pt x="4840" y="14322"/>
                        <a:pt x="4840" y="14322"/>
                      </a:cubicBezTo>
                      <a:cubicBezTo>
                        <a:pt x="4840" y="14322"/>
                        <a:pt x="4840" y="14440"/>
                        <a:pt x="4840" y="14440"/>
                      </a:cubicBezTo>
                      <a:cubicBezTo>
                        <a:pt x="4940" y="14322"/>
                        <a:pt x="5040" y="14322"/>
                        <a:pt x="5040" y="14322"/>
                      </a:cubicBezTo>
                      <a:cubicBezTo>
                        <a:pt x="5140" y="14322"/>
                        <a:pt x="5140" y="14322"/>
                        <a:pt x="5241" y="14322"/>
                      </a:cubicBezTo>
                      <a:cubicBezTo>
                        <a:pt x="5241" y="14205"/>
                        <a:pt x="5340" y="14087"/>
                        <a:pt x="5441" y="14087"/>
                      </a:cubicBezTo>
                      <a:cubicBezTo>
                        <a:pt x="5540" y="14087"/>
                        <a:pt x="5640" y="14205"/>
                        <a:pt x="5740" y="14322"/>
                      </a:cubicBezTo>
                      <a:cubicBezTo>
                        <a:pt x="5740" y="14322"/>
                        <a:pt x="5940" y="14322"/>
                        <a:pt x="6040" y="14205"/>
                      </a:cubicBezTo>
                      <a:cubicBezTo>
                        <a:pt x="6141" y="14205"/>
                        <a:pt x="6240" y="14205"/>
                        <a:pt x="6340" y="14205"/>
                      </a:cubicBezTo>
                      <a:cubicBezTo>
                        <a:pt x="6440" y="14205"/>
                        <a:pt x="6740" y="14205"/>
                        <a:pt x="7740" y="16435"/>
                      </a:cubicBezTo>
                      <a:cubicBezTo>
                        <a:pt x="7740" y="16553"/>
                        <a:pt x="7840" y="16670"/>
                        <a:pt x="7840" y="16905"/>
                      </a:cubicBezTo>
                      <a:cubicBezTo>
                        <a:pt x="8040" y="17140"/>
                        <a:pt x="8040" y="17374"/>
                        <a:pt x="8241" y="17492"/>
                      </a:cubicBezTo>
                      <a:cubicBezTo>
                        <a:pt x="8340" y="17609"/>
                        <a:pt x="8540" y="17609"/>
                        <a:pt x="8641" y="17727"/>
                      </a:cubicBezTo>
                      <a:cubicBezTo>
                        <a:pt x="8941" y="17727"/>
                        <a:pt x="9340" y="17844"/>
                        <a:pt x="9641" y="18314"/>
                      </a:cubicBezTo>
                      <a:cubicBezTo>
                        <a:pt x="10140" y="18900"/>
                        <a:pt x="11541" y="19370"/>
                        <a:pt x="12141" y="19370"/>
                      </a:cubicBezTo>
                      <a:cubicBezTo>
                        <a:pt x="12341" y="19370"/>
                        <a:pt x="12542" y="19253"/>
                        <a:pt x="12741" y="19135"/>
                      </a:cubicBezTo>
                      <a:cubicBezTo>
                        <a:pt x="13041" y="19018"/>
                        <a:pt x="13341" y="18783"/>
                        <a:pt x="13741" y="18783"/>
                      </a:cubicBezTo>
                      <a:cubicBezTo>
                        <a:pt x="13741" y="18783"/>
                        <a:pt x="13841" y="18783"/>
                        <a:pt x="13942" y="18783"/>
                      </a:cubicBezTo>
                      <a:cubicBezTo>
                        <a:pt x="14541" y="19018"/>
                        <a:pt x="14741" y="19605"/>
                        <a:pt x="14741" y="20074"/>
                      </a:cubicBezTo>
                      <a:cubicBezTo>
                        <a:pt x="14841" y="20309"/>
                        <a:pt x="14841" y="20544"/>
                        <a:pt x="14941" y="20661"/>
                      </a:cubicBezTo>
                      <a:cubicBezTo>
                        <a:pt x="15141" y="20896"/>
                        <a:pt x="16641" y="21131"/>
                        <a:pt x="17541" y="21248"/>
                      </a:cubicBezTo>
                      <a:cubicBezTo>
                        <a:pt x="18141" y="21366"/>
                        <a:pt x="18541" y="21366"/>
                        <a:pt x="18741" y="21483"/>
                      </a:cubicBezTo>
                      <a:cubicBezTo>
                        <a:pt x="18941" y="21483"/>
                        <a:pt x="19241" y="21483"/>
                        <a:pt x="19641" y="21600"/>
                      </a:cubicBezTo>
                      <a:cubicBezTo>
                        <a:pt x="19641" y="21483"/>
                        <a:pt x="19641" y="21483"/>
                        <a:pt x="19641" y="21483"/>
                      </a:cubicBezTo>
                      <a:cubicBezTo>
                        <a:pt x="19641" y="20779"/>
                        <a:pt x="20041" y="20192"/>
                        <a:pt x="20441" y="19840"/>
                      </a:cubicBezTo>
                      <a:cubicBezTo>
                        <a:pt x="20841" y="19722"/>
                        <a:pt x="21141" y="19605"/>
                        <a:pt x="21541" y="19487"/>
                      </a:cubicBezTo>
                      <a:cubicBezTo>
                        <a:pt x="21541" y="19370"/>
                        <a:pt x="21341" y="19018"/>
                        <a:pt x="21242" y="19018"/>
                      </a:cubicBezTo>
                      <a:cubicBezTo>
                        <a:pt x="21041" y="18900"/>
                        <a:pt x="21041" y="18548"/>
                        <a:pt x="20941" y="18196"/>
                      </a:cubicBezTo>
                      <a:cubicBezTo>
                        <a:pt x="20941" y="17844"/>
                        <a:pt x="20941" y="17609"/>
                        <a:pt x="20741" y="17492"/>
                      </a:cubicBezTo>
                      <a:cubicBezTo>
                        <a:pt x="20041" y="17140"/>
                        <a:pt x="19641" y="16670"/>
                        <a:pt x="19441" y="16200"/>
                      </a:cubicBezTo>
                      <a:cubicBezTo>
                        <a:pt x="19441" y="16083"/>
                        <a:pt x="19241" y="15848"/>
                        <a:pt x="19141" y="15731"/>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53" name="Shape">
                  <a:extLst>
                    <a:ext uri="{FF2B5EF4-FFF2-40B4-BE49-F238E27FC236}">
                      <a16:creationId xmlns:a16="http://schemas.microsoft.com/office/drawing/2014/main" id="{977FE9E2-E143-4C5A-82D1-9A49F05FD76B}"/>
                    </a:ext>
                  </a:extLst>
                </p:cNvPr>
                <p:cNvSpPr/>
                <p:nvPr/>
              </p:nvSpPr>
              <p:spPr>
                <a:xfrm>
                  <a:off x="477799" y="72259"/>
                  <a:ext cx="100455" cy="58860"/>
                </a:xfrm>
                <a:custGeom>
                  <a:avLst/>
                  <a:gdLst/>
                  <a:ahLst/>
                  <a:cxnLst>
                    <a:cxn ang="0">
                      <a:pos x="wd2" y="hd2"/>
                    </a:cxn>
                    <a:cxn ang="5400000">
                      <a:pos x="wd2" y="hd2"/>
                    </a:cxn>
                    <a:cxn ang="10800000">
                      <a:pos x="wd2" y="hd2"/>
                    </a:cxn>
                    <a:cxn ang="16200000">
                      <a:pos x="wd2" y="hd2"/>
                    </a:cxn>
                  </a:cxnLst>
                  <a:rect l="0" t="0" r="r" b="b"/>
                  <a:pathLst>
                    <a:path w="21600" h="21500" extrusionOk="0">
                      <a:moveTo>
                        <a:pt x="17333" y="7999"/>
                      </a:moveTo>
                      <a:cubicBezTo>
                        <a:pt x="17333" y="7999"/>
                        <a:pt x="17333" y="7999"/>
                        <a:pt x="17066" y="7999"/>
                      </a:cubicBezTo>
                      <a:cubicBezTo>
                        <a:pt x="17066" y="7999"/>
                        <a:pt x="16800" y="7999"/>
                        <a:pt x="16533" y="8399"/>
                      </a:cubicBezTo>
                      <a:cubicBezTo>
                        <a:pt x="16533" y="8399"/>
                        <a:pt x="16533" y="8399"/>
                        <a:pt x="16266" y="8399"/>
                      </a:cubicBezTo>
                      <a:cubicBezTo>
                        <a:pt x="16266" y="8399"/>
                        <a:pt x="16000" y="8399"/>
                        <a:pt x="15733" y="8399"/>
                      </a:cubicBezTo>
                      <a:cubicBezTo>
                        <a:pt x="15733" y="8399"/>
                        <a:pt x="15733" y="8399"/>
                        <a:pt x="15733" y="8399"/>
                      </a:cubicBezTo>
                      <a:cubicBezTo>
                        <a:pt x="15466" y="8399"/>
                        <a:pt x="15200" y="8399"/>
                        <a:pt x="14933" y="8399"/>
                      </a:cubicBezTo>
                      <a:cubicBezTo>
                        <a:pt x="14933" y="8399"/>
                        <a:pt x="14933" y="8399"/>
                        <a:pt x="14933" y="8399"/>
                      </a:cubicBezTo>
                      <a:cubicBezTo>
                        <a:pt x="14933" y="8399"/>
                        <a:pt x="14933" y="8399"/>
                        <a:pt x="14933" y="8399"/>
                      </a:cubicBezTo>
                      <a:cubicBezTo>
                        <a:pt x="14666" y="8399"/>
                        <a:pt x="14400" y="8399"/>
                        <a:pt x="14133" y="7999"/>
                      </a:cubicBezTo>
                      <a:cubicBezTo>
                        <a:pt x="14133" y="7999"/>
                        <a:pt x="14133" y="7999"/>
                        <a:pt x="14133" y="7999"/>
                      </a:cubicBezTo>
                      <a:cubicBezTo>
                        <a:pt x="14133" y="7999"/>
                        <a:pt x="13866" y="7999"/>
                        <a:pt x="13600" y="7999"/>
                      </a:cubicBezTo>
                      <a:cubicBezTo>
                        <a:pt x="13333" y="8399"/>
                        <a:pt x="13066" y="8399"/>
                        <a:pt x="13066" y="8399"/>
                      </a:cubicBezTo>
                      <a:cubicBezTo>
                        <a:pt x="12800" y="8399"/>
                        <a:pt x="12000" y="8399"/>
                        <a:pt x="11466" y="7200"/>
                      </a:cubicBezTo>
                      <a:cubicBezTo>
                        <a:pt x="11200" y="7200"/>
                        <a:pt x="10933" y="7200"/>
                        <a:pt x="10933" y="7200"/>
                      </a:cubicBezTo>
                      <a:cubicBezTo>
                        <a:pt x="10400" y="7599"/>
                        <a:pt x="9600" y="7599"/>
                        <a:pt x="9066" y="7200"/>
                      </a:cubicBezTo>
                      <a:cubicBezTo>
                        <a:pt x="9066" y="7200"/>
                        <a:pt x="8800" y="7200"/>
                        <a:pt x="8800" y="7200"/>
                      </a:cubicBezTo>
                      <a:cubicBezTo>
                        <a:pt x="8800" y="7200"/>
                        <a:pt x="8533" y="7200"/>
                        <a:pt x="8266" y="6800"/>
                      </a:cubicBezTo>
                      <a:cubicBezTo>
                        <a:pt x="8000" y="6800"/>
                        <a:pt x="8000" y="6800"/>
                        <a:pt x="7733" y="6800"/>
                      </a:cubicBezTo>
                      <a:cubicBezTo>
                        <a:pt x="7466" y="6800"/>
                        <a:pt x="6933" y="7200"/>
                        <a:pt x="6400" y="7200"/>
                      </a:cubicBezTo>
                      <a:cubicBezTo>
                        <a:pt x="6133" y="7200"/>
                        <a:pt x="5866" y="7200"/>
                        <a:pt x="5599" y="7200"/>
                      </a:cubicBezTo>
                      <a:cubicBezTo>
                        <a:pt x="5599" y="7200"/>
                        <a:pt x="5599" y="7200"/>
                        <a:pt x="5599" y="7200"/>
                      </a:cubicBezTo>
                      <a:cubicBezTo>
                        <a:pt x="5599" y="7200"/>
                        <a:pt x="5333" y="7200"/>
                        <a:pt x="5333" y="7200"/>
                      </a:cubicBezTo>
                      <a:cubicBezTo>
                        <a:pt x="5333" y="7200"/>
                        <a:pt x="5333" y="7200"/>
                        <a:pt x="5333" y="7200"/>
                      </a:cubicBezTo>
                      <a:cubicBezTo>
                        <a:pt x="5066" y="7200"/>
                        <a:pt x="5066" y="7200"/>
                        <a:pt x="5066" y="7200"/>
                      </a:cubicBezTo>
                      <a:cubicBezTo>
                        <a:pt x="5066" y="7200"/>
                        <a:pt x="4800" y="7200"/>
                        <a:pt x="4800" y="7200"/>
                      </a:cubicBezTo>
                      <a:cubicBezTo>
                        <a:pt x="4800" y="6800"/>
                        <a:pt x="4800" y="6800"/>
                        <a:pt x="4533" y="6800"/>
                      </a:cubicBezTo>
                      <a:cubicBezTo>
                        <a:pt x="4533" y="6800"/>
                        <a:pt x="4533" y="6800"/>
                        <a:pt x="4533" y="6800"/>
                      </a:cubicBezTo>
                      <a:cubicBezTo>
                        <a:pt x="4533" y="6800"/>
                        <a:pt x="4266" y="6400"/>
                        <a:pt x="4266" y="6000"/>
                      </a:cubicBezTo>
                      <a:cubicBezTo>
                        <a:pt x="4266" y="5600"/>
                        <a:pt x="4533" y="5200"/>
                        <a:pt x="4800" y="4399"/>
                      </a:cubicBezTo>
                      <a:cubicBezTo>
                        <a:pt x="5333" y="3600"/>
                        <a:pt x="6133" y="2800"/>
                        <a:pt x="6666" y="2400"/>
                      </a:cubicBezTo>
                      <a:cubicBezTo>
                        <a:pt x="6933" y="2400"/>
                        <a:pt x="6933" y="2400"/>
                        <a:pt x="7199" y="2400"/>
                      </a:cubicBezTo>
                      <a:cubicBezTo>
                        <a:pt x="7199" y="2400"/>
                        <a:pt x="7466" y="2800"/>
                        <a:pt x="7733" y="2800"/>
                      </a:cubicBezTo>
                      <a:cubicBezTo>
                        <a:pt x="7733" y="2800"/>
                        <a:pt x="7733" y="2800"/>
                        <a:pt x="7733" y="2800"/>
                      </a:cubicBezTo>
                      <a:cubicBezTo>
                        <a:pt x="7733" y="2400"/>
                        <a:pt x="7733" y="2400"/>
                        <a:pt x="7733" y="2400"/>
                      </a:cubicBezTo>
                      <a:cubicBezTo>
                        <a:pt x="7733" y="2000"/>
                        <a:pt x="8000" y="2000"/>
                        <a:pt x="8000" y="2000"/>
                      </a:cubicBezTo>
                      <a:cubicBezTo>
                        <a:pt x="8000" y="1600"/>
                        <a:pt x="8000" y="1600"/>
                        <a:pt x="8000" y="1200"/>
                      </a:cubicBezTo>
                      <a:cubicBezTo>
                        <a:pt x="8266" y="1200"/>
                        <a:pt x="8266" y="1200"/>
                        <a:pt x="8266" y="1200"/>
                      </a:cubicBezTo>
                      <a:cubicBezTo>
                        <a:pt x="8266" y="800"/>
                        <a:pt x="8266" y="800"/>
                        <a:pt x="8266" y="800"/>
                      </a:cubicBezTo>
                      <a:cubicBezTo>
                        <a:pt x="8266" y="800"/>
                        <a:pt x="8266" y="400"/>
                        <a:pt x="8266" y="400"/>
                      </a:cubicBezTo>
                      <a:cubicBezTo>
                        <a:pt x="8533" y="400"/>
                        <a:pt x="8533" y="400"/>
                        <a:pt x="8533" y="0"/>
                      </a:cubicBezTo>
                      <a:cubicBezTo>
                        <a:pt x="8266" y="400"/>
                        <a:pt x="7733" y="400"/>
                        <a:pt x="7199" y="1200"/>
                      </a:cubicBezTo>
                      <a:cubicBezTo>
                        <a:pt x="6933" y="1600"/>
                        <a:pt x="6400" y="1600"/>
                        <a:pt x="6133" y="1600"/>
                      </a:cubicBezTo>
                      <a:cubicBezTo>
                        <a:pt x="6133" y="1600"/>
                        <a:pt x="5866" y="1600"/>
                        <a:pt x="5599" y="1600"/>
                      </a:cubicBezTo>
                      <a:cubicBezTo>
                        <a:pt x="5333" y="1200"/>
                        <a:pt x="5066" y="1600"/>
                        <a:pt x="5066" y="1600"/>
                      </a:cubicBezTo>
                      <a:cubicBezTo>
                        <a:pt x="5066" y="2400"/>
                        <a:pt x="4533" y="4399"/>
                        <a:pt x="3199" y="4399"/>
                      </a:cubicBezTo>
                      <a:cubicBezTo>
                        <a:pt x="3199" y="4399"/>
                        <a:pt x="3199" y="4800"/>
                        <a:pt x="3199" y="4800"/>
                      </a:cubicBezTo>
                      <a:cubicBezTo>
                        <a:pt x="3199" y="5200"/>
                        <a:pt x="3199" y="6400"/>
                        <a:pt x="2399" y="6800"/>
                      </a:cubicBezTo>
                      <a:cubicBezTo>
                        <a:pt x="2133" y="7200"/>
                        <a:pt x="1599" y="7200"/>
                        <a:pt x="1333" y="7200"/>
                      </a:cubicBezTo>
                      <a:cubicBezTo>
                        <a:pt x="799" y="7200"/>
                        <a:pt x="0" y="7599"/>
                        <a:pt x="0" y="7999"/>
                      </a:cubicBezTo>
                      <a:cubicBezTo>
                        <a:pt x="0" y="7999"/>
                        <a:pt x="266" y="8399"/>
                        <a:pt x="533" y="8799"/>
                      </a:cubicBezTo>
                      <a:cubicBezTo>
                        <a:pt x="1066" y="9199"/>
                        <a:pt x="1866" y="9999"/>
                        <a:pt x="1866" y="11201"/>
                      </a:cubicBezTo>
                      <a:cubicBezTo>
                        <a:pt x="1866" y="11601"/>
                        <a:pt x="1866" y="12401"/>
                        <a:pt x="2133" y="12801"/>
                      </a:cubicBezTo>
                      <a:cubicBezTo>
                        <a:pt x="2399" y="13601"/>
                        <a:pt x="2666" y="14800"/>
                        <a:pt x="1866" y="15600"/>
                      </a:cubicBezTo>
                      <a:cubicBezTo>
                        <a:pt x="1866" y="16000"/>
                        <a:pt x="1866" y="16000"/>
                        <a:pt x="1866" y="16000"/>
                      </a:cubicBezTo>
                      <a:cubicBezTo>
                        <a:pt x="1866" y="16000"/>
                        <a:pt x="1599" y="16000"/>
                        <a:pt x="1599" y="16000"/>
                      </a:cubicBezTo>
                      <a:cubicBezTo>
                        <a:pt x="1599" y="16000"/>
                        <a:pt x="1599" y="16400"/>
                        <a:pt x="1599" y="16400"/>
                      </a:cubicBezTo>
                      <a:cubicBezTo>
                        <a:pt x="1599" y="16400"/>
                        <a:pt x="1599" y="16400"/>
                        <a:pt x="1599" y="16400"/>
                      </a:cubicBezTo>
                      <a:cubicBezTo>
                        <a:pt x="1599" y="16400"/>
                        <a:pt x="1333" y="16400"/>
                        <a:pt x="1333" y="16800"/>
                      </a:cubicBezTo>
                      <a:cubicBezTo>
                        <a:pt x="1333" y="16800"/>
                        <a:pt x="1333" y="16800"/>
                        <a:pt x="1333" y="16800"/>
                      </a:cubicBezTo>
                      <a:cubicBezTo>
                        <a:pt x="1333" y="16800"/>
                        <a:pt x="1333" y="16800"/>
                        <a:pt x="1333" y="17200"/>
                      </a:cubicBezTo>
                      <a:cubicBezTo>
                        <a:pt x="1333" y="17200"/>
                        <a:pt x="1066" y="17200"/>
                        <a:pt x="1066" y="17200"/>
                      </a:cubicBezTo>
                      <a:cubicBezTo>
                        <a:pt x="1066" y="17200"/>
                        <a:pt x="1066" y="17600"/>
                        <a:pt x="1066" y="17600"/>
                      </a:cubicBezTo>
                      <a:cubicBezTo>
                        <a:pt x="1066" y="17600"/>
                        <a:pt x="1066" y="17600"/>
                        <a:pt x="1066" y="18000"/>
                      </a:cubicBezTo>
                      <a:cubicBezTo>
                        <a:pt x="1066" y="18000"/>
                        <a:pt x="1066" y="18000"/>
                        <a:pt x="1066" y="18000"/>
                      </a:cubicBezTo>
                      <a:cubicBezTo>
                        <a:pt x="1066" y="18400"/>
                        <a:pt x="1066" y="18400"/>
                        <a:pt x="1066" y="18400"/>
                      </a:cubicBezTo>
                      <a:cubicBezTo>
                        <a:pt x="1066" y="18400"/>
                        <a:pt x="1066" y="18800"/>
                        <a:pt x="799" y="18800"/>
                      </a:cubicBezTo>
                      <a:cubicBezTo>
                        <a:pt x="799" y="18800"/>
                        <a:pt x="799" y="19200"/>
                        <a:pt x="799" y="19200"/>
                      </a:cubicBezTo>
                      <a:cubicBezTo>
                        <a:pt x="799" y="19200"/>
                        <a:pt x="799" y="19200"/>
                        <a:pt x="799" y="19600"/>
                      </a:cubicBezTo>
                      <a:cubicBezTo>
                        <a:pt x="799" y="19600"/>
                        <a:pt x="1066" y="19600"/>
                        <a:pt x="1066" y="19600"/>
                      </a:cubicBezTo>
                      <a:cubicBezTo>
                        <a:pt x="1066" y="19600"/>
                        <a:pt x="1066" y="19600"/>
                        <a:pt x="1066" y="19600"/>
                      </a:cubicBezTo>
                      <a:cubicBezTo>
                        <a:pt x="1066" y="19600"/>
                        <a:pt x="1066" y="19600"/>
                        <a:pt x="1066" y="19600"/>
                      </a:cubicBezTo>
                      <a:cubicBezTo>
                        <a:pt x="1333" y="19600"/>
                        <a:pt x="1333" y="19600"/>
                        <a:pt x="1333" y="19600"/>
                      </a:cubicBezTo>
                      <a:cubicBezTo>
                        <a:pt x="1599" y="19200"/>
                        <a:pt x="2133" y="18800"/>
                        <a:pt x="2399" y="18800"/>
                      </a:cubicBezTo>
                      <a:cubicBezTo>
                        <a:pt x="2666" y="18800"/>
                        <a:pt x="2933" y="18800"/>
                        <a:pt x="3199" y="18800"/>
                      </a:cubicBezTo>
                      <a:cubicBezTo>
                        <a:pt x="3999" y="18800"/>
                        <a:pt x="3999" y="18800"/>
                        <a:pt x="3999" y="18800"/>
                      </a:cubicBezTo>
                      <a:cubicBezTo>
                        <a:pt x="4266" y="18800"/>
                        <a:pt x="4266" y="18800"/>
                        <a:pt x="4266" y="18400"/>
                      </a:cubicBezTo>
                      <a:cubicBezTo>
                        <a:pt x="4533" y="17600"/>
                        <a:pt x="5333" y="17200"/>
                        <a:pt x="6133" y="16800"/>
                      </a:cubicBezTo>
                      <a:cubicBezTo>
                        <a:pt x="6400" y="16800"/>
                        <a:pt x="6933" y="16800"/>
                        <a:pt x="7199" y="16400"/>
                      </a:cubicBezTo>
                      <a:cubicBezTo>
                        <a:pt x="7199" y="14800"/>
                        <a:pt x="9066" y="12001"/>
                        <a:pt x="10400" y="12001"/>
                      </a:cubicBezTo>
                      <a:cubicBezTo>
                        <a:pt x="10400" y="12001"/>
                        <a:pt x="10400" y="12001"/>
                        <a:pt x="10400" y="12001"/>
                      </a:cubicBezTo>
                      <a:cubicBezTo>
                        <a:pt x="11466" y="12001"/>
                        <a:pt x="11466" y="13601"/>
                        <a:pt x="11466" y="14401"/>
                      </a:cubicBezTo>
                      <a:cubicBezTo>
                        <a:pt x="11466" y="15200"/>
                        <a:pt x="11466" y="15600"/>
                        <a:pt x="11733" y="16000"/>
                      </a:cubicBezTo>
                      <a:cubicBezTo>
                        <a:pt x="13066" y="16400"/>
                        <a:pt x="12533" y="18400"/>
                        <a:pt x="12266" y="19600"/>
                      </a:cubicBezTo>
                      <a:cubicBezTo>
                        <a:pt x="12266" y="20400"/>
                        <a:pt x="12000" y="21200"/>
                        <a:pt x="12266" y="21200"/>
                      </a:cubicBezTo>
                      <a:cubicBezTo>
                        <a:pt x="12266" y="21600"/>
                        <a:pt x="12533" y="21600"/>
                        <a:pt x="13066" y="21200"/>
                      </a:cubicBezTo>
                      <a:cubicBezTo>
                        <a:pt x="13066" y="21200"/>
                        <a:pt x="13066" y="21200"/>
                        <a:pt x="13333" y="21200"/>
                      </a:cubicBezTo>
                      <a:cubicBezTo>
                        <a:pt x="13333" y="21200"/>
                        <a:pt x="13600" y="20800"/>
                        <a:pt x="13866" y="20800"/>
                      </a:cubicBezTo>
                      <a:cubicBezTo>
                        <a:pt x="14133" y="20800"/>
                        <a:pt x="14400" y="20400"/>
                        <a:pt x="14400" y="20400"/>
                      </a:cubicBezTo>
                      <a:cubicBezTo>
                        <a:pt x="14666" y="20400"/>
                        <a:pt x="14666" y="20400"/>
                        <a:pt x="14666" y="20400"/>
                      </a:cubicBezTo>
                      <a:cubicBezTo>
                        <a:pt x="16266" y="18000"/>
                        <a:pt x="17600" y="16800"/>
                        <a:pt x="18400" y="17200"/>
                      </a:cubicBezTo>
                      <a:cubicBezTo>
                        <a:pt x="18400" y="17200"/>
                        <a:pt x="18400" y="17200"/>
                        <a:pt x="18400" y="17200"/>
                      </a:cubicBezTo>
                      <a:cubicBezTo>
                        <a:pt x="18400" y="17200"/>
                        <a:pt x="18400" y="17200"/>
                        <a:pt x="18400" y="17200"/>
                      </a:cubicBezTo>
                      <a:cubicBezTo>
                        <a:pt x="18400" y="17200"/>
                        <a:pt x="18400" y="17200"/>
                        <a:pt x="18400" y="17200"/>
                      </a:cubicBezTo>
                      <a:cubicBezTo>
                        <a:pt x="18666" y="17600"/>
                        <a:pt x="18933" y="18000"/>
                        <a:pt x="18933" y="18000"/>
                      </a:cubicBezTo>
                      <a:cubicBezTo>
                        <a:pt x="18933" y="18000"/>
                        <a:pt x="18933" y="18400"/>
                        <a:pt x="18933" y="18400"/>
                      </a:cubicBezTo>
                      <a:cubicBezTo>
                        <a:pt x="19200" y="18400"/>
                        <a:pt x="19200" y="18400"/>
                        <a:pt x="19200" y="18400"/>
                      </a:cubicBezTo>
                      <a:cubicBezTo>
                        <a:pt x="19200" y="18400"/>
                        <a:pt x="19200" y="18400"/>
                        <a:pt x="19466" y="18400"/>
                      </a:cubicBezTo>
                      <a:cubicBezTo>
                        <a:pt x="19466" y="18400"/>
                        <a:pt x="19466" y="18400"/>
                        <a:pt x="19466" y="18400"/>
                      </a:cubicBezTo>
                      <a:cubicBezTo>
                        <a:pt x="19466" y="18400"/>
                        <a:pt x="19466" y="18400"/>
                        <a:pt x="19466" y="18400"/>
                      </a:cubicBezTo>
                      <a:cubicBezTo>
                        <a:pt x="19733" y="18400"/>
                        <a:pt x="20000" y="18400"/>
                        <a:pt x="20266" y="18400"/>
                      </a:cubicBezTo>
                      <a:cubicBezTo>
                        <a:pt x="20266" y="18400"/>
                        <a:pt x="20266" y="18400"/>
                        <a:pt x="20266" y="18400"/>
                      </a:cubicBezTo>
                      <a:cubicBezTo>
                        <a:pt x="20266" y="18400"/>
                        <a:pt x="20533" y="18800"/>
                        <a:pt x="20533" y="18800"/>
                      </a:cubicBezTo>
                      <a:cubicBezTo>
                        <a:pt x="20533" y="18800"/>
                        <a:pt x="20533" y="18800"/>
                        <a:pt x="20533" y="18800"/>
                      </a:cubicBezTo>
                      <a:cubicBezTo>
                        <a:pt x="20800" y="18800"/>
                        <a:pt x="20800" y="18800"/>
                        <a:pt x="20800" y="18800"/>
                      </a:cubicBezTo>
                      <a:cubicBezTo>
                        <a:pt x="21066" y="18800"/>
                        <a:pt x="21066" y="18800"/>
                        <a:pt x="21066" y="18800"/>
                      </a:cubicBezTo>
                      <a:cubicBezTo>
                        <a:pt x="21600" y="19200"/>
                        <a:pt x="21600" y="19200"/>
                        <a:pt x="21600" y="19200"/>
                      </a:cubicBezTo>
                      <a:cubicBezTo>
                        <a:pt x="21600" y="19200"/>
                        <a:pt x="21600" y="19200"/>
                        <a:pt x="21600" y="19200"/>
                      </a:cubicBezTo>
                      <a:cubicBezTo>
                        <a:pt x="21600" y="18000"/>
                        <a:pt x="21333" y="15200"/>
                        <a:pt x="21066" y="14001"/>
                      </a:cubicBezTo>
                      <a:cubicBezTo>
                        <a:pt x="21066" y="13601"/>
                        <a:pt x="20000" y="12401"/>
                        <a:pt x="18666" y="11601"/>
                      </a:cubicBezTo>
                      <a:cubicBezTo>
                        <a:pt x="18400" y="11601"/>
                        <a:pt x="18400" y="11601"/>
                        <a:pt x="18400" y="11601"/>
                      </a:cubicBezTo>
                      <a:cubicBezTo>
                        <a:pt x="18133" y="9599"/>
                        <a:pt x="18133" y="9599"/>
                        <a:pt x="18133" y="9599"/>
                      </a:cubicBezTo>
                      <a:cubicBezTo>
                        <a:pt x="17866" y="7999"/>
                        <a:pt x="17866" y="7999"/>
                        <a:pt x="17866" y="7999"/>
                      </a:cubicBezTo>
                      <a:cubicBezTo>
                        <a:pt x="17866" y="7999"/>
                        <a:pt x="17866" y="7999"/>
                        <a:pt x="17600" y="7999"/>
                      </a:cubicBezTo>
                      <a:cubicBezTo>
                        <a:pt x="17600" y="7999"/>
                        <a:pt x="17600" y="7999"/>
                        <a:pt x="17333" y="7999"/>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54" name="Shape">
                  <a:extLst>
                    <a:ext uri="{FF2B5EF4-FFF2-40B4-BE49-F238E27FC236}">
                      <a16:creationId xmlns:a16="http://schemas.microsoft.com/office/drawing/2014/main" id="{7DE15568-1A21-43FD-B807-C7EC36387228}"/>
                    </a:ext>
                  </a:extLst>
                </p:cNvPr>
                <p:cNvSpPr/>
                <p:nvPr/>
              </p:nvSpPr>
              <p:spPr>
                <a:xfrm>
                  <a:off x="131681" y="65080"/>
                  <a:ext cx="37997" cy="31586"/>
                </a:xfrm>
                <a:custGeom>
                  <a:avLst/>
                  <a:gdLst/>
                  <a:ahLst/>
                  <a:cxnLst>
                    <a:cxn ang="0">
                      <a:pos x="wd2" y="hd2"/>
                    </a:cxn>
                    <a:cxn ang="5400000">
                      <a:pos x="wd2" y="hd2"/>
                    </a:cxn>
                    <a:cxn ang="10800000">
                      <a:pos x="wd2" y="hd2"/>
                    </a:cxn>
                    <a:cxn ang="16200000">
                      <a:pos x="wd2" y="hd2"/>
                    </a:cxn>
                  </a:cxnLst>
                  <a:rect l="0" t="0" r="r" b="b"/>
                  <a:pathLst>
                    <a:path w="21600" h="21600" extrusionOk="0">
                      <a:moveTo>
                        <a:pt x="21600" y="20829"/>
                      </a:moveTo>
                      <a:cubicBezTo>
                        <a:pt x="21600" y="20829"/>
                        <a:pt x="21600" y="20829"/>
                        <a:pt x="21600" y="20829"/>
                      </a:cubicBezTo>
                      <a:cubicBezTo>
                        <a:pt x="21600" y="20829"/>
                        <a:pt x="21600" y="20829"/>
                        <a:pt x="21600" y="20829"/>
                      </a:cubicBezTo>
                      <a:cubicBezTo>
                        <a:pt x="21600" y="20058"/>
                        <a:pt x="21600" y="20058"/>
                        <a:pt x="21600" y="19286"/>
                      </a:cubicBezTo>
                      <a:cubicBezTo>
                        <a:pt x="21600" y="19286"/>
                        <a:pt x="20903" y="19286"/>
                        <a:pt x="20903" y="19286"/>
                      </a:cubicBezTo>
                      <a:cubicBezTo>
                        <a:pt x="20903" y="19286"/>
                        <a:pt x="20903" y="18515"/>
                        <a:pt x="20903" y="18515"/>
                      </a:cubicBezTo>
                      <a:cubicBezTo>
                        <a:pt x="20903" y="18515"/>
                        <a:pt x="20903" y="18515"/>
                        <a:pt x="20903" y="18515"/>
                      </a:cubicBezTo>
                      <a:cubicBezTo>
                        <a:pt x="20903" y="17743"/>
                        <a:pt x="20903" y="17743"/>
                        <a:pt x="20903" y="17743"/>
                      </a:cubicBezTo>
                      <a:cubicBezTo>
                        <a:pt x="20903" y="17743"/>
                        <a:pt x="20206" y="16200"/>
                        <a:pt x="19509" y="16200"/>
                      </a:cubicBezTo>
                      <a:cubicBezTo>
                        <a:pt x="18116" y="14658"/>
                        <a:pt x="16025" y="13115"/>
                        <a:pt x="16025" y="11572"/>
                      </a:cubicBezTo>
                      <a:cubicBezTo>
                        <a:pt x="16025" y="10801"/>
                        <a:pt x="15329" y="9257"/>
                        <a:pt x="14632" y="8485"/>
                      </a:cubicBezTo>
                      <a:cubicBezTo>
                        <a:pt x="13935" y="6942"/>
                        <a:pt x="13238" y="5400"/>
                        <a:pt x="13238" y="3857"/>
                      </a:cubicBezTo>
                      <a:cubicBezTo>
                        <a:pt x="13238" y="3857"/>
                        <a:pt x="12541" y="2314"/>
                        <a:pt x="11845" y="1542"/>
                      </a:cubicBezTo>
                      <a:cubicBezTo>
                        <a:pt x="11845" y="1542"/>
                        <a:pt x="11845" y="771"/>
                        <a:pt x="11845" y="771"/>
                      </a:cubicBezTo>
                      <a:cubicBezTo>
                        <a:pt x="11148" y="771"/>
                        <a:pt x="11148" y="771"/>
                        <a:pt x="11148" y="771"/>
                      </a:cubicBezTo>
                      <a:cubicBezTo>
                        <a:pt x="10451" y="771"/>
                        <a:pt x="10451" y="0"/>
                        <a:pt x="10451" y="0"/>
                      </a:cubicBezTo>
                      <a:cubicBezTo>
                        <a:pt x="9754" y="0"/>
                        <a:pt x="9754" y="0"/>
                        <a:pt x="9058" y="0"/>
                      </a:cubicBezTo>
                      <a:cubicBezTo>
                        <a:pt x="9058" y="0"/>
                        <a:pt x="8361" y="0"/>
                        <a:pt x="8361" y="0"/>
                      </a:cubicBezTo>
                      <a:cubicBezTo>
                        <a:pt x="8361" y="0"/>
                        <a:pt x="7664" y="0"/>
                        <a:pt x="7664" y="0"/>
                      </a:cubicBezTo>
                      <a:cubicBezTo>
                        <a:pt x="6967" y="0"/>
                        <a:pt x="6967" y="0"/>
                        <a:pt x="6967" y="0"/>
                      </a:cubicBezTo>
                      <a:cubicBezTo>
                        <a:pt x="6270" y="0"/>
                        <a:pt x="6270" y="0"/>
                        <a:pt x="5574" y="0"/>
                      </a:cubicBezTo>
                      <a:cubicBezTo>
                        <a:pt x="4180" y="0"/>
                        <a:pt x="2787" y="771"/>
                        <a:pt x="1393" y="771"/>
                      </a:cubicBezTo>
                      <a:cubicBezTo>
                        <a:pt x="696" y="771"/>
                        <a:pt x="0" y="1542"/>
                        <a:pt x="0" y="1542"/>
                      </a:cubicBezTo>
                      <a:cubicBezTo>
                        <a:pt x="0" y="1542"/>
                        <a:pt x="0" y="1542"/>
                        <a:pt x="0" y="1542"/>
                      </a:cubicBezTo>
                      <a:cubicBezTo>
                        <a:pt x="0" y="2314"/>
                        <a:pt x="0" y="3085"/>
                        <a:pt x="0" y="3085"/>
                      </a:cubicBezTo>
                      <a:cubicBezTo>
                        <a:pt x="0" y="3857"/>
                        <a:pt x="0" y="5400"/>
                        <a:pt x="696" y="6171"/>
                      </a:cubicBezTo>
                      <a:cubicBezTo>
                        <a:pt x="696" y="6171"/>
                        <a:pt x="696" y="6171"/>
                        <a:pt x="696" y="6942"/>
                      </a:cubicBezTo>
                      <a:cubicBezTo>
                        <a:pt x="696" y="7714"/>
                        <a:pt x="1393" y="7714"/>
                        <a:pt x="2090" y="7714"/>
                      </a:cubicBezTo>
                      <a:cubicBezTo>
                        <a:pt x="2787" y="7714"/>
                        <a:pt x="2787" y="7714"/>
                        <a:pt x="3483" y="7714"/>
                      </a:cubicBezTo>
                      <a:cubicBezTo>
                        <a:pt x="4180" y="7714"/>
                        <a:pt x="4180" y="7714"/>
                        <a:pt x="4180" y="7714"/>
                      </a:cubicBezTo>
                      <a:cubicBezTo>
                        <a:pt x="4877" y="7714"/>
                        <a:pt x="5574" y="8485"/>
                        <a:pt x="6270" y="8485"/>
                      </a:cubicBezTo>
                      <a:cubicBezTo>
                        <a:pt x="6270" y="8485"/>
                        <a:pt x="6270" y="9257"/>
                        <a:pt x="6270" y="9257"/>
                      </a:cubicBezTo>
                      <a:cubicBezTo>
                        <a:pt x="6270" y="9257"/>
                        <a:pt x="6270" y="9257"/>
                        <a:pt x="6270" y="9257"/>
                      </a:cubicBezTo>
                      <a:cubicBezTo>
                        <a:pt x="6967" y="9257"/>
                        <a:pt x="6967" y="9257"/>
                        <a:pt x="6967" y="9257"/>
                      </a:cubicBezTo>
                      <a:cubicBezTo>
                        <a:pt x="6967" y="9257"/>
                        <a:pt x="6967" y="9257"/>
                        <a:pt x="6967" y="10028"/>
                      </a:cubicBezTo>
                      <a:cubicBezTo>
                        <a:pt x="6967" y="10028"/>
                        <a:pt x="6967" y="10028"/>
                        <a:pt x="6967" y="10028"/>
                      </a:cubicBezTo>
                      <a:cubicBezTo>
                        <a:pt x="7664" y="10801"/>
                        <a:pt x="7664" y="10801"/>
                        <a:pt x="7664" y="10801"/>
                      </a:cubicBezTo>
                      <a:cubicBezTo>
                        <a:pt x="7664" y="10801"/>
                        <a:pt x="7664" y="10801"/>
                        <a:pt x="7664" y="11572"/>
                      </a:cubicBezTo>
                      <a:cubicBezTo>
                        <a:pt x="7664" y="11572"/>
                        <a:pt x="7664" y="11572"/>
                        <a:pt x="7664" y="11572"/>
                      </a:cubicBezTo>
                      <a:cubicBezTo>
                        <a:pt x="7664" y="11572"/>
                        <a:pt x="7664" y="11572"/>
                        <a:pt x="7664" y="11572"/>
                      </a:cubicBezTo>
                      <a:cubicBezTo>
                        <a:pt x="7664" y="11572"/>
                        <a:pt x="7664" y="11572"/>
                        <a:pt x="7664" y="11572"/>
                      </a:cubicBezTo>
                      <a:cubicBezTo>
                        <a:pt x="8361" y="11572"/>
                        <a:pt x="8361" y="11572"/>
                        <a:pt x="9058" y="11572"/>
                      </a:cubicBezTo>
                      <a:cubicBezTo>
                        <a:pt x="9058" y="11572"/>
                        <a:pt x="9058" y="12343"/>
                        <a:pt x="9058" y="12343"/>
                      </a:cubicBezTo>
                      <a:cubicBezTo>
                        <a:pt x="9058" y="12343"/>
                        <a:pt x="9058" y="12343"/>
                        <a:pt x="9754" y="12343"/>
                      </a:cubicBezTo>
                      <a:cubicBezTo>
                        <a:pt x="9754" y="12343"/>
                        <a:pt x="9754" y="12343"/>
                        <a:pt x="9754" y="12343"/>
                      </a:cubicBezTo>
                      <a:cubicBezTo>
                        <a:pt x="9754" y="12343"/>
                        <a:pt x="9754" y="13115"/>
                        <a:pt x="9754" y="13115"/>
                      </a:cubicBezTo>
                      <a:cubicBezTo>
                        <a:pt x="10451" y="13115"/>
                        <a:pt x="10451" y="13115"/>
                        <a:pt x="10451" y="13115"/>
                      </a:cubicBezTo>
                      <a:cubicBezTo>
                        <a:pt x="10451" y="13115"/>
                        <a:pt x="10451" y="13115"/>
                        <a:pt x="10451" y="13886"/>
                      </a:cubicBezTo>
                      <a:cubicBezTo>
                        <a:pt x="10451" y="13886"/>
                        <a:pt x="10451" y="13886"/>
                        <a:pt x="10451" y="13886"/>
                      </a:cubicBezTo>
                      <a:cubicBezTo>
                        <a:pt x="11148" y="13886"/>
                        <a:pt x="11148" y="13886"/>
                        <a:pt x="11845" y="13886"/>
                      </a:cubicBezTo>
                      <a:cubicBezTo>
                        <a:pt x="11845" y="14658"/>
                        <a:pt x="11845" y="14658"/>
                        <a:pt x="11845" y="14658"/>
                      </a:cubicBezTo>
                      <a:cubicBezTo>
                        <a:pt x="12541" y="14658"/>
                        <a:pt x="13238" y="14658"/>
                        <a:pt x="13238" y="15429"/>
                      </a:cubicBezTo>
                      <a:cubicBezTo>
                        <a:pt x="13935" y="15429"/>
                        <a:pt x="13935" y="15429"/>
                        <a:pt x="13935" y="15429"/>
                      </a:cubicBezTo>
                      <a:cubicBezTo>
                        <a:pt x="14632" y="15429"/>
                        <a:pt x="14632" y="15429"/>
                        <a:pt x="14632" y="15429"/>
                      </a:cubicBezTo>
                      <a:cubicBezTo>
                        <a:pt x="16025" y="15429"/>
                        <a:pt x="17419" y="16200"/>
                        <a:pt x="18116" y="17743"/>
                      </a:cubicBezTo>
                      <a:cubicBezTo>
                        <a:pt x="18812" y="17743"/>
                        <a:pt x="18812" y="18515"/>
                        <a:pt x="19509" y="19286"/>
                      </a:cubicBezTo>
                      <a:cubicBezTo>
                        <a:pt x="19509" y="19286"/>
                        <a:pt x="19509" y="19286"/>
                        <a:pt x="19509" y="19286"/>
                      </a:cubicBezTo>
                      <a:cubicBezTo>
                        <a:pt x="19509" y="19286"/>
                        <a:pt x="19509" y="20058"/>
                        <a:pt x="20206" y="20058"/>
                      </a:cubicBezTo>
                      <a:cubicBezTo>
                        <a:pt x="20206" y="20058"/>
                        <a:pt x="20206" y="20058"/>
                        <a:pt x="20206" y="20829"/>
                      </a:cubicBezTo>
                      <a:cubicBezTo>
                        <a:pt x="20206" y="20829"/>
                        <a:pt x="20206" y="20829"/>
                        <a:pt x="20206" y="21600"/>
                      </a:cubicBezTo>
                      <a:cubicBezTo>
                        <a:pt x="20903" y="21600"/>
                        <a:pt x="21600" y="21600"/>
                        <a:pt x="21600" y="20829"/>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55" name="Shape">
                  <a:extLst>
                    <a:ext uri="{FF2B5EF4-FFF2-40B4-BE49-F238E27FC236}">
                      <a16:creationId xmlns:a16="http://schemas.microsoft.com/office/drawing/2014/main" id="{4AEA745A-4C93-4249-9084-F4ABE01BDA9B}"/>
                    </a:ext>
                  </a:extLst>
                </p:cNvPr>
                <p:cNvSpPr/>
                <p:nvPr/>
              </p:nvSpPr>
              <p:spPr>
                <a:xfrm>
                  <a:off x="156664" y="56946"/>
                  <a:ext cx="57771" cy="44027"/>
                </a:xfrm>
                <a:custGeom>
                  <a:avLst/>
                  <a:gdLst/>
                  <a:ahLst/>
                  <a:cxnLst>
                    <a:cxn ang="0">
                      <a:pos x="wd2" y="hd2"/>
                    </a:cxn>
                    <a:cxn ang="5400000">
                      <a:pos x="wd2" y="hd2"/>
                    </a:cxn>
                    <a:cxn ang="10800000">
                      <a:pos x="wd2" y="hd2"/>
                    </a:cxn>
                    <a:cxn ang="16200000">
                      <a:pos x="wd2" y="hd2"/>
                    </a:cxn>
                  </a:cxnLst>
                  <a:rect l="0" t="0" r="r" b="b"/>
                  <a:pathLst>
                    <a:path w="20716" h="21600" extrusionOk="0">
                      <a:moveTo>
                        <a:pt x="5850" y="0"/>
                      </a:moveTo>
                      <a:cubicBezTo>
                        <a:pt x="5400" y="0"/>
                        <a:pt x="5400" y="540"/>
                        <a:pt x="5400" y="540"/>
                      </a:cubicBezTo>
                      <a:cubicBezTo>
                        <a:pt x="5400" y="540"/>
                        <a:pt x="5850" y="1080"/>
                        <a:pt x="5850" y="1080"/>
                      </a:cubicBezTo>
                      <a:cubicBezTo>
                        <a:pt x="6750" y="1619"/>
                        <a:pt x="7200" y="2160"/>
                        <a:pt x="7200" y="3239"/>
                      </a:cubicBezTo>
                      <a:cubicBezTo>
                        <a:pt x="7200" y="3239"/>
                        <a:pt x="7200" y="3779"/>
                        <a:pt x="6750" y="4320"/>
                      </a:cubicBezTo>
                      <a:cubicBezTo>
                        <a:pt x="6300" y="4860"/>
                        <a:pt x="5400" y="5399"/>
                        <a:pt x="4500" y="5399"/>
                      </a:cubicBezTo>
                      <a:cubicBezTo>
                        <a:pt x="3600" y="5399"/>
                        <a:pt x="2250" y="4860"/>
                        <a:pt x="1800" y="3779"/>
                      </a:cubicBezTo>
                      <a:cubicBezTo>
                        <a:pt x="1350" y="3779"/>
                        <a:pt x="1350" y="3779"/>
                        <a:pt x="1350" y="3779"/>
                      </a:cubicBezTo>
                      <a:cubicBezTo>
                        <a:pt x="1350" y="3779"/>
                        <a:pt x="1350" y="3779"/>
                        <a:pt x="1350" y="3239"/>
                      </a:cubicBezTo>
                      <a:cubicBezTo>
                        <a:pt x="900" y="3239"/>
                        <a:pt x="900" y="3239"/>
                        <a:pt x="900" y="3239"/>
                      </a:cubicBezTo>
                      <a:cubicBezTo>
                        <a:pt x="900" y="3239"/>
                        <a:pt x="900" y="3239"/>
                        <a:pt x="450" y="3239"/>
                      </a:cubicBezTo>
                      <a:cubicBezTo>
                        <a:pt x="450" y="3239"/>
                        <a:pt x="450" y="3239"/>
                        <a:pt x="450" y="2699"/>
                      </a:cubicBezTo>
                      <a:cubicBezTo>
                        <a:pt x="450" y="2699"/>
                        <a:pt x="0" y="2699"/>
                        <a:pt x="0" y="2699"/>
                      </a:cubicBezTo>
                      <a:cubicBezTo>
                        <a:pt x="0" y="2699"/>
                        <a:pt x="0" y="2699"/>
                        <a:pt x="0" y="2699"/>
                      </a:cubicBezTo>
                      <a:cubicBezTo>
                        <a:pt x="0" y="2699"/>
                        <a:pt x="0" y="2699"/>
                        <a:pt x="0" y="2699"/>
                      </a:cubicBezTo>
                      <a:cubicBezTo>
                        <a:pt x="0" y="3239"/>
                        <a:pt x="0" y="3239"/>
                        <a:pt x="450" y="3779"/>
                      </a:cubicBezTo>
                      <a:cubicBezTo>
                        <a:pt x="900" y="4860"/>
                        <a:pt x="1800" y="5939"/>
                        <a:pt x="1350" y="7020"/>
                      </a:cubicBezTo>
                      <a:cubicBezTo>
                        <a:pt x="1350" y="7020"/>
                        <a:pt x="1350" y="7559"/>
                        <a:pt x="1800" y="8100"/>
                      </a:cubicBezTo>
                      <a:cubicBezTo>
                        <a:pt x="1800" y="8100"/>
                        <a:pt x="1800" y="8640"/>
                        <a:pt x="2250" y="8640"/>
                      </a:cubicBezTo>
                      <a:cubicBezTo>
                        <a:pt x="2700" y="9180"/>
                        <a:pt x="3150" y="10260"/>
                        <a:pt x="3150" y="11879"/>
                      </a:cubicBezTo>
                      <a:cubicBezTo>
                        <a:pt x="3150" y="11879"/>
                        <a:pt x="4050" y="12959"/>
                        <a:pt x="4500" y="13500"/>
                      </a:cubicBezTo>
                      <a:cubicBezTo>
                        <a:pt x="5400" y="14040"/>
                        <a:pt x="6300" y="15119"/>
                        <a:pt x="6300" y="16200"/>
                      </a:cubicBezTo>
                      <a:cubicBezTo>
                        <a:pt x="6300" y="16200"/>
                        <a:pt x="6300" y="16200"/>
                        <a:pt x="6300" y="16200"/>
                      </a:cubicBezTo>
                      <a:cubicBezTo>
                        <a:pt x="6300" y="16200"/>
                        <a:pt x="6300" y="16200"/>
                        <a:pt x="6300" y="16200"/>
                      </a:cubicBezTo>
                      <a:cubicBezTo>
                        <a:pt x="6300" y="16200"/>
                        <a:pt x="6300" y="16740"/>
                        <a:pt x="6300" y="16740"/>
                      </a:cubicBezTo>
                      <a:cubicBezTo>
                        <a:pt x="6300" y="16740"/>
                        <a:pt x="6300" y="16740"/>
                        <a:pt x="6300" y="16740"/>
                      </a:cubicBezTo>
                      <a:cubicBezTo>
                        <a:pt x="6750" y="16740"/>
                        <a:pt x="6750" y="17280"/>
                        <a:pt x="6750" y="17280"/>
                      </a:cubicBezTo>
                      <a:cubicBezTo>
                        <a:pt x="6750" y="17280"/>
                        <a:pt x="6750" y="17280"/>
                        <a:pt x="6750" y="17820"/>
                      </a:cubicBezTo>
                      <a:cubicBezTo>
                        <a:pt x="6750" y="17820"/>
                        <a:pt x="6750" y="17820"/>
                        <a:pt x="6750" y="17820"/>
                      </a:cubicBezTo>
                      <a:cubicBezTo>
                        <a:pt x="8099" y="17280"/>
                        <a:pt x="9000" y="16200"/>
                        <a:pt x="9900" y="15659"/>
                      </a:cubicBezTo>
                      <a:cubicBezTo>
                        <a:pt x="10800" y="14580"/>
                        <a:pt x="11251" y="14040"/>
                        <a:pt x="12151" y="13500"/>
                      </a:cubicBezTo>
                      <a:cubicBezTo>
                        <a:pt x="13051" y="12959"/>
                        <a:pt x="13950" y="13500"/>
                        <a:pt x="14401" y="14580"/>
                      </a:cubicBezTo>
                      <a:cubicBezTo>
                        <a:pt x="15301" y="15659"/>
                        <a:pt x="14850" y="18900"/>
                        <a:pt x="14401" y="20520"/>
                      </a:cubicBezTo>
                      <a:cubicBezTo>
                        <a:pt x="14401" y="20520"/>
                        <a:pt x="14850" y="20520"/>
                        <a:pt x="14850" y="20520"/>
                      </a:cubicBezTo>
                      <a:cubicBezTo>
                        <a:pt x="14850" y="20520"/>
                        <a:pt x="14850" y="20520"/>
                        <a:pt x="14850" y="20520"/>
                      </a:cubicBezTo>
                      <a:cubicBezTo>
                        <a:pt x="15301" y="21060"/>
                        <a:pt x="15301" y="21060"/>
                        <a:pt x="15301" y="21060"/>
                      </a:cubicBezTo>
                      <a:cubicBezTo>
                        <a:pt x="15301" y="21060"/>
                        <a:pt x="15301" y="21060"/>
                        <a:pt x="15751" y="21060"/>
                      </a:cubicBezTo>
                      <a:cubicBezTo>
                        <a:pt x="15751" y="21600"/>
                        <a:pt x="16200" y="21600"/>
                        <a:pt x="16200" y="21600"/>
                      </a:cubicBezTo>
                      <a:cubicBezTo>
                        <a:pt x="16651" y="20520"/>
                        <a:pt x="16651" y="19980"/>
                        <a:pt x="17551" y="18900"/>
                      </a:cubicBezTo>
                      <a:cubicBezTo>
                        <a:pt x="19801" y="15659"/>
                        <a:pt x="21600" y="10260"/>
                        <a:pt x="20251" y="7559"/>
                      </a:cubicBezTo>
                      <a:cubicBezTo>
                        <a:pt x="19801" y="6479"/>
                        <a:pt x="18001" y="3779"/>
                        <a:pt x="16651" y="1619"/>
                      </a:cubicBezTo>
                      <a:cubicBezTo>
                        <a:pt x="16651" y="1619"/>
                        <a:pt x="16200" y="1619"/>
                        <a:pt x="16200" y="2160"/>
                      </a:cubicBezTo>
                      <a:cubicBezTo>
                        <a:pt x="16200" y="2160"/>
                        <a:pt x="16200" y="2160"/>
                        <a:pt x="16200" y="2160"/>
                      </a:cubicBezTo>
                      <a:cubicBezTo>
                        <a:pt x="15751" y="2160"/>
                        <a:pt x="15751" y="2160"/>
                        <a:pt x="15301" y="2160"/>
                      </a:cubicBezTo>
                      <a:cubicBezTo>
                        <a:pt x="15301" y="2160"/>
                        <a:pt x="15301" y="2699"/>
                        <a:pt x="15301" y="2699"/>
                      </a:cubicBezTo>
                      <a:cubicBezTo>
                        <a:pt x="15301" y="2699"/>
                        <a:pt x="14850" y="2699"/>
                        <a:pt x="14850" y="2699"/>
                      </a:cubicBezTo>
                      <a:cubicBezTo>
                        <a:pt x="14401" y="2699"/>
                        <a:pt x="13950" y="2699"/>
                        <a:pt x="13950" y="3239"/>
                      </a:cubicBezTo>
                      <a:cubicBezTo>
                        <a:pt x="13950" y="3779"/>
                        <a:pt x="13501" y="4320"/>
                        <a:pt x="12600" y="4320"/>
                      </a:cubicBezTo>
                      <a:cubicBezTo>
                        <a:pt x="12151" y="4320"/>
                        <a:pt x="11701" y="4320"/>
                        <a:pt x="11701" y="3779"/>
                      </a:cubicBezTo>
                      <a:cubicBezTo>
                        <a:pt x="11251" y="3779"/>
                        <a:pt x="11251" y="3779"/>
                        <a:pt x="11251" y="3779"/>
                      </a:cubicBezTo>
                      <a:cubicBezTo>
                        <a:pt x="10800" y="3779"/>
                        <a:pt x="10800" y="3779"/>
                        <a:pt x="10800" y="3779"/>
                      </a:cubicBezTo>
                      <a:cubicBezTo>
                        <a:pt x="10800" y="3779"/>
                        <a:pt x="10800" y="3779"/>
                        <a:pt x="10800" y="3779"/>
                      </a:cubicBezTo>
                      <a:cubicBezTo>
                        <a:pt x="10349" y="3779"/>
                        <a:pt x="9900" y="3239"/>
                        <a:pt x="9000" y="2160"/>
                      </a:cubicBezTo>
                      <a:cubicBezTo>
                        <a:pt x="8550" y="1619"/>
                        <a:pt x="7650" y="540"/>
                        <a:pt x="7200" y="540"/>
                      </a:cubicBezTo>
                      <a:cubicBezTo>
                        <a:pt x="6750" y="540"/>
                        <a:pt x="6750" y="540"/>
                        <a:pt x="6300" y="0"/>
                      </a:cubicBezTo>
                      <a:cubicBezTo>
                        <a:pt x="6300" y="0"/>
                        <a:pt x="6300" y="0"/>
                        <a:pt x="5850" y="0"/>
                      </a:cubicBezTo>
                      <a:cubicBezTo>
                        <a:pt x="5850" y="0"/>
                        <a:pt x="5850" y="0"/>
                        <a:pt x="5850" y="0"/>
                      </a:cubicBezTo>
                      <a:cubicBezTo>
                        <a:pt x="5850" y="0"/>
                        <a:pt x="5850" y="0"/>
                        <a:pt x="585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56" name="Shape">
                  <a:extLst>
                    <a:ext uri="{FF2B5EF4-FFF2-40B4-BE49-F238E27FC236}">
                      <a16:creationId xmlns:a16="http://schemas.microsoft.com/office/drawing/2014/main" id="{4D11E6DE-348C-4B7B-BA51-73B1CA09E2A9}"/>
                    </a:ext>
                  </a:extLst>
                </p:cNvPr>
                <p:cNvSpPr/>
                <p:nvPr/>
              </p:nvSpPr>
              <p:spPr>
                <a:xfrm>
                  <a:off x="376306" y="109106"/>
                  <a:ext cx="157699" cy="123466"/>
                </a:xfrm>
                <a:custGeom>
                  <a:avLst/>
                  <a:gdLst/>
                  <a:ahLst/>
                  <a:cxnLst>
                    <a:cxn ang="0">
                      <a:pos x="wd2" y="hd2"/>
                    </a:cxn>
                    <a:cxn ang="5400000">
                      <a:pos x="wd2" y="hd2"/>
                    </a:cxn>
                    <a:cxn ang="10800000">
                      <a:pos x="wd2" y="hd2"/>
                    </a:cxn>
                    <a:cxn ang="16200000">
                      <a:pos x="wd2" y="hd2"/>
                    </a:cxn>
                  </a:cxnLst>
                  <a:rect l="0" t="0" r="r" b="b"/>
                  <a:pathLst>
                    <a:path w="21505" h="21600" extrusionOk="0">
                      <a:moveTo>
                        <a:pt x="21334" y="4516"/>
                      </a:moveTo>
                      <a:cubicBezTo>
                        <a:pt x="21334" y="4516"/>
                        <a:pt x="21334" y="4516"/>
                        <a:pt x="21334" y="4516"/>
                      </a:cubicBezTo>
                      <a:cubicBezTo>
                        <a:pt x="21163" y="4516"/>
                        <a:pt x="21163" y="4319"/>
                        <a:pt x="21163" y="4319"/>
                      </a:cubicBezTo>
                      <a:cubicBezTo>
                        <a:pt x="20991" y="4123"/>
                        <a:pt x="20991" y="3927"/>
                        <a:pt x="20820" y="3730"/>
                      </a:cubicBezTo>
                      <a:cubicBezTo>
                        <a:pt x="20820" y="3534"/>
                        <a:pt x="20991" y="3141"/>
                        <a:pt x="20991" y="2945"/>
                      </a:cubicBezTo>
                      <a:cubicBezTo>
                        <a:pt x="20991" y="2945"/>
                        <a:pt x="20991" y="2749"/>
                        <a:pt x="21163" y="2749"/>
                      </a:cubicBezTo>
                      <a:cubicBezTo>
                        <a:pt x="21334" y="2159"/>
                        <a:pt x="21334" y="1963"/>
                        <a:pt x="21163" y="1767"/>
                      </a:cubicBezTo>
                      <a:cubicBezTo>
                        <a:pt x="20477" y="1374"/>
                        <a:pt x="20477" y="785"/>
                        <a:pt x="20477" y="392"/>
                      </a:cubicBezTo>
                      <a:cubicBezTo>
                        <a:pt x="20477" y="196"/>
                        <a:pt x="20477" y="0"/>
                        <a:pt x="20477" y="0"/>
                      </a:cubicBezTo>
                      <a:cubicBezTo>
                        <a:pt x="19963" y="0"/>
                        <a:pt x="19106" y="1178"/>
                        <a:pt x="19106" y="1570"/>
                      </a:cubicBezTo>
                      <a:cubicBezTo>
                        <a:pt x="19106" y="2159"/>
                        <a:pt x="18420" y="2356"/>
                        <a:pt x="17906" y="2356"/>
                      </a:cubicBezTo>
                      <a:cubicBezTo>
                        <a:pt x="17734" y="2552"/>
                        <a:pt x="17391" y="2552"/>
                        <a:pt x="17220" y="2552"/>
                      </a:cubicBezTo>
                      <a:cubicBezTo>
                        <a:pt x="17220" y="3338"/>
                        <a:pt x="16534" y="3338"/>
                        <a:pt x="16363" y="3338"/>
                      </a:cubicBezTo>
                      <a:cubicBezTo>
                        <a:pt x="15848" y="3338"/>
                        <a:pt x="15848" y="3338"/>
                        <a:pt x="15848" y="3338"/>
                      </a:cubicBezTo>
                      <a:cubicBezTo>
                        <a:pt x="15334" y="3338"/>
                        <a:pt x="15334" y="3338"/>
                        <a:pt x="15163" y="3338"/>
                      </a:cubicBezTo>
                      <a:cubicBezTo>
                        <a:pt x="15163" y="3730"/>
                        <a:pt x="14991" y="3730"/>
                        <a:pt x="14648" y="3730"/>
                      </a:cubicBezTo>
                      <a:cubicBezTo>
                        <a:pt x="14648" y="3730"/>
                        <a:pt x="14648" y="3730"/>
                        <a:pt x="14648" y="3730"/>
                      </a:cubicBezTo>
                      <a:cubicBezTo>
                        <a:pt x="14648" y="3730"/>
                        <a:pt x="14477" y="3730"/>
                        <a:pt x="14477" y="3730"/>
                      </a:cubicBezTo>
                      <a:cubicBezTo>
                        <a:pt x="14477" y="3730"/>
                        <a:pt x="14477" y="3730"/>
                        <a:pt x="14477" y="3730"/>
                      </a:cubicBezTo>
                      <a:cubicBezTo>
                        <a:pt x="14477" y="3730"/>
                        <a:pt x="14477" y="3730"/>
                        <a:pt x="14477" y="3730"/>
                      </a:cubicBezTo>
                      <a:cubicBezTo>
                        <a:pt x="13791" y="3338"/>
                        <a:pt x="13791" y="3338"/>
                        <a:pt x="13791" y="3338"/>
                      </a:cubicBezTo>
                      <a:cubicBezTo>
                        <a:pt x="13620" y="3338"/>
                        <a:pt x="13620" y="3338"/>
                        <a:pt x="13620" y="3338"/>
                      </a:cubicBezTo>
                      <a:cubicBezTo>
                        <a:pt x="13620" y="3338"/>
                        <a:pt x="13620" y="3338"/>
                        <a:pt x="13620" y="3338"/>
                      </a:cubicBezTo>
                      <a:cubicBezTo>
                        <a:pt x="13620" y="3338"/>
                        <a:pt x="13620" y="3141"/>
                        <a:pt x="13620" y="3141"/>
                      </a:cubicBezTo>
                      <a:cubicBezTo>
                        <a:pt x="13620" y="3141"/>
                        <a:pt x="13448" y="3141"/>
                        <a:pt x="13448" y="3141"/>
                      </a:cubicBezTo>
                      <a:cubicBezTo>
                        <a:pt x="13448" y="3141"/>
                        <a:pt x="13448" y="3141"/>
                        <a:pt x="13448" y="3141"/>
                      </a:cubicBezTo>
                      <a:cubicBezTo>
                        <a:pt x="13448" y="3141"/>
                        <a:pt x="13448" y="3141"/>
                        <a:pt x="13448" y="3141"/>
                      </a:cubicBezTo>
                      <a:cubicBezTo>
                        <a:pt x="13277" y="3141"/>
                        <a:pt x="13277" y="3141"/>
                        <a:pt x="13277" y="3141"/>
                      </a:cubicBezTo>
                      <a:cubicBezTo>
                        <a:pt x="12934" y="3141"/>
                        <a:pt x="12591" y="2945"/>
                        <a:pt x="12420" y="2749"/>
                      </a:cubicBezTo>
                      <a:cubicBezTo>
                        <a:pt x="12248" y="2552"/>
                        <a:pt x="12077" y="2356"/>
                        <a:pt x="11906" y="2356"/>
                      </a:cubicBezTo>
                      <a:cubicBezTo>
                        <a:pt x="11906" y="2356"/>
                        <a:pt x="11906" y="2356"/>
                        <a:pt x="11906" y="2356"/>
                      </a:cubicBezTo>
                      <a:cubicBezTo>
                        <a:pt x="11563" y="2552"/>
                        <a:pt x="11563" y="2552"/>
                        <a:pt x="11563" y="2552"/>
                      </a:cubicBezTo>
                      <a:cubicBezTo>
                        <a:pt x="11563" y="2552"/>
                        <a:pt x="11563" y="2552"/>
                        <a:pt x="11563" y="2552"/>
                      </a:cubicBezTo>
                      <a:cubicBezTo>
                        <a:pt x="11220" y="2552"/>
                        <a:pt x="11220" y="2552"/>
                        <a:pt x="11220" y="2552"/>
                      </a:cubicBezTo>
                      <a:cubicBezTo>
                        <a:pt x="11220" y="2552"/>
                        <a:pt x="11220" y="2552"/>
                        <a:pt x="11220" y="2552"/>
                      </a:cubicBezTo>
                      <a:cubicBezTo>
                        <a:pt x="11220" y="2552"/>
                        <a:pt x="11048" y="2552"/>
                        <a:pt x="11048" y="2552"/>
                      </a:cubicBezTo>
                      <a:cubicBezTo>
                        <a:pt x="11048" y="2552"/>
                        <a:pt x="11048" y="2552"/>
                        <a:pt x="11048" y="2552"/>
                      </a:cubicBezTo>
                      <a:cubicBezTo>
                        <a:pt x="10877" y="2552"/>
                        <a:pt x="10877" y="2356"/>
                        <a:pt x="10704" y="2356"/>
                      </a:cubicBezTo>
                      <a:cubicBezTo>
                        <a:pt x="10704" y="2356"/>
                        <a:pt x="10704" y="2356"/>
                        <a:pt x="10704" y="2356"/>
                      </a:cubicBezTo>
                      <a:cubicBezTo>
                        <a:pt x="10704" y="2356"/>
                        <a:pt x="10533" y="2356"/>
                        <a:pt x="10533" y="2356"/>
                      </a:cubicBezTo>
                      <a:cubicBezTo>
                        <a:pt x="10533" y="2356"/>
                        <a:pt x="10533" y="2356"/>
                        <a:pt x="10362" y="2356"/>
                      </a:cubicBezTo>
                      <a:cubicBezTo>
                        <a:pt x="10362" y="2159"/>
                        <a:pt x="10190" y="2159"/>
                        <a:pt x="10019" y="2159"/>
                      </a:cubicBezTo>
                      <a:cubicBezTo>
                        <a:pt x="10019" y="2159"/>
                        <a:pt x="9676" y="2356"/>
                        <a:pt x="9676" y="2552"/>
                      </a:cubicBezTo>
                      <a:cubicBezTo>
                        <a:pt x="9333" y="2749"/>
                        <a:pt x="9162" y="3141"/>
                        <a:pt x="8647" y="3141"/>
                      </a:cubicBezTo>
                      <a:cubicBezTo>
                        <a:pt x="8647" y="3141"/>
                        <a:pt x="8476" y="3141"/>
                        <a:pt x="8476" y="3141"/>
                      </a:cubicBezTo>
                      <a:cubicBezTo>
                        <a:pt x="8305" y="3141"/>
                        <a:pt x="8305" y="3338"/>
                        <a:pt x="8133" y="3534"/>
                      </a:cubicBezTo>
                      <a:cubicBezTo>
                        <a:pt x="7962" y="3927"/>
                        <a:pt x="7790" y="4516"/>
                        <a:pt x="7790" y="4712"/>
                      </a:cubicBezTo>
                      <a:cubicBezTo>
                        <a:pt x="7790" y="5105"/>
                        <a:pt x="7790" y="5105"/>
                        <a:pt x="7790" y="5105"/>
                      </a:cubicBezTo>
                      <a:cubicBezTo>
                        <a:pt x="7619" y="5694"/>
                        <a:pt x="6933" y="5890"/>
                        <a:pt x="6076" y="6087"/>
                      </a:cubicBezTo>
                      <a:cubicBezTo>
                        <a:pt x="5733" y="6283"/>
                        <a:pt x="5047" y="6480"/>
                        <a:pt x="5047" y="6676"/>
                      </a:cubicBezTo>
                      <a:cubicBezTo>
                        <a:pt x="5047" y="7069"/>
                        <a:pt x="4876" y="7265"/>
                        <a:pt x="4705" y="7658"/>
                      </a:cubicBezTo>
                      <a:cubicBezTo>
                        <a:pt x="4362" y="7854"/>
                        <a:pt x="4019" y="8247"/>
                        <a:pt x="3505" y="8247"/>
                      </a:cubicBezTo>
                      <a:cubicBezTo>
                        <a:pt x="2990" y="8247"/>
                        <a:pt x="2647" y="7854"/>
                        <a:pt x="2647" y="7658"/>
                      </a:cubicBezTo>
                      <a:cubicBezTo>
                        <a:pt x="2647" y="7461"/>
                        <a:pt x="2647" y="7461"/>
                        <a:pt x="2133" y="7461"/>
                      </a:cubicBezTo>
                      <a:cubicBezTo>
                        <a:pt x="1962" y="7461"/>
                        <a:pt x="1962" y="7461"/>
                        <a:pt x="1962" y="7461"/>
                      </a:cubicBezTo>
                      <a:cubicBezTo>
                        <a:pt x="1790" y="7461"/>
                        <a:pt x="1790" y="7461"/>
                        <a:pt x="1619" y="7461"/>
                      </a:cubicBezTo>
                      <a:cubicBezTo>
                        <a:pt x="1619" y="7461"/>
                        <a:pt x="1619" y="7461"/>
                        <a:pt x="1619" y="7461"/>
                      </a:cubicBezTo>
                      <a:cubicBezTo>
                        <a:pt x="1447" y="7461"/>
                        <a:pt x="1447" y="7461"/>
                        <a:pt x="1447" y="7461"/>
                      </a:cubicBezTo>
                      <a:cubicBezTo>
                        <a:pt x="1447" y="7461"/>
                        <a:pt x="1447" y="7461"/>
                        <a:pt x="1447" y="7461"/>
                      </a:cubicBezTo>
                      <a:cubicBezTo>
                        <a:pt x="1447" y="7461"/>
                        <a:pt x="1447" y="7461"/>
                        <a:pt x="1276" y="7461"/>
                      </a:cubicBezTo>
                      <a:cubicBezTo>
                        <a:pt x="1276" y="7461"/>
                        <a:pt x="1276" y="7461"/>
                        <a:pt x="1276" y="7461"/>
                      </a:cubicBezTo>
                      <a:cubicBezTo>
                        <a:pt x="1276" y="7461"/>
                        <a:pt x="1276" y="7461"/>
                        <a:pt x="1276" y="7461"/>
                      </a:cubicBezTo>
                      <a:cubicBezTo>
                        <a:pt x="1276" y="7461"/>
                        <a:pt x="1276" y="7461"/>
                        <a:pt x="1276" y="7461"/>
                      </a:cubicBezTo>
                      <a:cubicBezTo>
                        <a:pt x="1276" y="7461"/>
                        <a:pt x="1276" y="7461"/>
                        <a:pt x="1276" y="7658"/>
                      </a:cubicBezTo>
                      <a:cubicBezTo>
                        <a:pt x="1105" y="7658"/>
                        <a:pt x="1105" y="7658"/>
                        <a:pt x="1105" y="7658"/>
                      </a:cubicBezTo>
                      <a:cubicBezTo>
                        <a:pt x="1105" y="7658"/>
                        <a:pt x="1105" y="7658"/>
                        <a:pt x="1105" y="7658"/>
                      </a:cubicBezTo>
                      <a:cubicBezTo>
                        <a:pt x="1105" y="7854"/>
                        <a:pt x="1105" y="7854"/>
                        <a:pt x="1105" y="8050"/>
                      </a:cubicBezTo>
                      <a:cubicBezTo>
                        <a:pt x="1105" y="8050"/>
                        <a:pt x="1105" y="8050"/>
                        <a:pt x="1105" y="8050"/>
                      </a:cubicBezTo>
                      <a:cubicBezTo>
                        <a:pt x="1105" y="8639"/>
                        <a:pt x="933" y="9032"/>
                        <a:pt x="762" y="9425"/>
                      </a:cubicBezTo>
                      <a:cubicBezTo>
                        <a:pt x="590" y="9425"/>
                        <a:pt x="590" y="9621"/>
                        <a:pt x="419" y="9621"/>
                      </a:cubicBezTo>
                      <a:cubicBezTo>
                        <a:pt x="419" y="9818"/>
                        <a:pt x="247" y="9818"/>
                        <a:pt x="247" y="10014"/>
                      </a:cubicBezTo>
                      <a:cubicBezTo>
                        <a:pt x="247" y="10014"/>
                        <a:pt x="247" y="10210"/>
                        <a:pt x="247" y="10210"/>
                      </a:cubicBezTo>
                      <a:cubicBezTo>
                        <a:pt x="76" y="10603"/>
                        <a:pt x="-95" y="11192"/>
                        <a:pt x="76" y="11585"/>
                      </a:cubicBezTo>
                      <a:cubicBezTo>
                        <a:pt x="247" y="11978"/>
                        <a:pt x="247" y="12370"/>
                        <a:pt x="76" y="12763"/>
                      </a:cubicBezTo>
                      <a:cubicBezTo>
                        <a:pt x="76" y="13156"/>
                        <a:pt x="-95" y="13549"/>
                        <a:pt x="76" y="13941"/>
                      </a:cubicBezTo>
                      <a:cubicBezTo>
                        <a:pt x="247" y="14530"/>
                        <a:pt x="419" y="15316"/>
                        <a:pt x="419" y="15905"/>
                      </a:cubicBezTo>
                      <a:cubicBezTo>
                        <a:pt x="419" y="16101"/>
                        <a:pt x="419" y="16298"/>
                        <a:pt x="419" y="16494"/>
                      </a:cubicBezTo>
                      <a:cubicBezTo>
                        <a:pt x="419" y="16494"/>
                        <a:pt x="590" y="16494"/>
                        <a:pt x="762" y="16494"/>
                      </a:cubicBezTo>
                      <a:cubicBezTo>
                        <a:pt x="1276" y="16690"/>
                        <a:pt x="1962" y="16887"/>
                        <a:pt x="2305" y="17672"/>
                      </a:cubicBezTo>
                      <a:cubicBezTo>
                        <a:pt x="2476" y="18065"/>
                        <a:pt x="2305" y="18261"/>
                        <a:pt x="2133" y="18654"/>
                      </a:cubicBezTo>
                      <a:cubicBezTo>
                        <a:pt x="1962" y="19243"/>
                        <a:pt x="1447" y="19832"/>
                        <a:pt x="933" y="20225"/>
                      </a:cubicBezTo>
                      <a:cubicBezTo>
                        <a:pt x="762" y="20618"/>
                        <a:pt x="419" y="20814"/>
                        <a:pt x="247" y="21010"/>
                      </a:cubicBezTo>
                      <a:cubicBezTo>
                        <a:pt x="247" y="21010"/>
                        <a:pt x="419" y="21010"/>
                        <a:pt x="590" y="21207"/>
                      </a:cubicBezTo>
                      <a:cubicBezTo>
                        <a:pt x="590" y="21207"/>
                        <a:pt x="762" y="21207"/>
                        <a:pt x="933" y="21403"/>
                      </a:cubicBezTo>
                      <a:cubicBezTo>
                        <a:pt x="933" y="21403"/>
                        <a:pt x="1105" y="21403"/>
                        <a:pt x="1276" y="21403"/>
                      </a:cubicBezTo>
                      <a:cubicBezTo>
                        <a:pt x="1276" y="21403"/>
                        <a:pt x="1447" y="21403"/>
                        <a:pt x="1619" y="21403"/>
                      </a:cubicBezTo>
                      <a:cubicBezTo>
                        <a:pt x="1790" y="21403"/>
                        <a:pt x="1790" y="21403"/>
                        <a:pt x="1962" y="21403"/>
                      </a:cubicBezTo>
                      <a:cubicBezTo>
                        <a:pt x="2133" y="21403"/>
                        <a:pt x="2305" y="21403"/>
                        <a:pt x="2476" y="21403"/>
                      </a:cubicBezTo>
                      <a:cubicBezTo>
                        <a:pt x="2476" y="21600"/>
                        <a:pt x="2647" y="21600"/>
                        <a:pt x="2647" y="21600"/>
                      </a:cubicBezTo>
                      <a:cubicBezTo>
                        <a:pt x="2990" y="21600"/>
                        <a:pt x="3162" y="21600"/>
                        <a:pt x="3333" y="21600"/>
                      </a:cubicBezTo>
                      <a:cubicBezTo>
                        <a:pt x="3505" y="21600"/>
                        <a:pt x="3676" y="21600"/>
                        <a:pt x="3847" y="21600"/>
                      </a:cubicBezTo>
                      <a:cubicBezTo>
                        <a:pt x="5390" y="21600"/>
                        <a:pt x="8819" y="21207"/>
                        <a:pt x="10190" y="20814"/>
                      </a:cubicBezTo>
                      <a:cubicBezTo>
                        <a:pt x="10362" y="20814"/>
                        <a:pt x="10362" y="20814"/>
                        <a:pt x="10362" y="20814"/>
                      </a:cubicBezTo>
                      <a:cubicBezTo>
                        <a:pt x="10533" y="20814"/>
                        <a:pt x="10704" y="20618"/>
                        <a:pt x="10877" y="20618"/>
                      </a:cubicBezTo>
                      <a:cubicBezTo>
                        <a:pt x="10877" y="20618"/>
                        <a:pt x="10877" y="20618"/>
                        <a:pt x="10704" y="20421"/>
                      </a:cubicBezTo>
                      <a:cubicBezTo>
                        <a:pt x="10704" y="20225"/>
                        <a:pt x="10704" y="20029"/>
                        <a:pt x="10704" y="19832"/>
                      </a:cubicBezTo>
                      <a:cubicBezTo>
                        <a:pt x="10704" y="19243"/>
                        <a:pt x="10533" y="19047"/>
                        <a:pt x="10533" y="18850"/>
                      </a:cubicBezTo>
                      <a:cubicBezTo>
                        <a:pt x="10533" y="18654"/>
                        <a:pt x="10533" y="18654"/>
                        <a:pt x="10533" y="18654"/>
                      </a:cubicBezTo>
                      <a:cubicBezTo>
                        <a:pt x="10704" y="18065"/>
                        <a:pt x="11734" y="17280"/>
                        <a:pt x="12591" y="17280"/>
                      </a:cubicBezTo>
                      <a:cubicBezTo>
                        <a:pt x="12763" y="17280"/>
                        <a:pt x="12763" y="17280"/>
                        <a:pt x="12763" y="17280"/>
                      </a:cubicBezTo>
                      <a:cubicBezTo>
                        <a:pt x="12934" y="17280"/>
                        <a:pt x="13105" y="17280"/>
                        <a:pt x="13277" y="17280"/>
                      </a:cubicBezTo>
                      <a:cubicBezTo>
                        <a:pt x="13448" y="17280"/>
                        <a:pt x="13448" y="17280"/>
                        <a:pt x="13448" y="17280"/>
                      </a:cubicBezTo>
                      <a:cubicBezTo>
                        <a:pt x="13448" y="16494"/>
                        <a:pt x="14820" y="15905"/>
                        <a:pt x="15506" y="15905"/>
                      </a:cubicBezTo>
                      <a:cubicBezTo>
                        <a:pt x="16020" y="15905"/>
                        <a:pt x="16191" y="16101"/>
                        <a:pt x="16191" y="16298"/>
                      </a:cubicBezTo>
                      <a:cubicBezTo>
                        <a:pt x="16191" y="16298"/>
                        <a:pt x="16191" y="16298"/>
                        <a:pt x="16191" y="16298"/>
                      </a:cubicBezTo>
                      <a:cubicBezTo>
                        <a:pt x="16191" y="16298"/>
                        <a:pt x="16363" y="16101"/>
                        <a:pt x="16363" y="15512"/>
                      </a:cubicBezTo>
                      <a:cubicBezTo>
                        <a:pt x="16363" y="15316"/>
                        <a:pt x="16363" y="15120"/>
                        <a:pt x="16534" y="14923"/>
                      </a:cubicBezTo>
                      <a:cubicBezTo>
                        <a:pt x="16534" y="13941"/>
                        <a:pt x="16534" y="12763"/>
                        <a:pt x="17391" y="12763"/>
                      </a:cubicBezTo>
                      <a:cubicBezTo>
                        <a:pt x="17906" y="12763"/>
                        <a:pt x="18420" y="12370"/>
                        <a:pt x="18420" y="12174"/>
                      </a:cubicBezTo>
                      <a:cubicBezTo>
                        <a:pt x="18420" y="12174"/>
                        <a:pt x="18248" y="11978"/>
                        <a:pt x="18077" y="11781"/>
                      </a:cubicBezTo>
                      <a:cubicBezTo>
                        <a:pt x="17906" y="11389"/>
                        <a:pt x="17563" y="10996"/>
                        <a:pt x="17906" y="10407"/>
                      </a:cubicBezTo>
                      <a:cubicBezTo>
                        <a:pt x="17906" y="10407"/>
                        <a:pt x="18248" y="10407"/>
                        <a:pt x="18248" y="10407"/>
                      </a:cubicBezTo>
                      <a:cubicBezTo>
                        <a:pt x="18420" y="10407"/>
                        <a:pt x="18763" y="10407"/>
                        <a:pt x="18934" y="10407"/>
                      </a:cubicBezTo>
                      <a:cubicBezTo>
                        <a:pt x="19277" y="10603"/>
                        <a:pt x="19620" y="10603"/>
                        <a:pt x="19791" y="10603"/>
                      </a:cubicBezTo>
                      <a:cubicBezTo>
                        <a:pt x="19963" y="10603"/>
                        <a:pt x="19963" y="10603"/>
                        <a:pt x="19963" y="10603"/>
                      </a:cubicBezTo>
                      <a:cubicBezTo>
                        <a:pt x="19963" y="10407"/>
                        <a:pt x="19963" y="10210"/>
                        <a:pt x="19963" y="10014"/>
                      </a:cubicBezTo>
                      <a:cubicBezTo>
                        <a:pt x="19963" y="9621"/>
                        <a:pt x="19963" y="9229"/>
                        <a:pt x="20134" y="8836"/>
                      </a:cubicBezTo>
                      <a:cubicBezTo>
                        <a:pt x="20306" y="8639"/>
                        <a:pt x="20477" y="8443"/>
                        <a:pt x="20648" y="8247"/>
                      </a:cubicBezTo>
                      <a:cubicBezTo>
                        <a:pt x="20820" y="8050"/>
                        <a:pt x="20991" y="7658"/>
                        <a:pt x="20991" y="7461"/>
                      </a:cubicBezTo>
                      <a:cubicBezTo>
                        <a:pt x="20991" y="7461"/>
                        <a:pt x="20991" y="7265"/>
                        <a:pt x="20991" y="7265"/>
                      </a:cubicBezTo>
                      <a:cubicBezTo>
                        <a:pt x="20991" y="6872"/>
                        <a:pt x="20991" y="6676"/>
                        <a:pt x="20820" y="6480"/>
                      </a:cubicBezTo>
                      <a:cubicBezTo>
                        <a:pt x="20477" y="6087"/>
                        <a:pt x="20306" y="5694"/>
                        <a:pt x="20477" y="5301"/>
                      </a:cubicBezTo>
                      <a:cubicBezTo>
                        <a:pt x="20648" y="4909"/>
                        <a:pt x="20820" y="4712"/>
                        <a:pt x="21334" y="4712"/>
                      </a:cubicBezTo>
                      <a:cubicBezTo>
                        <a:pt x="21334" y="4712"/>
                        <a:pt x="21334" y="4712"/>
                        <a:pt x="21334" y="4712"/>
                      </a:cubicBezTo>
                      <a:cubicBezTo>
                        <a:pt x="21505" y="4516"/>
                        <a:pt x="21505" y="4516"/>
                        <a:pt x="21505" y="4516"/>
                      </a:cubicBezTo>
                      <a:cubicBezTo>
                        <a:pt x="21505" y="4516"/>
                        <a:pt x="21334" y="4516"/>
                        <a:pt x="21334" y="4516"/>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57" name="Shape">
                  <a:extLst>
                    <a:ext uri="{FF2B5EF4-FFF2-40B4-BE49-F238E27FC236}">
                      <a16:creationId xmlns:a16="http://schemas.microsoft.com/office/drawing/2014/main" id="{94FBB440-0AE0-4FB9-8EFB-5A3C19FFC04A}"/>
                    </a:ext>
                  </a:extLst>
                </p:cNvPr>
                <p:cNvSpPr/>
                <p:nvPr/>
              </p:nvSpPr>
              <p:spPr>
                <a:xfrm>
                  <a:off x="386194" y="130162"/>
                  <a:ext cx="223279" cy="181370"/>
                </a:xfrm>
                <a:custGeom>
                  <a:avLst/>
                  <a:gdLst/>
                  <a:ahLst/>
                  <a:cxnLst>
                    <a:cxn ang="0">
                      <a:pos x="wd2" y="hd2"/>
                    </a:cxn>
                    <a:cxn ang="5400000">
                      <a:pos x="wd2" y="hd2"/>
                    </a:cxn>
                    <a:cxn ang="10800000">
                      <a:pos x="wd2" y="hd2"/>
                    </a:cxn>
                    <a:cxn ang="16200000">
                      <a:pos x="wd2" y="hd2"/>
                    </a:cxn>
                  </a:cxnLst>
                  <a:rect l="0" t="0" r="r" b="b"/>
                  <a:pathLst>
                    <a:path w="21600" h="21600" extrusionOk="0">
                      <a:moveTo>
                        <a:pt x="21600" y="2650"/>
                      </a:moveTo>
                      <a:cubicBezTo>
                        <a:pt x="21480" y="2650"/>
                        <a:pt x="21480" y="2650"/>
                        <a:pt x="21480" y="2650"/>
                      </a:cubicBezTo>
                      <a:cubicBezTo>
                        <a:pt x="21359" y="2517"/>
                        <a:pt x="21359" y="2517"/>
                        <a:pt x="21359" y="2517"/>
                      </a:cubicBezTo>
                      <a:cubicBezTo>
                        <a:pt x="21238" y="2517"/>
                        <a:pt x="21238" y="2517"/>
                        <a:pt x="21238" y="2517"/>
                      </a:cubicBezTo>
                      <a:cubicBezTo>
                        <a:pt x="21118" y="2385"/>
                        <a:pt x="21118" y="2385"/>
                        <a:pt x="20997" y="2385"/>
                      </a:cubicBezTo>
                      <a:cubicBezTo>
                        <a:pt x="20997" y="2385"/>
                        <a:pt x="20997" y="2385"/>
                        <a:pt x="20997" y="2385"/>
                      </a:cubicBezTo>
                      <a:cubicBezTo>
                        <a:pt x="20876" y="2252"/>
                        <a:pt x="20756" y="2252"/>
                        <a:pt x="20756" y="2120"/>
                      </a:cubicBezTo>
                      <a:cubicBezTo>
                        <a:pt x="20032" y="1855"/>
                        <a:pt x="19911" y="1192"/>
                        <a:pt x="19911" y="927"/>
                      </a:cubicBezTo>
                      <a:cubicBezTo>
                        <a:pt x="19790" y="795"/>
                        <a:pt x="19549" y="530"/>
                        <a:pt x="19308" y="397"/>
                      </a:cubicBezTo>
                      <a:cubicBezTo>
                        <a:pt x="19187" y="265"/>
                        <a:pt x="19066" y="132"/>
                        <a:pt x="18825" y="0"/>
                      </a:cubicBezTo>
                      <a:cubicBezTo>
                        <a:pt x="18825" y="0"/>
                        <a:pt x="18825" y="0"/>
                        <a:pt x="18825" y="0"/>
                      </a:cubicBezTo>
                      <a:cubicBezTo>
                        <a:pt x="18704" y="0"/>
                        <a:pt x="18584" y="0"/>
                        <a:pt x="18463" y="0"/>
                      </a:cubicBezTo>
                      <a:cubicBezTo>
                        <a:pt x="18342" y="132"/>
                        <a:pt x="18342" y="132"/>
                        <a:pt x="18342" y="132"/>
                      </a:cubicBezTo>
                      <a:cubicBezTo>
                        <a:pt x="18342" y="132"/>
                        <a:pt x="18342" y="132"/>
                        <a:pt x="18342" y="132"/>
                      </a:cubicBezTo>
                      <a:cubicBezTo>
                        <a:pt x="18342" y="132"/>
                        <a:pt x="18342" y="132"/>
                        <a:pt x="18342" y="132"/>
                      </a:cubicBezTo>
                      <a:cubicBezTo>
                        <a:pt x="18342" y="0"/>
                        <a:pt x="18342" y="0"/>
                        <a:pt x="18342" y="0"/>
                      </a:cubicBezTo>
                      <a:cubicBezTo>
                        <a:pt x="18342" y="0"/>
                        <a:pt x="18342" y="0"/>
                        <a:pt x="18342" y="0"/>
                      </a:cubicBezTo>
                      <a:cubicBezTo>
                        <a:pt x="18342" y="0"/>
                        <a:pt x="18342" y="0"/>
                        <a:pt x="18342" y="0"/>
                      </a:cubicBezTo>
                      <a:cubicBezTo>
                        <a:pt x="18222" y="0"/>
                        <a:pt x="18222" y="0"/>
                        <a:pt x="18222" y="0"/>
                      </a:cubicBezTo>
                      <a:cubicBezTo>
                        <a:pt x="18222" y="0"/>
                        <a:pt x="18222" y="0"/>
                        <a:pt x="18101" y="0"/>
                      </a:cubicBezTo>
                      <a:cubicBezTo>
                        <a:pt x="18101" y="0"/>
                        <a:pt x="18101" y="132"/>
                        <a:pt x="17980" y="132"/>
                      </a:cubicBezTo>
                      <a:cubicBezTo>
                        <a:pt x="17980" y="132"/>
                        <a:pt x="17860" y="132"/>
                        <a:pt x="17860" y="265"/>
                      </a:cubicBezTo>
                      <a:cubicBezTo>
                        <a:pt x="17739" y="265"/>
                        <a:pt x="17739" y="265"/>
                        <a:pt x="17739" y="265"/>
                      </a:cubicBezTo>
                      <a:cubicBezTo>
                        <a:pt x="17618" y="265"/>
                        <a:pt x="17618" y="265"/>
                        <a:pt x="17498" y="397"/>
                      </a:cubicBezTo>
                      <a:cubicBezTo>
                        <a:pt x="17498" y="397"/>
                        <a:pt x="17377" y="397"/>
                        <a:pt x="17377" y="397"/>
                      </a:cubicBezTo>
                      <a:cubicBezTo>
                        <a:pt x="17256" y="397"/>
                        <a:pt x="17256" y="397"/>
                        <a:pt x="17136" y="397"/>
                      </a:cubicBezTo>
                      <a:cubicBezTo>
                        <a:pt x="17015" y="397"/>
                        <a:pt x="16894" y="397"/>
                        <a:pt x="16774" y="397"/>
                      </a:cubicBezTo>
                      <a:cubicBezTo>
                        <a:pt x="16774" y="265"/>
                        <a:pt x="16653" y="265"/>
                        <a:pt x="16653" y="265"/>
                      </a:cubicBezTo>
                      <a:cubicBezTo>
                        <a:pt x="16170" y="265"/>
                        <a:pt x="15567" y="530"/>
                        <a:pt x="15084" y="927"/>
                      </a:cubicBezTo>
                      <a:cubicBezTo>
                        <a:pt x="14964" y="1060"/>
                        <a:pt x="14722" y="1192"/>
                        <a:pt x="14360" y="1192"/>
                      </a:cubicBezTo>
                      <a:cubicBezTo>
                        <a:pt x="14240" y="1325"/>
                        <a:pt x="14240" y="1325"/>
                        <a:pt x="14119" y="1325"/>
                      </a:cubicBezTo>
                      <a:cubicBezTo>
                        <a:pt x="13998" y="1325"/>
                        <a:pt x="13998" y="1325"/>
                        <a:pt x="13998" y="1457"/>
                      </a:cubicBezTo>
                      <a:cubicBezTo>
                        <a:pt x="13998" y="1457"/>
                        <a:pt x="13998" y="1590"/>
                        <a:pt x="13998" y="1590"/>
                      </a:cubicBezTo>
                      <a:cubicBezTo>
                        <a:pt x="14360" y="1855"/>
                        <a:pt x="14360" y="2252"/>
                        <a:pt x="14360" y="2385"/>
                      </a:cubicBezTo>
                      <a:cubicBezTo>
                        <a:pt x="14360" y="2517"/>
                        <a:pt x="14360" y="2517"/>
                        <a:pt x="14360" y="2650"/>
                      </a:cubicBezTo>
                      <a:cubicBezTo>
                        <a:pt x="14360" y="3047"/>
                        <a:pt x="14119" y="3312"/>
                        <a:pt x="13998" y="3577"/>
                      </a:cubicBezTo>
                      <a:cubicBezTo>
                        <a:pt x="13878" y="3710"/>
                        <a:pt x="13757" y="3842"/>
                        <a:pt x="13636" y="3842"/>
                      </a:cubicBezTo>
                      <a:cubicBezTo>
                        <a:pt x="13636" y="3975"/>
                        <a:pt x="13636" y="4107"/>
                        <a:pt x="13636" y="4373"/>
                      </a:cubicBezTo>
                      <a:cubicBezTo>
                        <a:pt x="13636" y="4505"/>
                        <a:pt x="13636" y="4770"/>
                        <a:pt x="13636" y="5035"/>
                      </a:cubicBezTo>
                      <a:cubicBezTo>
                        <a:pt x="13516" y="5168"/>
                        <a:pt x="13395" y="5300"/>
                        <a:pt x="13033" y="5300"/>
                      </a:cubicBezTo>
                      <a:cubicBezTo>
                        <a:pt x="12912" y="5300"/>
                        <a:pt x="12550" y="5300"/>
                        <a:pt x="12309" y="5168"/>
                      </a:cubicBezTo>
                      <a:cubicBezTo>
                        <a:pt x="12309" y="5168"/>
                        <a:pt x="12188" y="5168"/>
                        <a:pt x="12188" y="5168"/>
                      </a:cubicBezTo>
                      <a:cubicBezTo>
                        <a:pt x="12188" y="5168"/>
                        <a:pt x="12188" y="5300"/>
                        <a:pt x="12188" y="5300"/>
                      </a:cubicBezTo>
                      <a:cubicBezTo>
                        <a:pt x="12309" y="5433"/>
                        <a:pt x="12430" y="5698"/>
                        <a:pt x="12550" y="5830"/>
                      </a:cubicBezTo>
                      <a:cubicBezTo>
                        <a:pt x="12550" y="5963"/>
                        <a:pt x="12550" y="6095"/>
                        <a:pt x="12430" y="6228"/>
                      </a:cubicBezTo>
                      <a:cubicBezTo>
                        <a:pt x="12188" y="6493"/>
                        <a:pt x="11826" y="6758"/>
                        <a:pt x="11344" y="6758"/>
                      </a:cubicBezTo>
                      <a:cubicBezTo>
                        <a:pt x="11223" y="6758"/>
                        <a:pt x="11223" y="7023"/>
                        <a:pt x="11223" y="7685"/>
                      </a:cubicBezTo>
                      <a:cubicBezTo>
                        <a:pt x="11102" y="7818"/>
                        <a:pt x="11102" y="7950"/>
                        <a:pt x="11102" y="8083"/>
                      </a:cubicBezTo>
                      <a:cubicBezTo>
                        <a:pt x="11102" y="9276"/>
                        <a:pt x="10256" y="9408"/>
                        <a:pt x="10015" y="8878"/>
                      </a:cubicBezTo>
                      <a:cubicBezTo>
                        <a:pt x="10015" y="8878"/>
                        <a:pt x="10015" y="8878"/>
                        <a:pt x="10015" y="8878"/>
                      </a:cubicBezTo>
                      <a:cubicBezTo>
                        <a:pt x="9653" y="8878"/>
                        <a:pt x="9170" y="9143"/>
                        <a:pt x="9050" y="9276"/>
                      </a:cubicBezTo>
                      <a:cubicBezTo>
                        <a:pt x="9050" y="9541"/>
                        <a:pt x="8929" y="9806"/>
                        <a:pt x="8446" y="9806"/>
                      </a:cubicBezTo>
                      <a:cubicBezTo>
                        <a:pt x="8326" y="9806"/>
                        <a:pt x="8205" y="9806"/>
                        <a:pt x="7964" y="9806"/>
                      </a:cubicBezTo>
                      <a:cubicBezTo>
                        <a:pt x="7843" y="9806"/>
                        <a:pt x="7843" y="9806"/>
                        <a:pt x="7843" y="9806"/>
                      </a:cubicBezTo>
                      <a:cubicBezTo>
                        <a:pt x="7843" y="9806"/>
                        <a:pt x="7843" y="9806"/>
                        <a:pt x="7843" y="9806"/>
                      </a:cubicBezTo>
                      <a:cubicBezTo>
                        <a:pt x="7481" y="9806"/>
                        <a:pt x="7119" y="10203"/>
                        <a:pt x="6998" y="10336"/>
                      </a:cubicBezTo>
                      <a:cubicBezTo>
                        <a:pt x="6998" y="10336"/>
                        <a:pt x="7119" y="10601"/>
                        <a:pt x="7119" y="10866"/>
                      </a:cubicBezTo>
                      <a:cubicBezTo>
                        <a:pt x="7240" y="11396"/>
                        <a:pt x="7240" y="11661"/>
                        <a:pt x="7119" y="11793"/>
                      </a:cubicBezTo>
                      <a:cubicBezTo>
                        <a:pt x="6998" y="12323"/>
                        <a:pt x="2534" y="12721"/>
                        <a:pt x="1810" y="12721"/>
                      </a:cubicBezTo>
                      <a:cubicBezTo>
                        <a:pt x="1689" y="12721"/>
                        <a:pt x="1568" y="12721"/>
                        <a:pt x="1448" y="12721"/>
                      </a:cubicBezTo>
                      <a:cubicBezTo>
                        <a:pt x="1206" y="12721"/>
                        <a:pt x="965" y="12721"/>
                        <a:pt x="844" y="12588"/>
                      </a:cubicBezTo>
                      <a:cubicBezTo>
                        <a:pt x="724" y="12588"/>
                        <a:pt x="724" y="12588"/>
                        <a:pt x="603" y="12588"/>
                      </a:cubicBezTo>
                      <a:cubicBezTo>
                        <a:pt x="482" y="12588"/>
                        <a:pt x="241" y="12588"/>
                        <a:pt x="120" y="12588"/>
                      </a:cubicBezTo>
                      <a:cubicBezTo>
                        <a:pt x="120" y="12588"/>
                        <a:pt x="0" y="12588"/>
                        <a:pt x="0" y="12588"/>
                      </a:cubicBezTo>
                      <a:cubicBezTo>
                        <a:pt x="0" y="12588"/>
                        <a:pt x="120" y="12721"/>
                        <a:pt x="120" y="12721"/>
                      </a:cubicBezTo>
                      <a:cubicBezTo>
                        <a:pt x="120" y="12721"/>
                        <a:pt x="120" y="12853"/>
                        <a:pt x="241" y="12853"/>
                      </a:cubicBezTo>
                      <a:cubicBezTo>
                        <a:pt x="241" y="12853"/>
                        <a:pt x="241" y="12853"/>
                        <a:pt x="241" y="12986"/>
                      </a:cubicBezTo>
                      <a:cubicBezTo>
                        <a:pt x="241" y="12986"/>
                        <a:pt x="241" y="12986"/>
                        <a:pt x="241" y="13119"/>
                      </a:cubicBezTo>
                      <a:cubicBezTo>
                        <a:pt x="482" y="13384"/>
                        <a:pt x="724" y="13649"/>
                        <a:pt x="1086" y="13781"/>
                      </a:cubicBezTo>
                      <a:cubicBezTo>
                        <a:pt x="1206" y="13914"/>
                        <a:pt x="1327" y="14046"/>
                        <a:pt x="1448" y="14046"/>
                      </a:cubicBezTo>
                      <a:cubicBezTo>
                        <a:pt x="2051" y="14311"/>
                        <a:pt x="2051" y="14974"/>
                        <a:pt x="2051" y="15371"/>
                      </a:cubicBezTo>
                      <a:cubicBezTo>
                        <a:pt x="2172" y="15504"/>
                        <a:pt x="2172" y="15636"/>
                        <a:pt x="2172" y="15769"/>
                      </a:cubicBezTo>
                      <a:cubicBezTo>
                        <a:pt x="2534" y="15901"/>
                        <a:pt x="2775" y="16564"/>
                        <a:pt x="2775" y="16961"/>
                      </a:cubicBezTo>
                      <a:cubicBezTo>
                        <a:pt x="2775" y="16961"/>
                        <a:pt x="2775" y="17094"/>
                        <a:pt x="2775" y="17094"/>
                      </a:cubicBezTo>
                      <a:cubicBezTo>
                        <a:pt x="2654" y="17226"/>
                        <a:pt x="2534" y="17359"/>
                        <a:pt x="2413" y="17359"/>
                      </a:cubicBezTo>
                      <a:cubicBezTo>
                        <a:pt x="2051" y="17359"/>
                        <a:pt x="1810" y="17492"/>
                        <a:pt x="1568" y="17624"/>
                      </a:cubicBezTo>
                      <a:cubicBezTo>
                        <a:pt x="1448" y="17624"/>
                        <a:pt x="1327" y="17757"/>
                        <a:pt x="1206" y="17757"/>
                      </a:cubicBezTo>
                      <a:cubicBezTo>
                        <a:pt x="965" y="17889"/>
                        <a:pt x="482" y="18419"/>
                        <a:pt x="482" y="19082"/>
                      </a:cubicBezTo>
                      <a:cubicBezTo>
                        <a:pt x="482" y="19082"/>
                        <a:pt x="482" y="19082"/>
                        <a:pt x="482" y="19214"/>
                      </a:cubicBezTo>
                      <a:cubicBezTo>
                        <a:pt x="603" y="19214"/>
                        <a:pt x="724" y="19214"/>
                        <a:pt x="844" y="19214"/>
                      </a:cubicBezTo>
                      <a:cubicBezTo>
                        <a:pt x="2051" y="19214"/>
                        <a:pt x="2654" y="19082"/>
                        <a:pt x="2654" y="19082"/>
                      </a:cubicBezTo>
                      <a:cubicBezTo>
                        <a:pt x="2896" y="18684"/>
                        <a:pt x="3620" y="18552"/>
                        <a:pt x="3982" y="18817"/>
                      </a:cubicBezTo>
                      <a:cubicBezTo>
                        <a:pt x="4102" y="18949"/>
                        <a:pt x="4464" y="18949"/>
                        <a:pt x="4947" y="18949"/>
                      </a:cubicBezTo>
                      <a:cubicBezTo>
                        <a:pt x="5430" y="18949"/>
                        <a:pt x="5792" y="18949"/>
                        <a:pt x="5912" y="18817"/>
                      </a:cubicBezTo>
                      <a:cubicBezTo>
                        <a:pt x="6154" y="18684"/>
                        <a:pt x="6395" y="18552"/>
                        <a:pt x="6636" y="18552"/>
                      </a:cubicBezTo>
                      <a:cubicBezTo>
                        <a:pt x="7119" y="18552"/>
                        <a:pt x="7360" y="18949"/>
                        <a:pt x="7360" y="19347"/>
                      </a:cubicBezTo>
                      <a:cubicBezTo>
                        <a:pt x="7360" y="19479"/>
                        <a:pt x="7481" y="19612"/>
                        <a:pt x="7722" y="19744"/>
                      </a:cubicBezTo>
                      <a:cubicBezTo>
                        <a:pt x="7843" y="19877"/>
                        <a:pt x="7843" y="19877"/>
                        <a:pt x="7964" y="20009"/>
                      </a:cubicBezTo>
                      <a:cubicBezTo>
                        <a:pt x="8205" y="20274"/>
                        <a:pt x="8205" y="20539"/>
                        <a:pt x="8205" y="20672"/>
                      </a:cubicBezTo>
                      <a:cubicBezTo>
                        <a:pt x="8205" y="20804"/>
                        <a:pt x="8205" y="20937"/>
                        <a:pt x="8326" y="21069"/>
                      </a:cubicBezTo>
                      <a:cubicBezTo>
                        <a:pt x="8326" y="21202"/>
                        <a:pt x="8446" y="21202"/>
                        <a:pt x="8688" y="21334"/>
                      </a:cubicBezTo>
                      <a:cubicBezTo>
                        <a:pt x="8929" y="21334"/>
                        <a:pt x="9170" y="21467"/>
                        <a:pt x="9412" y="21600"/>
                      </a:cubicBezTo>
                      <a:cubicBezTo>
                        <a:pt x="9412" y="21600"/>
                        <a:pt x="9412" y="21600"/>
                        <a:pt x="9412" y="21600"/>
                      </a:cubicBezTo>
                      <a:cubicBezTo>
                        <a:pt x="9412" y="21600"/>
                        <a:pt x="9412" y="21600"/>
                        <a:pt x="9412" y="21600"/>
                      </a:cubicBezTo>
                      <a:cubicBezTo>
                        <a:pt x="9532" y="21467"/>
                        <a:pt x="9532" y="21467"/>
                        <a:pt x="9532" y="21334"/>
                      </a:cubicBezTo>
                      <a:cubicBezTo>
                        <a:pt x="9774" y="20937"/>
                        <a:pt x="10015" y="20407"/>
                        <a:pt x="10861" y="20672"/>
                      </a:cubicBezTo>
                      <a:cubicBezTo>
                        <a:pt x="10982" y="20672"/>
                        <a:pt x="11223" y="20672"/>
                        <a:pt x="11223" y="20672"/>
                      </a:cubicBezTo>
                      <a:cubicBezTo>
                        <a:pt x="11344" y="20672"/>
                        <a:pt x="11464" y="20672"/>
                        <a:pt x="11585" y="20539"/>
                      </a:cubicBezTo>
                      <a:cubicBezTo>
                        <a:pt x="11706" y="20539"/>
                        <a:pt x="11826" y="20539"/>
                        <a:pt x="11947" y="20539"/>
                      </a:cubicBezTo>
                      <a:cubicBezTo>
                        <a:pt x="12068" y="20539"/>
                        <a:pt x="12068" y="20539"/>
                        <a:pt x="12188" y="20539"/>
                      </a:cubicBezTo>
                      <a:cubicBezTo>
                        <a:pt x="12550" y="20672"/>
                        <a:pt x="12792" y="20672"/>
                        <a:pt x="12912" y="20407"/>
                      </a:cubicBezTo>
                      <a:cubicBezTo>
                        <a:pt x="13033" y="20274"/>
                        <a:pt x="12792" y="19744"/>
                        <a:pt x="12430" y="19347"/>
                      </a:cubicBezTo>
                      <a:cubicBezTo>
                        <a:pt x="12188" y="19082"/>
                        <a:pt x="11706" y="18287"/>
                        <a:pt x="11826" y="17624"/>
                      </a:cubicBezTo>
                      <a:cubicBezTo>
                        <a:pt x="11826" y="17492"/>
                        <a:pt x="11706" y="17359"/>
                        <a:pt x="11464" y="17226"/>
                      </a:cubicBezTo>
                      <a:cubicBezTo>
                        <a:pt x="11223" y="17094"/>
                        <a:pt x="10982" y="16961"/>
                        <a:pt x="10982" y="16564"/>
                      </a:cubicBezTo>
                      <a:cubicBezTo>
                        <a:pt x="10982" y="16166"/>
                        <a:pt x="11464" y="15504"/>
                        <a:pt x="11947" y="15106"/>
                      </a:cubicBezTo>
                      <a:cubicBezTo>
                        <a:pt x="11947" y="14974"/>
                        <a:pt x="11947" y="14974"/>
                        <a:pt x="12068" y="14974"/>
                      </a:cubicBezTo>
                      <a:cubicBezTo>
                        <a:pt x="12068" y="14974"/>
                        <a:pt x="12188" y="14841"/>
                        <a:pt x="12309" y="14841"/>
                      </a:cubicBezTo>
                      <a:cubicBezTo>
                        <a:pt x="12430" y="14841"/>
                        <a:pt x="12550" y="14974"/>
                        <a:pt x="12671" y="14974"/>
                      </a:cubicBezTo>
                      <a:cubicBezTo>
                        <a:pt x="12792" y="15106"/>
                        <a:pt x="12912" y="15106"/>
                        <a:pt x="13033" y="15106"/>
                      </a:cubicBezTo>
                      <a:cubicBezTo>
                        <a:pt x="13033" y="14974"/>
                        <a:pt x="13154" y="14841"/>
                        <a:pt x="13395" y="14841"/>
                      </a:cubicBezTo>
                      <a:cubicBezTo>
                        <a:pt x="13395" y="14841"/>
                        <a:pt x="13395" y="14841"/>
                        <a:pt x="13395" y="14841"/>
                      </a:cubicBezTo>
                      <a:cubicBezTo>
                        <a:pt x="13395" y="14841"/>
                        <a:pt x="13516" y="14841"/>
                        <a:pt x="13516" y="14841"/>
                      </a:cubicBezTo>
                      <a:cubicBezTo>
                        <a:pt x="13757" y="14841"/>
                        <a:pt x="13878" y="14841"/>
                        <a:pt x="13998" y="14974"/>
                      </a:cubicBezTo>
                      <a:cubicBezTo>
                        <a:pt x="14119" y="14974"/>
                        <a:pt x="14119" y="14974"/>
                        <a:pt x="14119" y="14974"/>
                      </a:cubicBezTo>
                      <a:cubicBezTo>
                        <a:pt x="14240" y="14974"/>
                        <a:pt x="14602" y="14444"/>
                        <a:pt x="14602" y="14046"/>
                      </a:cubicBezTo>
                      <a:cubicBezTo>
                        <a:pt x="14722" y="13516"/>
                        <a:pt x="15205" y="13384"/>
                        <a:pt x="15567" y="13251"/>
                      </a:cubicBezTo>
                      <a:cubicBezTo>
                        <a:pt x="15688" y="13251"/>
                        <a:pt x="15808" y="13119"/>
                        <a:pt x="15808" y="13119"/>
                      </a:cubicBezTo>
                      <a:cubicBezTo>
                        <a:pt x="15929" y="12986"/>
                        <a:pt x="16050" y="12456"/>
                        <a:pt x="16170" y="12191"/>
                      </a:cubicBezTo>
                      <a:cubicBezTo>
                        <a:pt x="16170" y="11926"/>
                        <a:pt x="16291" y="11661"/>
                        <a:pt x="16291" y="11661"/>
                      </a:cubicBezTo>
                      <a:cubicBezTo>
                        <a:pt x="16412" y="11396"/>
                        <a:pt x="16653" y="11396"/>
                        <a:pt x="16774" y="11396"/>
                      </a:cubicBezTo>
                      <a:cubicBezTo>
                        <a:pt x="17015" y="11263"/>
                        <a:pt x="17136" y="11263"/>
                        <a:pt x="17136" y="10998"/>
                      </a:cubicBezTo>
                      <a:cubicBezTo>
                        <a:pt x="17136" y="10071"/>
                        <a:pt x="17739" y="9938"/>
                        <a:pt x="17980" y="9938"/>
                      </a:cubicBezTo>
                      <a:cubicBezTo>
                        <a:pt x="17980" y="9938"/>
                        <a:pt x="17980" y="9673"/>
                        <a:pt x="17980" y="9541"/>
                      </a:cubicBezTo>
                      <a:cubicBezTo>
                        <a:pt x="17980" y="9276"/>
                        <a:pt x="17980" y="9143"/>
                        <a:pt x="17980" y="9011"/>
                      </a:cubicBezTo>
                      <a:cubicBezTo>
                        <a:pt x="18101" y="8613"/>
                        <a:pt x="18222" y="8083"/>
                        <a:pt x="18584" y="7818"/>
                      </a:cubicBezTo>
                      <a:cubicBezTo>
                        <a:pt x="18704" y="7818"/>
                        <a:pt x="18704" y="7818"/>
                        <a:pt x="18825" y="7685"/>
                      </a:cubicBezTo>
                      <a:cubicBezTo>
                        <a:pt x="18704" y="7685"/>
                        <a:pt x="18584" y="7553"/>
                        <a:pt x="18342" y="7553"/>
                      </a:cubicBezTo>
                      <a:cubicBezTo>
                        <a:pt x="18342" y="7553"/>
                        <a:pt x="18342" y="7553"/>
                        <a:pt x="18222" y="7553"/>
                      </a:cubicBezTo>
                      <a:cubicBezTo>
                        <a:pt x="17739" y="7553"/>
                        <a:pt x="17377" y="6493"/>
                        <a:pt x="17256" y="5963"/>
                      </a:cubicBezTo>
                      <a:cubicBezTo>
                        <a:pt x="17256" y="5963"/>
                        <a:pt x="17256" y="5963"/>
                        <a:pt x="17256" y="5963"/>
                      </a:cubicBezTo>
                      <a:cubicBezTo>
                        <a:pt x="17256" y="5830"/>
                        <a:pt x="17256" y="5830"/>
                        <a:pt x="17256" y="5830"/>
                      </a:cubicBezTo>
                      <a:cubicBezTo>
                        <a:pt x="17256" y="5433"/>
                        <a:pt x="17256" y="4770"/>
                        <a:pt x="17136" y="4638"/>
                      </a:cubicBezTo>
                      <a:cubicBezTo>
                        <a:pt x="17015" y="4638"/>
                        <a:pt x="16894" y="4373"/>
                        <a:pt x="17015" y="4107"/>
                      </a:cubicBezTo>
                      <a:cubicBezTo>
                        <a:pt x="17136" y="3710"/>
                        <a:pt x="17498" y="3445"/>
                        <a:pt x="17980" y="3445"/>
                      </a:cubicBezTo>
                      <a:cubicBezTo>
                        <a:pt x="18342" y="3445"/>
                        <a:pt x="18584" y="3577"/>
                        <a:pt x="18946" y="3710"/>
                      </a:cubicBezTo>
                      <a:cubicBezTo>
                        <a:pt x="19308" y="3710"/>
                        <a:pt x="19549" y="3842"/>
                        <a:pt x="19790" y="3842"/>
                      </a:cubicBezTo>
                      <a:cubicBezTo>
                        <a:pt x="19911" y="3842"/>
                        <a:pt x="19911" y="3842"/>
                        <a:pt x="19911" y="3842"/>
                      </a:cubicBezTo>
                      <a:cubicBezTo>
                        <a:pt x="20152" y="3577"/>
                        <a:pt x="20635" y="3445"/>
                        <a:pt x="20997" y="3312"/>
                      </a:cubicBezTo>
                      <a:cubicBezTo>
                        <a:pt x="21118" y="3312"/>
                        <a:pt x="21238" y="3312"/>
                        <a:pt x="21238" y="3180"/>
                      </a:cubicBezTo>
                      <a:cubicBezTo>
                        <a:pt x="21359" y="3180"/>
                        <a:pt x="21359" y="3047"/>
                        <a:pt x="21600" y="2650"/>
                      </a:cubicBezTo>
                      <a:cubicBezTo>
                        <a:pt x="21600" y="2650"/>
                        <a:pt x="21600" y="2650"/>
                        <a:pt x="21600" y="265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965" name="Group">
                <a:extLst>
                  <a:ext uri="{FF2B5EF4-FFF2-40B4-BE49-F238E27FC236}">
                    <a16:creationId xmlns:a16="http://schemas.microsoft.com/office/drawing/2014/main" id="{2BEC1F4A-96D0-432C-A7C3-411D528E7096}"/>
                  </a:ext>
                </a:extLst>
              </p:cNvPr>
              <p:cNvGrpSpPr/>
              <p:nvPr/>
            </p:nvGrpSpPr>
            <p:grpSpPr>
              <a:xfrm>
                <a:off x="2262516" y="572799"/>
                <a:ext cx="765108" cy="622117"/>
                <a:chOff x="-1" y="-5"/>
                <a:chExt cx="765108" cy="622117"/>
              </a:xfrm>
            </p:grpSpPr>
            <p:sp>
              <p:nvSpPr>
                <p:cNvPr id="1797" name="Shape">
                  <a:extLst>
                    <a:ext uri="{FF2B5EF4-FFF2-40B4-BE49-F238E27FC236}">
                      <a16:creationId xmlns:a16="http://schemas.microsoft.com/office/drawing/2014/main" id="{13E2B635-B029-4483-BE6F-F1073573CD49}"/>
                    </a:ext>
                  </a:extLst>
                </p:cNvPr>
                <p:cNvSpPr/>
                <p:nvPr/>
              </p:nvSpPr>
              <p:spPr>
                <a:xfrm>
                  <a:off x="507987" y="535015"/>
                  <a:ext cx="257120" cy="87097"/>
                </a:xfrm>
                <a:custGeom>
                  <a:avLst/>
                  <a:gdLst/>
                  <a:ahLst/>
                  <a:cxnLst>
                    <a:cxn ang="0">
                      <a:pos x="wd2" y="hd2"/>
                    </a:cxn>
                    <a:cxn ang="5400000">
                      <a:pos x="wd2" y="hd2"/>
                    </a:cxn>
                    <a:cxn ang="10800000">
                      <a:pos x="wd2" y="hd2"/>
                    </a:cxn>
                    <a:cxn ang="16200000">
                      <a:pos x="wd2" y="hd2"/>
                    </a:cxn>
                  </a:cxnLst>
                  <a:rect l="0" t="0" r="r" b="b"/>
                  <a:pathLst>
                    <a:path w="21600" h="21600" extrusionOk="0">
                      <a:moveTo>
                        <a:pt x="21075" y="8584"/>
                      </a:moveTo>
                      <a:cubicBezTo>
                        <a:pt x="21075" y="8307"/>
                        <a:pt x="21075" y="7753"/>
                        <a:pt x="21180" y="7476"/>
                      </a:cubicBezTo>
                      <a:cubicBezTo>
                        <a:pt x="21180" y="7476"/>
                        <a:pt x="21180" y="7200"/>
                        <a:pt x="21180" y="7200"/>
                      </a:cubicBezTo>
                      <a:cubicBezTo>
                        <a:pt x="21180" y="7200"/>
                        <a:pt x="21180" y="7200"/>
                        <a:pt x="21180" y="7200"/>
                      </a:cubicBezTo>
                      <a:cubicBezTo>
                        <a:pt x="21180" y="7200"/>
                        <a:pt x="21180" y="7200"/>
                        <a:pt x="21180" y="7200"/>
                      </a:cubicBezTo>
                      <a:cubicBezTo>
                        <a:pt x="21180" y="7200"/>
                        <a:pt x="21180" y="7200"/>
                        <a:pt x="21180" y="7200"/>
                      </a:cubicBezTo>
                      <a:cubicBezTo>
                        <a:pt x="21180" y="7200"/>
                        <a:pt x="21075" y="6923"/>
                        <a:pt x="21075" y="6923"/>
                      </a:cubicBezTo>
                      <a:cubicBezTo>
                        <a:pt x="21075" y="7200"/>
                        <a:pt x="21075" y="6923"/>
                        <a:pt x="21075" y="6923"/>
                      </a:cubicBezTo>
                      <a:cubicBezTo>
                        <a:pt x="20970" y="6923"/>
                        <a:pt x="20970" y="6923"/>
                        <a:pt x="20970" y="6923"/>
                      </a:cubicBezTo>
                      <a:cubicBezTo>
                        <a:pt x="20761" y="6923"/>
                        <a:pt x="20341" y="6923"/>
                        <a:pt x="20132" y="5815"/>
                      </a:cubicBezTo>
                      <a:cubicBezTo>
                        <a:pt x="20027" y="5261"/>
                        <a:pt x="20027" y="4707"/>
                        <a:pt x="20027" y="4430"/>
                      </a:cubicBezTo>
                      <a:cubicBezTo>
                        <a:pt x="20027" y="3876"/>
                        <a:pt x="20027" y="3876"/>
                        <a:pt x="19922" y="3323"/>
                      </a:cubicBezTo>
                      <a:cubicBezTo>
                        <a:pt x="19922" y="3323"/>
                        <a:pt x="19922" y="3323"/>
                        <a:pt x="19922" y="3323"/>
                      </a:cubicBezTo>
                      <a:cubicBezTo>
                        <a:pt x="19922" y="3323"/>
                        <a:pt x="19922" y="3323"/>
                        <a:pt x="19817" y="3323"/>
                      </a:cubicBezTo>
                      <a:cubicBezTo>
                        <a:pt x="19817" y="3046"/>
                        <a:pt x="19712" y="2769"/>
                        <a:pt x="19712" y="2492"/>
                      </a:cubicBezTo>
                      <a:cubicBezTo>
                        <a:pt x="19607" y="1938"/>
                        <a:pt x="19398" y="1661"/>
                        <a:pt x="19398" y="1661"/>
                      </a:cubicBezTo>
                      <a:cubicBezTo>
                        <a:pt x="19293" y="1661"/>
                        <a:pt x="19293" y="1661"/>
                        <a:pt x="19293" y="1661"/>
                      </a:cubicBezTo>
                      <a:cubicBezTo>
                        <a:pt x="19188" y="1661"/>
                        <a:pt x="19083" y="1938"/>
                        <a:pt x="18664" y="1938"/>
                      </a:cubicBezTo>
                      <a:cubicBezTo>
                        <a:pt x="18559" y="1938"/>
                        <a:pt x="18454" y="1938"/>
                        <a:pt x="18349" y="1938"/>
                      </a:cubicBezTo>
                      <a:cubicBezTo>
                        <a:pt x="18244" y="1938"/>
                        <a:pt x="18244" y="1938"/>
                        <a:pt x="18244" y="1938"/>
                      </a:cubicBezTo>
                      <a:cubicBezTo>
                        <a:pt x="18139" y="1938"/>
                        <a:pt x="18139" y="1938"/>
                        <a:pt x="18034" y="1938"/>
                      </a:cubicBezTo>
                      <a:cubicBezTo>
                        <a:pt x="17510" y="3046"/>
                        <a:pt x="16566" y="3876"/>
                        <a:pt x="16042" y="3876"/>
                      </a:cubicBezTo>
                      <a:cubicBezTo>
                        <a:pt x="15833" y="3876"/>
                        <a:pt x="15728" y="3876"/>
                        <a:pt x="15728" y="3599"/>
                      </a:cubicBezTo>
                      <a:cubicBezTo>
                        <a:pt x="15518" y="3599"/>
                        <a:pt x="14994" y="3599"/>
                        <a:pt x="14574" y="3876"/>
                      </a:cubicBezTo>
                      <a:cubicBezTo>
                        <a:pt x="14260" y="3876"/>
                        <a:pt x="13945" y="3876"/>
                        <a:pt x="13735" y="3876"/>
                      </a:cubicBezTo>
                      <a:cubicBezTo>
                        <a:pt x="13316" y="3876"/>
                        <a:pt x="13001" y="3599"/>
                        <a:pt x="12792" y="3046"/>
                      </a:cubicBezTo>
                      <a:cubicBezTo>
                        <a:pt x="12687" y="2769"/>
                        <a:pt x="12477" y="2769"/>
                        <a:pt x="12372" y="2769"/>
                      </a:cubicBezTo>
                      <a:cubicBezTo>
                        <a:pt x="12267" y="2769"/>
                        <a:pt x="12267" y="2769"/>
                        <a:pt x="12267" y="2769"/>
                      </a:cubicBezTo>
                      <a:cubicBezTo>
                        <a:pt x="11953" y="2769"/>
                        <a:pt x="11743" y="2215"/>
                        <a:pt x="11638" y="1938"/>
                      </a:cubicBezTo>
                      <a:cubicBezTo>
                        <a:pt x="11533" y="1661"/>
                        <a:pt x="11429" y="1384"/>
                        <a:pt x="11219" y="1384"/>
                      </a:cubicBezTo>
                      <a:cubicBezTo>
                        <a:pt x="11009" y="1384"/>
                        <a:pt x="10904" y="1384"/>
                        <a:pt x="10800" y="1107"/>
                      </a:cubicBezTo>
                      <a:cubicBezTo>
                        <a:pt x="10695" y="830"/>
                        <a:pt x="10380" y="553"/>
                        <a:pt x="9436" y="276"/>
                      </a:cubicBezTo>
                      <a:cubicBezTo>
                        <a:pt x="9332" y="276"/>
                        <a:pt x="9122" y="0"/>
                        <a:pt x="9017" y="0"/>
                      </a:cubicBezTo>
                      <a:cubicBezTo>
                        <a:pt x="7654" y="0"/>
                        <a:pt x="6500" y="1938"/>
                        <a:pt x="6081" y="3046"/>
                      </a:cubicBezTo>
                      <a:cubicBezTo>
                        <a:pt x="5871" y="3323"/>
                        <a:pt x="5452" y="3599"/>
                        <a:pt x="4928" y="3599"/>
                      </a:cubicBezTo>
                      <a:cubicBezTo>
                        <a:pt x="4613" y="3599"/>
                        <a:pt x="4299" y="3599"/>
                        <a:pt x="3984" y="3599"/>
                      </a:cubicBezTo>
                      <a:cubicBezTo>
                        <a:pt x="3774" y="3599"/>
                        <a:pt x="3565" y="3323"/>
                        <a:pt x="3460" y="3323"/>
                      </a:cubicBezTo>
                      <a:cubicBezTo>
                        <a:pt x="3460" y="3599"/>
                        <a:pt x="3460" y="3599"/>
                        <a:pt x="3460" y="3599"/>
                      </a:cubicBezTo>
                      <a:cubicBezTo>
                        <a:pt x="3355" y="4153"/>
                        <a:pt x="3355" y="5261"/>
                        <a:pt x="2831" y="5815"/>
                      </a:cubicBezTo>
                      <a:cubicBezTo>
                        <a:pt x="2516" y="6092"/>
                        <a:pt x="2097" y="6092"/>
                        <a:pt x="1677" y="6092"/>
                      </a:cubicBezTo>
                      <a:cubicBezTo>
                        <a:pt x="1048" y="6092"/>
                        <a:pt x="1048" y="6092"/>
                        <a:pt x="1048" y="6092"/>
                      </a:cubicBezTo>
                      <a:cubicBezTo>
                        <a:pt x="838" y="6092"/>
                        <a:pt x="524" y="6092"/>
                        <a:pt x="314" y="6369"/>
                      </a:cubicBezTo>
                      <a:cubicBezTo>
                        <a:pt x="104" y="6646"/>
                        <a:pt x="0" y="7476"/>
                        <a:pt x="0" y="7753"/>
                      </a:cubicBezTo>
                      <a:cubicBezTo>
                        <a:pt x="0" y="7753"/>
                        <a:pt x="104" y="7753"/>
                        <a:pt x="104" y="7753"/>
                      </a:cubicBezTo>
                      <a:cubicBezTo>
                        <a:pt x="419" y="7753"/>
                        <a:pt x="629" y="8030"/>
                        <a:pt x="733" y="8307"/>
                      </a:cubicBezTo>
                      <a:cubicBezTo>
                        <a:pt x="733" y="8584"/>
                        <a:pt x="733" y="9138"/>
                        <a:pt x="733" y="9415"/>
                      </a:cubicBezTo>
                      <a:cubicBezTo>
                        <a:pt x="733" y="9415"/>
                        <a:pt x="733" y="9692"/>
                        <a:pt x="733" y="9692"/>
                      </a:cubicBezTo>
                      <a:cubicBezTo>
                        <a:pt x="838" y="10246"/>
                        <a:pt x="943" y="11076"/>
                        <a:pt x="733" y="11907"/>
                      </a:cubicBezTo>
                      <a:cubicBezTo>
                        <a:pt x="629" y="11907"/>
                        <a:pt x="629" y="12184"/>
                        <a:pt x="629" y="12461"/>
                      </a:cubicBezTo>
                      <a:cubicBezTo>
                        <a:pt x="629" y="12738"/>
                        <a:pt x="629" y="13015"/>
                        <a:pt x="733" y="13015"/>
                      </a:cubicBezTo>
                      <a:cubicBezTo>
                        <a:pt x="1048" y="13569"/>
                        <a:pt x="1153" y="14400"/>
                        <a:pt x="1048" y="14953"/>
                      </a:cubicBezTo>
                      <a:cubicBezTo>
                        <a:pt x="1048" y="15230"/>
                        <a:pt x="943" y="15230"/>
                        <a:pt x="943" y="15507"/>
                      </a:cubicBezTo>
                      <a:cubicBezTo>
                        <a:pt x="943" y="15507"/>
                        <a:pt x="943" y="15507"/>
                        <a:pt x="943" y="15507"/>
                      </a:cubicBezTo>
                      <a:cubicBezTo>
                        <a:pt x="1258" y="16061"/>
                        <a:pt x="1363" y="16338"/>
                        <a:pt x="1467" y="16615"/>
                      </a:cubicBezTo>
                      <a:cubicBezTo>
                        <a:pt x="1467" y="16615"/>
                        <a:pt x="1572" y="16892"/>
                        <a:pt x="1677" y="16892"/>
                      </a:cubicBezTo>
                      <a:cubicBezTo>
                        <a:pt x="1887" y="17169"/>
                        <a:pt x="2201" y="17446"/>
                        <a:pt x="2201" y="18000"/>
                      </a:cubicBezTo>
                      <a:cubicBezTo>
                        <a:pt x="2201" y="18000"/>
                        <a:pt x="2306" y="18276"/>
                        <a:pt x="2516" y="18000"/>
                      </a:cubicBezTo>
                      <a:cubicBezTo>
                        <a:pt x="2621" y="18000"/>
                        <a:pt x="2621" y="18000"/>
                        <a:pt x="2726" y="18000"/>
                      </a:cubicBezTo>
                      <a:cubicBezTo>
                        <a:pt x="3040" y="18000"/>
                        <a:pt x="3250" y="18830"/>
                        <a:pt x="3355" y="19661"/>
                      </a:cubicBezTo>
                      <a:cubicBezTo>
                        <a:pt x="3460" y="19938"/>
                        <a:pt x="3460" y="19938"/>
                        <a:pt x="3460" y="20215"/>
                      </a:cubicBezTo>
                      <a:cubicBezTo>
                        <a:pt x="3565" y="20215"/>
                        <a:pt x="3565" y="20492"/>
                        <a:pt x="3879" y="20492"/>
                      </a:cubicBezTo>
                      <a:cubicBezTo>
                        <a:pt x="4194" y="20492"/>
                        <a:pt x="4613" y="19938"/>
                        <a:pt x="4613" y="19661"/>
                      </a:cubicBezTo>
                      <a:cubicBezTo>
                        <a:pt x="4613" y="19107"/>
                        <a:pt x="4718" y="18000"/>
                        <a:pt x="5557" y="18000"/>
                      </a:cubicBezTo>
                      <a:cubicBezTo>
                        <a:pt x="5662" y="18000"/>
                        <a:pt x="5766" y="18000"/>
                        <a:pt x="5871" y="18000"/>
                      </a:cubicBezTo>
                      <a:cubicBezTo>
                        <a:pt x="6291" y="18276"/>
                        <a:pt x="6710" y="19107"/>
                        <a:pt x="7130" y="19938"/>
                      </a:cubicBezTo>
                      <a:cubicBezTo>
                        <a:pt x="7234" y="20215"/>
                        <a:pt x="7444" y="20492"/>
                        <a:pt x="7444" y="20769"/>
                      </a:cubicBezTo>
                      <a:cubicBezTo>
                        <a:pt x="7549" y="20769"/>
                        <a:pt x="7549" y="20769"/>
                        <a:pt x="7549" y="20769"/>
                      </a:cubicBezTo>
                      <a:cubicBezTo>
                        <a:pt x="7654" y="20769"/>
                        <a:pt x="7864" y="20492"/>
                        <a:pt x="8073" y="20492"/>
                      </a:cubicBezTo>
                      <a:cubicBezTo>
                        <a:pt x="8283" y="20215"/>
                        <a:pt x="8493" y="19938"/>
                        <a:pt x="8598" y="19938"/>
                      </a:cubicBezTo>
                      <a:cubicBezTo>
                        <a:pt x="8807" y="19938"/>
                        <a:pt x="9122" y="19384"/>
                        <a:pt x="9332" y="18830"/>
                      </a:cubicBezTo>
                      <a:cubicBezTo>
                        <a:pt x="9436" y="18553"/>
                        <a:pt x="9541" y="18276"/>
                        <a:pt x="9646" y="18276"/>
                      </a:cubicBezTo>
                      <a:cubicBezTo>
                        <a:pt x="9856" y="18000"/>
                        <a:pt x="10066" y="18276"/>
                        <a:pt x="10170" y="18553"/>
                      </a:cubicBezTo>
                      <a:cubicBezTo>
                        <a:pt x="10380" y="18830"/>
                        <a:pt x="10485" y="19107"/>
                        <a:pt x="10590" y="18830"/>
                      </a:cubicBezTo>
                      <a:cubicBezTo>
                        <a:pt x="10800" y="18553"/>
                        <a:pt x="11114" y="18000"/>
                        <a:pt x="11429" y="18000"/>
                      </a:cubicBezTo>
                      <a:cubicBezTo>
                        <a:pt x="11533" y="18000"/>
                        <a:pt x="11638" y="18000"/>
                        <a:pt x="11638" y="18276"/>
                      </a:cubicBezTo>
                      <a:cubicBezTo>
                        <a:pt x="11743" y="18276"/>
                        <a:pt x="11743" y="18553"/>
                        <a:pt x="11848" y="18830"/>
                      </a:cubicBezTo>
                      <a:cubicBezTo>
                        <a:pt x="11848" y="19107"/>
                        <a:pt x="11743" y="19661"/>
                        <a:pt x="11638" y="19938"/>
                      </a:cubicBezTo>
                      <a:cubicBezTo>
                        <a:pt x="11533" y="20215"/>
                        <a:pt x="11429" y="20769"/>
                        <a:pt x="11429" y="21046"/>
                      </a:cubicBezTo>
                      <a:cubicBezTo>
                        <a:pt x="11429" y="21046"/>
                        <a:pt x="11533" y="21323"/>
                        <a:pt x="11533" y="21600"/>
                      </a:cubicBezTo>
                      <a:cubicBezTo>
                        <a:pt x="11533" y="21600"/>
                        <a:pt x="11533" y="21600"/>
                        <a:pt x="11533" y="21600"/>
                      </a:cubicBezTo>
                      <a:cubicBezTo>
                        <a:pt x="11533" y="21600"/>
                        <a:pt x="11638" y="21323"/>
                        <a:pt x="11638" y="21323"/>
                      </a:cubicBezTo>
                      <a:cubicBezTo>
                        <a:pt x="11638" y="21323"/>
                        <a:pt x="11638" y="21323"/>
                        <a:pt x="11638" y="21323"/>
                      </a:cubicBezTo>
                      <a:cubicBezTo>
                        <a:pt x="11638" y="21046"/>
                        <a:pt x="11638" y="21046"/>
                        <a:pt x="11743" y="21046"/>
                      </a:cubicBezTo>
                      <a:cubicBezTo>
                        <a:pt x="11743" y="21046"/>
                        <a:pt x="11743" y="21046"/>
                        <a:pt x="11743" y="21046"/>
                      </a:cubicBezTo>
                      <a:cubicBezTo>
                        <a:pt x="11743" y="21046"/>
                        <a:pt x="11743" y="20769"/>
                        <a:pt x="11743" y="20769"/>
                      </a:cubicBezTo>
                      <a:cubicBezTo>
                        <a:pt x="11743" y="20769"/>
                        <a:pt x="11743" y="20769"/>
                        <a:pt x="11743" y="20769"/>
                      </a:cubicBezTo>
                      <a:cubicBezTo>
                        <a:pt x="11743" y="20492"/>
                        <a:pt x="11743" y="20492"/>
                        <a:pt x="11743" y="20215"/>
                      </a:cubicBezTo>
                      <a:cubicBezTo>
                        <a:pt x="11743" y="20215"/>
                        <a:pt x="11743" y="20215"/>
                        <a:pt x="11743" y="19938"/>
                      </a:cubicBezTo>
                      <a:cubicBezTo>
                        <a:pt x="11743" y="19661"/>
                        <a:pt x="11848" y="19384"/>
                        <a:pt x="11848" y="19384"/>
                      </a:cubicBezTo>
                      <a:cubicBezTo>
                        <a:pt x="11953" y="18830"/>
                        <a:pt x="12058" y="18553"/>
                        <a:pt x="12267" y="18553"/>
                      </a:cubicBezTo>
                      <a:cubicBezTo>
                        <a:pt x="12267" y="18553"/>
                        <a:pt x="12267" y="18553"/>
                        <a:pt x="12267" y="18553"/>
                      </a:cubicBezTo>
                      <a:cubicBezTo>
                        <a:pt x="12267" y="18553"/>
                        <a:pt x="12267" y="18553"/>
                        <a:pt x="12267" y="18553"/>
                      </a:cubicBezTo>
                      <a:cubicBezTo>
                        <a:pt x="12372" y="18553"/>
                        <a:pt x="12477" y="18830"/>
                        <a:pt x="12582" y="18830"/>
                      </a:cubicBezTo>
                      <a:cubicBezTo>
                        <a:pt x="12792" y="19384"/>
                        <a:pt x="13001" y="19384"/>
                        <a:pt x="13421" y="18830"/>
                      </a:cubicBezTo>
                      <a:cubicBezTo>
                        <a:pt x="13526" y="18830"/>
                        <a:pt x="13631" y="18553"/>
                        <a:pt x="13735" y="18553"/>
                      </a:cubicBezTo>
                      <a:cubicBezTo>
                        <a:pt x="13840" y="18276"/>
                        <a:pt x="13945" y="18000"/>
                        <a:pt x="14050" y="18000"/>
                      </a:cubicBezTo>
                      <a:cubicBezTo>
                        <a:pt x="14155" y="18000"/>
                        <a:pt x="14155" y="18276"/>
                        <a:pt x="14155" y="18276"/>
                      </a:cubicBezTo>
                      <a:cubicBezTo>
                        <a:pt x="14260" y="18276"/>
                        <a:pt x="14260" y="18276"/>
                        <a:pt x="14260" y="18276"/>
                      </a:cubicBezTo>
                      <a:cubicBezTo>
                        <a:pt x="14260" y="18276"/>
                        <a:pt x="14260" y="18276"/>
                        <a:pt x="14260" y="18276"/>
                      </a:cubicBezTo>
                      <a:cubicBezTo>
                        <a:pt x="14260" y="18276"/>
                        <a:pt x="14365" y="18276"/>
                        <a:pt x="14365" y="18276"/>
                      </a:cubicBezTo>
                      <a:cubicBezTo>
                        <a:pt x="14365" y="18553"/>
                        <a:pt x="14365" y="18553"/>
                        <a:pt x="14365" y="18553"/>
                      </a:cubicBezTo>
                      <a:cubicBezTo>
                        <a:pt x="14365" y="18553"/>
                        <a:pt x="14365" y="18553"/>
                        <a:pt x="14469" y="18553"/>
                      </a:cubicBezTo>
                      <a:cubicBezTo>
                        <a:pt x="14469" y="18553"/>
                        <a:pt x="14469" y="18830"/>
                        <a:pt x="14574" y="18830"/>
                      </a:cubicBezTo>
                      <a:cubicBezTo>
                        <a:pt x="14679" y="18830"/>
                        <a:pt x="14784" y="18830"/>
                        <a:pt x="14889" y="18553"/>
                      </a:cubicBezTo>
                      <a:cubicBezTo>
                        <a:pt x="15099" y="18553"/>
                        <a:pt x="15308" y="18553"/>
                        <a:pt x="15623" y="18553"/>
                      </a:cubicBezTo>
                      <a:cubicBezTo>
                        <a:pt x="15937" y="18553"/>
                        <a:pt x="16147" y="18276"/>
                        <a:pt x="16357" y="18000"/>
                      </a:cubicBezTo>
                      <a:cubicBezTo>
                        <a:pt x="16566" y="17723"/>
                        <a:pt x="16776" y="17169"/>
                        <a:pt x="17196" y="17446"/>
                      </a:cubicBezTo>
                      <a:cubicBezTo>
                        <a:pt x="17825" y="17446"/>
                        <a:pt x="18454" y="16892"/>
                        <a:pt x="18454" y="16892"/>
                      </a:cubicBezTo>
                      <a:cubicBezTo>
                        <a:pt x="18454" y="16892"/>
                        <a:pt x="18454" y="16892"/>
                        <a:pt x="18454" y="16892"/>
                      </a:cubicBezTo>
                      <a:cubicBezTo>
                        <a:pt x="18873" y="17169"/>
                        <a:pt x="18873" y="17169"/>
                        <a:pt x="18873" y="17169"/>
                      </a:cubicBezTo>
                      <a:cubicBezTo>
                        <a:pt x="18873" y="17169"/>
                        <a:pt x="18873" y="17169"/>
                        <a:pt x="18873" y="16892"/>
                      </a:cubicBezTo>
                      <a:cubicBezTo>
                        <a:pt x="18978" y="16615"/>
                        <a:pt x="19083" y="16338"/>
                        <a:pt x="19398" y="16061"/>
                      </a:cubicBezTo>
                      <a:cubicBezTo>
                        <a:pt x="19817" y="16061"/>
                        <a:pt x="20027" y="16338"/>
                        <a:pt x="20236" y="16615"/>
                      </a:cubicBezTo>
                      <a:cubicBezTo>
                        <a:pt x="20341" y="16615"/>
                        <a:pt x="20341" y="16892"/>
                        <a:pt x="20446" y="16892"/>
                      </a:cubicBezTo>
                      <a:cubicBezTo>
                        <a:pt x="20446" y="16615"/>
                        <a:pt x="20551" y="16615"/>
                        <a:pt x="20551" y="16615"/>
                      </a:cubicBezTo>
                      <a:cubicBezTo>
                        <a:pt x="20761" y="16615"/>
                        <a:pt x="20970" y="16892"/>
                        <a:pt x="21180" y="17169"/>
                      </a:cubicBezTo>
                      <a:cubicBezTo>
                        <a:pt x="21285" y="17446"/>
                        <a:pt x="21390" y="17446"/>
                        <a:pt x="21495" y="17723"/>
                      </a:cubicBezTo>
                      <a:cubicBezTo>
                        <a:pt x="21495" y="17723"/>
                        <a:pt x="21495" y="17723"/>
                        <a:pt x="21495" y="17723"/>
                      </a:cubicBezTo>
                      <a:cubicBezTo>
                        <a:pt x="21495" y="17723"/>
                        <a:pt x="21495" y="17723"/>
                        <a:pt x="21600" y="17723"/>
                      </a:cubicBezTo>
                      <a:cubicBezTo>
                        <a:pt x="21600" y="17723"/>
                        <a:pt x="21600" y="17723"/>
                        <a:pt x="21600" y="17723"/>
                      </a:cubicBezTo>
                      <a:cubicBezTo>
                        <a:pt x="21600" y="17723"/>
                        <a:pt x="21600" y="17723"/>
                        <a:pt x="21600" y="17723"/>
                      </a:cubicBezTo>
                      <a:cubicBezTo>
                        <a:pt x="21600" y="17723"/>
                        <a:pt x="21600" y="17723"/>
                        <a:pt x="21600" y="17723"/>
                      </a:cubicBezTo>
                      <a:cubicBezTo>
                        <a:pt x="21600" y="17723"/>
                        <a:pt x="21600" y="17723"/>
                        <a:pt x="21600" y="17723"/>
                      </a:cubicBezTo>
                      <a:cubicBezTo>
                        <a:pt x="21600" y="17723"/>
                        <a:pt x="21600" y="17723"/>
                        <a:pt x="21600" y="17446"/>
                      </a:cubicBezTo>
                      <a:cubicBezTo>
                        <a:pt x="21600" y="17446"/>
                        <a:pt x="21600" y="17446"/>
                        <a:pt x="21495" y="17446"/>
                      </a:cubicBezTo>
                      <a:cubicBezTo>
                        <a:pt x="21495" y="17446"/>
                        <a:pt x="21495" y="17446"/>
                        <a:pt x="21495" y="17446"/>
                      </a:cubicBezTo>
                      <a:cubicBezTo>
                        <a:pt x="21495" y="17169"/>
                        <a:pt x="21495" y="17169"/>
                        <a:pt x="21495" y="17169"/>
                      </a:cubicBezTo>
                      <a:cubicBezTo>
                        <a:pt x="21495" y="17169"/>
                        <a:pt x="21495" y="17169"/>
                        <a:pt x="21495" y="17169"/>
                      </a:cubicBezTo>
                      <a:cubicBezTo>
                        <a:pt x="21495" y="17169"/>
                        <a:pt x="21495" y="16892"/>
                        <a:pt x="21495" y="16892"/>
                      </a:cubicBezTo>
                      <a:cubicBezTo>
                        <a:pt x="21390" y="16892"/>
                        <a:pt x="21390" y="16892"/>
                        <a:pt x="21390" y="16892"/>
                      </a:cubicBezTo>
                      <a:cubicBezTo>
                        <a:pt x="21390" y="16892"/>
                        <a:pt x="21390" y="16615"/>
                        <a:pt x="21390" y="16615"/>
                      </a:cubicBezTo>
                      <a:cubicBezTo>
                        <a:pt x="21390" y="16615"/>
                        <a:pt x="21390" y="16615"/>
                        <a:pt x="21390" y="16615"/>
                      </a:cubicBezTo>
                      <a:cubicBezTo>
                        <a:pt x="21390" y="16338"/>
                        <a:pt x="21285" y="16338"/>
                        <a:pt x="21285" y="16338"/>
                      </a:cubicBezTo>
                      <a:cubicBezTo>
                        <a:pt x="21285" y="16338"/>
                        <a:pt x="21285" y="16338"/>
                        <a:pt x="21285" y="16061"/>
                      </a:cubicBezTo>
                      <a:cubicBezTo>
                        <a:pt x="21285" y="16061"/>
                        <a:pt x="21285" y="16061"/>
                        <a:pt x="21285" y="16061"/>
                      </a:cubicBezTo>
                      <a:cubicBezTo>
                        <a:pt x="21285" y="16061"/>
                        <a:pt x="21180" y="16061"/>
                        <a:pt x="21180" y="16061"/>
                      </a:cubicBezTo>
                      <a:cubicBezTo>
                        <a:pt x="21180" y="16061"/>
                        <a:pt x="21180" y="16061"/>
                        <a:pt x="21180" y="16061"/>
                      </a:cubicBezTo>
                      <a:cubicBezTo>
                        <a:pt x="21180" y="15784"/>
                        <a:pt x="21180" y="15784"/>
                        <a:pt x="21180" y="15784"/>
                      </a:cubicBezTo>
                      <a:cubicBezTo>
                        <a:pt x="20866" y="15507"/>
                        <a:pt x="20970" y="14676"/>
                        <a:pt x="20970" y="13292"/>
                      </a:cubicBezTo>
                      <a:cubicBezTo>
                        <a:pt x="20970" y="13015"/>
                        <a:pt x="20970" y="12738"/>
                        <a:pt x="20970" y="12461"/>
                      </a:cubicBezTo>
                      <a:cubicBezTo>
                        <a:pt x="21075" y="12184"/>
                        <a:pt x="20970" y="12184"/>
                        <a:pt x="20970" y="12184"/>
                      </a:cubicBezTo>
                      <a:cubicBezTo>
                        <a:pt x="20970" y="12184"/>
                        <a:pt x="20970" y="11907"/>
                        <a:pt x="20970" y="11630"/>
                      </a:cubicBezTo>
                      <a:cubicBezTo>
                        <a:pt x="20970" y="11630"/>
                        <a:pt x="20970" y="11353"/>
                        <a:pt x="20970" y="11353"/>
                      </a:cubicBezTo>
                      <a:cubicBezTo>
                        <a:pt x="20866" y="11353"/>
                        <a:pt x="20866" y="11353"/>
                        <a:pt x="20866" y="11353"/>
                      </a:cubicBezTo>
                      <a:cubicBezTo>
                        <a:pt x="20866" y="11076"/>
                        <a:pt x="20866" y="11076"/>
                        <a:pt x="20866" y="11076"/>
                      </a:cubicBezTo>
                      <a:cubicBezTo>
                        <a:pt x="20866" y="10800"/>
                        <a:pt x="20866" y="10800"/>
                        <a:pt x="20866" y="10800"/>
                      </a:cubicBezTo>
                      <a:cubicBezTo>
                        <a:pt x="20866" y="10523"/>
                        <a:pt x="20866" y="10246"/>
                        <a:pt x="20866" y="9969"/>
                      </a:cubicBezTo>
                      <a:cubicBezTo>
                        <a:pt x="20866" y="9969"/>
                        <a:pt x="20866" y="9969"/>
                        <a:pt x="20866" y="9969"/>
                      </a:cubicBezTo>
                      <a:cubicBezTo>
                        <a:pt x="20866" y="9969"/>
                        <a:pt x="20866" y="9692"/>
                        <a:pt x="20866" y="9692"/>
                      </a:cubicBezTo>
                      <a:cubicBezTo>
                        <a:pt x="20866" y="9415"/>
                        <a:pt x="20866" y="9415"/>
                        <a:pt x="20866" y="9138"/>
                      </a:cubicBezTo>
                      <a:cubicBezTo>
                        <a:pt x="20866" y="9138"/>
                        <a:pt x="20970" y="9138"/>
                        <a:pt x="20970" y="8861"/>
                      </a:cubicBezTo>
                      <a:cubicBezTo>
                        <a:pt x="20970" y="8861"/>
                        <a:pt x="20970" y="8861"/>
                        <a:pt x="20970" y="8861"/>
                      </a:cubicBezTo>
                      <a:cubicBezTo>
                        <a:pt x="21075" y="8861"/>
                        <a:pt x="21075" y="8861"/>
                        <a:pt x="21075" y="8861"/>
                      </a:cubicBezTo>
                      <a:cubicBezTo>
                        <a:pt x="21075" y="8861"/>
                        <a:pt x="21075" y="8861"/>
                        <a:pt x="21075" y="8584"/>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98" name="Shape">
                  <a:extLst>
                    <a:ext uri="{FF2B5EF4-FFF2-40B4-BE49-F238E27FC236}">
                      <a16:creationId xmlns:a16="http://schemas.microsoft.com/office/drawing/2014/main" id="{53C0EA1E-6B06-4BCA-9A60-E4F7C07449AD}"/>
                    </a:ext>
                  </a:extLst>
                </p:cNvPr>
                <p:cNvSpPr/>
                <p:nvPr/>
              </p:nvSpPr>
              <p:spPr>
                <a:xfrm>
                  <a:off x="510590" y="535972"/>
                  <a:ext cx="32792" cy="18666"/>
                </a:xfrm>
                <a:custGeom>
                  <a:avLst/>
                  <a:gdLst/>
                  <a:ahLst/>
                  <a:cxnLst>
                    <a:cxn ang="0">
                      <a:pos x="wd2" y="hd2"/>
                    </a:cxn>
                    <a:cxn ang="5400000">
                      <a:pos x="wd2" y="hd2"/>
                    </a:cxn>
                    <a:cxn ang="10800000">
                      <a:pos x="wd2" y="hd2"/>
                    </a:cxn>
                    <a:cxn ang="16200000">
                      <a:pos x="wd2" y="hd2"/>
                    </a:cxn>
                  </a:cxnLst>
                  <a:rect l="0" t="0" r="r" b="b"/>
                  <a:pathLst>
                    <a:path w="21600" h="21600" extrusionOk="0">
                      <a:moveTo>
                        <a:pt x="2492" y="2541"/>
                      </a:moveTo>
                      <a:cubicBezTo>
                        <a:pt x="3323" y="5082"/>
                        <a:pt x="3323" y="5082"/>
                        <a:pt x="3323" y="5082"/>
                      </a:cubicBezTo>
                      <a:cubicBezTo>
                        <a:pt x="3323" y="5082"/>
                        <a:pt x="3323" y="5082"/>
                        <a:pt x="3323" y="5082"/>
                      </a:cubicBezTo>
                      <a:cubicBezTo>
                        <a:pt x="3323" y="5082"/>
                        <a:pt x="3323" y="5082"/>
                        <a:pt x="3323" y="5082"/>
                      </a:cubicBezTo>
                      <a:cubicBezTo>
                        <a:pt x="3323" y="5082"/>
                        <a:pt x="3323" y="5082"/>
                        <a:pt x="3323" y="5082"/>
                      </a:cubicBezTo>
                      <a:cubicBezTo>
                        <a:pt x="3323" y="6352"/>
                        <a:pt x="3323" y="7623"/>
                        <a:pt x="3323" y="7623"/>
                      </a:cubicBezTo>
                      <a:cubicBezTo>
                        <a:pt x="3323" y="11435"/>
                        <a:pt x="2492" y="12705"/>
                        <a:pt x="1661" y="13976"/>
                      </a:cubicBezTo>
                      <a:cubicBezTo>
                        <a:pt x="1661" y="13976"/>
                        <a:pt x="830" y="15247"/>
                        <a:pt x="830" y="15247"/>
                      </a:cubicBezTo>
                      <a:cubicBezTo>
                        <a:pt x="830" y="15247"/>
                        <a:pt x="830" y="16517"/>
                        <a:pt x="830" y="16517"/>
                      </a:cubicBezTo>
                      <a:cubicBezTo>
                        <a:pt x="830" y="16517"/>
                        <a:pt x="830" y="16517"/>
                        <a:pt x="830" y="16517"/>
                      </a:cubicBezTo>
                      <a:cubicBezTo>
                        <a:pt x="830" y="17788"/>
                        <a:pt x="830" y="17788"/>
                        <a:pt x="0" y="17788"/>
                      </a:cubicBezTo>
                      <a:cubicBezTo>
                        <a:pt x="0" y="17788"/>
                        <a:pt x="0" y="17788"/>
                        <a:pt x="0" y="17788"/>
                      </a:cubicBezTo>
                      <a:cubicBezTo>
                        <a:pt x="0" y="19058"/>
                        <a:pt x="0" y="19058"/>
                        <a:pt x="0" y="19058"/>
                      </a:cubicBezTo>
                      <a:cubicBezTo>
                        <a:pt x="0" y="19058"/>
                        <a:pt x="0" y="19058"/>
                        <a:pt x="0" y="19058"/>
                      </a:cubicBezTo>
                      <a:cubicBezTo>
                        <a:pt x="0" y="19058"/>
                        <a:pt x="0" y="19058"/>
                        <a:pt x="0" y="19058"/>
                      </a:cubicBezTo>
                      <a:cubicBezTo>
                        <a:pt x="830" y="20329"/>
                        <a:pt x="1661" y="21600"/>
                        <a:pt x="2492" y="21600"/>
                      </a:cubicBezTo>
                      <a:cubicBezTo>
                        <a:pt x="4153" y="21600"/>
                        <a:pt x="4984" y="20329"/>
                        <a:pt x="6646" y="17788"/>
                      </a:cubicBezTo>
                      <a:cubicBezTo>
                        <a:pt x="7476" y="16517"/>
                        <a:pt x="9138" y="13976"/>
                        <a:pt x="10800" y="12705"/>
                      </a:cubicBezTo>
                      <a:cubicBezTo>
                        <a:pt x="12461" y="11435"/>
                        <a:pt x="14953" y="12705"/>
                        <a:pt x="17446" y="12705"/>
                      </a:cubicBezTo>
                      <a:cubicBezTo>
                        <a:pt x="19107" y="12705"/>
                        <a:pt x="20769" y="12705"/>
                        <a:pt x="21600" y="12705"/>
                      </a:cubicBezTo>
                      <a:cubicBezTo>
                        <a:pt x="20769" y="11435"/>
                        <a:pt x="19938" y="11435"/>
                        <a:pt x="19107" y="10164"/>
                      </a:cubicBezTo>
                      <a:cubicBezTo>
                        <a:pt x="18276" y="8894"/>
                        <a:pt x="16615" y="7623"/>
                        <a:pt x="15784" y="6352"/>
                      </a:cubicBezTo>
                      <a:cubicBezTo>
                        <a:pt x="14953" y="5082"/>
                        <a:pt x="14123" y="3811"/>
                        <a:pt x="13292" y="1270"/>
                      </a:cubicBezTo>
                      <a:cubicBezTo>
                        <a:pt x="13292" y="1270"/>
                        <a:pt x="13292" y="1270"/>
                        <a:pt x="12461" y="1270"/>
                      </a:cubicBezTo>
                      <a:cubicBezTo>
                        <a:pt x="12461" y="1270"/>
                        <a:pt x="12461" y="1270"/>
                        <a:pt x="11630" y="1270"/>
                      </a:cubicBezTo>
                      <a:cubicBezTo>
                        <a:pt x="11630" y="1270"/>
                        <a:pt x="11630" y="1270"/>
                        <a:pt x="11630" y="1270"/>
                      </a:cubicBezTo>
                      <a:cubicBezTo>
                        <a:pt x="11630" y="1270"/>
                        <a:pt x="11630" y="1270"/>
                        <a:pt x="11630" y="1270"/>
                      </a:cubicBezTo>
                      <a:cubicBezTo>
                        <a:pt x="10800" y="1270"/>
                        <a:pt x="10800" y="1270"/>
                        <a:pt x="9969" y="1270"/>
                      </a:cubicBezTo>
                      <a:cubicBezTo>
                        <a:pt x="9969" y="1270"/>
                        <a:pt x="9138" y="0"/>
                        <a:pt x="6646" y="0"/>
                      </a:cubicBezTo>
                      <a:cubicBezTo>
                        <a:pt x="4984" y="0"/>
                        <a:pt x="3323" y="0"/>
                        <a:pt x="2492" y="1270"/>
                      </a:cubicBezTo>
                      <a:cubicBezTo>
                        <a:pt x="2492" y="1270"/>
                        <a:pt x="2492" y="1270"/>
                        <a:pt x="2492" y="1270"/>
                      </a:cubicBezTo>
                      <a:lnTo>
                        <a:pt x="2492" y="2541"/>
                      </a:ln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99" name="Shape">
                  <a:extLst>
                    <a:ext uri="{FF2B5EF4-FFF2-40B4-BE49-F238E27FC236}">
                      <a16:creationId xmlns:a16="http://schemas.microsoft.com/office/drawing/2014/main" id="{F61D4A6A-2918-4A55-B10A-2E479B89F5E6}"/>
                    </a:ext>
                  </a:extLst>
                </p:cNvPr>
                <p:cNvSpPr/>
                <p:nvPr/>
              </p:nvSpPr>
              <p:spPr>
                <a:xfrm>
                  <a:off x="346118" y="326850"/>
                  <a:ext cx="129598" cy="93313"/>
                </a:xfrm>
                <a:custGeom>
                  <a:avLst/>
                  <a:gdLst/>
                  <a:ahLst/>
                  <a:cxnLst>
                    <a:cxn ang="0">
                      <a:pos x="wd2" y="hd2"/>
                    </a:cxn>
                    <a:cxn ang="5400000">
                      <a:pos x="wd2" y="hd2"/>
                    </a:cxn>
                    <a:cxn ang="10800000">
                      <a:pos x="wd2" y="hd2"/>
                    </a:cxn>
                    <a:cxn ang="16200000">
                      <a:pos x="wd2" y="hd2"/>
                    </a:cxn>
                  </a:cxnLst>
                  <a:rect l="0" t="0" r="r" b="b"/>
                  <a:pathLst>
                    <a:path w="21447" h="21600" extrusionOk="0">
                      <a:moveTo>
                        <a:pt x="1869" y="14834"/>
                      </a:moveTo>
                      <a:cubicBezTo>
                        <a:pt x="2076" y="14834"/>
                        <a:pt x="2284" y="15094"/>
                        <a:pt x="2492" y="15094"/>
                      </a:cubicBezTo>
                      <a:cubicBezTo>
                        <a:pt x="2492" y="15094"/>
                        <a:pt x="2492" y="15094"/>
                        <a:pt x="2492" y="15094"/>
                      </a:cubicBezTo>
                      <a:cubicBezTo>
                        <a:pt x="2700" y="15355"/>
                        <a:pt x="2907" y="15355"/>
                        <a:pt x="2907" y="15355"/>
                      </a:cubicBezTo>
                      <a:cubicBezTo>
                        <a:pt x="3946" y="15875"/>
                        <a:pt x="4569" y="16396"/>
                        <a:pt x="4776" y="17176"/>
                      </a:cubicBezTo>
                      <a:cubicBezTo>
                        <a:pt x="4776" y="17437"/>
                        <a:pt x="4984" y="17697"/>
                        <a:pt x="5192" y="17697"/>
                      </a:cubicBezTo>
                      <a:cubicBezTo>
                        <a:pt x="5400" y="17437"/>
                        <a:pt x="5607" y="17176"/>
                        <a:pt x="6023" y="17176"/>
                      </a:cubicBezTo>
                      <a:cubicBezTo>
                        <a:pt x="6230" y="17176"/>
                        <a:pt x="6438" y="17176"/>
                        <a:pt x="6646" y="17176"/>
                      </a:cubicBezTo>
                      <a:cubicBezTo>
                        <a:pt x="6646" y="17176"/>
                        <a:pt x="6853" y="17176"/>
                        <a:pt x="6853" y="17176"/>
                      </a:cubicBezTo>
                      <a:cubicBezTo>
                        <a:pt x="7684" y="17176"/>
                        <a:pt x="7892" y="17957"/>
                        <a:pt x="7892" y="18478"/>
                      </a:cubicBezTo>
                      <a:cubicBezTo>
                        <a:pt x="8100" y="18478"/>
                        <a:pt x="8100" y="18478"/>
                        <a:pt x="8307" y="18478"/>
                      </a:cubicBezTo>
                      <a:cubicBezTo>
                        <a:pt x="8723" y="18478"/>
                        <a:pt x="8930" y="18478"/>
                        <a:pt x="9346" y="18738"/>
                      </a:cubicBezTo>
                      <a:cubicBezTo>
                        <a:pt x="9553" y="18998"/>
                        <a:pt x="9761" y="19258"/>
                        <a:pt x="9969" y="19779"/>
                      </a:cubicBezTo>
                      <a:cubicBezTo>
                        <a:pt x="9969" y="20039"/>
                        <a:pt x="9969" y="20039"/>
                        <a:pt x="10176" y="20299"/>
                      </a:cubicBezTo>
                      <a:cubicBezTo>
                        <a:pt x="10176" y="20299"/>
                        <a:pt x="10176" y="20299"/>
                        <a:pt x="10176" y="20299"/>
                      </a:cubicBezTo>
                      <a:cubicBezTo>
                        <a:pt x="10176" y="20299"/>
                        <a:pt x="10384" y="20560"/>
                        <a:pt x="10384" y="20560"/>
                      </a:cubicBezTo>
                      <a:cubicBezTo>
                        <a:pt x="10384" y="20560"/>
                        <a:pt x="10384" y="20560"/>
                        <a:pt x="10384" y="20560"/>
                      </a:cubicBezTo>
                      <a:cubicBezTo>
                        <a:pt x="10592" y="20560"/>
                        <a:pt x="10592" y="20560"/>
                        <a:pt x="10800" y="20299"/>
                      </a:cubicBezTo>
                      <a:cubicBezTo>
                        <a:pt x="11008" y="20299"/>
                        <a:pt x="11424" y="20039"/>
                        <a:pt x="11839" y="20299"/>
                      </a:cubicBezTo>
                      <a:cubicBezTo>
                        <a:pt x="11839" y="20560"/>
                        <a:pt x="12462" y="20560"/>
                        <a:pt x="12877" y="20560"/>
                      </a:cubicBezTo>
                      <a:cubicBezTo>
                        <a:pt x="13085" y="20560"/>
                        <a:pt x="13293" y="20560"/>
                        <a:pt x="13501" y="20560"/>
                      </a:cubicBezTo>
                      <a:cubicBezTo>
                        <a:pt x="13916" y="20299"/>
                        <a:pt x="14124" y="20560"/>
                        <a:pt x="14539" y="20560"/>
                      </a:cubicBezTo>
                      <a:cubicBezTo>
                        <a:pt x="14747" y="20820"/>
                        <a:pt x="14954" y="20820"/>
                        <a:pt x="15370" y="20820"/>
                      </a:cubicBezTo>
                      <a:cubicBezTo>
                        <a:pt x="16201" y="20560"/>
                        <a:pt x="17239" y="21080"/>
                        <a:pt x="17654" y="21600"/>
                      </a:cubicBezTo>
                      <a:cubicBezTo>
                        <a:pt x="17654" y="21600"/>
                        <a:pt x="17654" y="21600"/>
                        <a:pt x="17654" y="21600"/>
                      </a:cubicBezTo>
                      <a:cubicBezTo>
                        <a:pt x="17654" y="21600"/>
                        <a:pt x="17654" y="21600"/>
                        <a:pt x="17654" y="21600"/>
                      </a:cubicBezTo>
                      <a:cubicBezTo>
                        <a:pt x="17654" y="21600"/>
                        <a:pt x="17862" y="21600"/>
                        <a:pt x="18070" y="21600"/>
                      </a:cubicBezTo>
                      <a:cubicBezTo>
                        <a:pt x="18277" y="21600"/>
                        <a:pt x="18277" y="21600"/>
                        <a:pt x="18277" y="21600"/>
                      </a:cubicBezTo>
                      <a:cubicBezTo>
                        <a:pt x="18277" y="21600"/>
                        <a:pt x="18277" y="21600"/>
                        <a:pt x="18277" y="21600"/>
                      </a:cubicBezTo>
                      <a:cubicBezTo>
                        <a:pt x="18277" y="21340"/>
                        <a:pt x="18277" y="21340"/>
                        <a:pt x="18277" y="21080"/>
                      </a:cubicBezTo>
                      <a:cubicBezTo>
                        <a:pt x="18277" y="21080"/>
                        <a:pt x="18277" y="20820"/>
                        <a:pt x="18277" y="20820"/>
                      </a:cubicBezTo>
                      <a:cubicBezTo>
                        <a:pt x="18277" y="20560"/>
                        <a:pt x="18277" y="20299"/>
                        <a:pt x="18277" y="20299"/>
                      </a:cubicBezTo>
                      <a:cubicBezTo>
                        <a:pt x="18277" y="20039"/>
                        <a:pt x="18485" y="19779"/>
                        <a:pt x="18901" y="18998"/>
                      </a:cubicBezTo>
                      <a:cubicBezTo>
                        <a:pt x="19108" y="18738"/>
                        <a:pt x="19524" y="18478"/>
                        <a:pt x="19731" y="18217"/>
                      </a:cubicBezTo>
                      <a:cubicBezTo>
                        <a:pt x="20147" y="17697"/>
                        <a:pt x="20354" y="17437"/>
                        <a:pt x="20562" y="17176"/>
                      </a:cubicBezTo>
                      <a:cubicBezTo>
                        <a:pt x="20770" y="16916"/>
                        <a:pt x="20977" y="16916"/>
                        <a:pt x="20977" y="16656"/>
                      </a:cubicBezTo>
                      <a:cubicBezTo>
                        <a:pt x="21185" y="16656"/>
                        <a:pt x="21393" y="16396"/>
                        <a:pt x="21393" y="16135"/>
                      </a:cubicBezTo>
                      <a:cubicBezTo>
                        <a:pt x="21600" y="16135"/>
                        <a:pt x="21185" y="15355"/>
                        <a:pt x="20562" y="14054"/>
                      </a:cubicBezTo>
                      <a:cubicBezTo>
                        <a:pt x="20562" y="13793"/>
                        <a:pt x="20562" y="13793"/>
                        <a:pt x="20562" y="13793"/>
                      </a:cubicBezTo>
                      <a:cubicBezTo>
                        <a:pt x="20354" y="13533"/>
                        <a:pt x="20354" y="13533"/>
                        <a:pt x="20354" y="13533"/>
                      </a:cubicBezTo>
                      <a:cubicBezTo>
                        <a:pt x="20354" y="13533"/>
                        <a:pt x="20354" y="13533"/>
                        <a:pt x="20354" y="13273"/>
                      </a:cubicBezTo>
                      <a:cubicBezTo>
                        <a:pt x="20354" y="13273"/>
                        <a:pt x="20354" y="13273"/>
                        <a:pt x="20354" y="13273"/>
                      </a:cubicBezTo>
                      <a:cubicBezTo>
                        <a:pt x="20354" y="13273"/>
                        <a:pt x="20354" y="13273"/>
                        <a:pt x="20354" y="13273"/>
                      </a:cubicBezTo>
                      <a:cubicBezTo>
                        <a:pt x="20354" y="13013"/>
                        <a:pt x="20354" y="13013"/>
                        <a:pt x="20354" y="13013"/>
                      </a:cubicBezTo>
                      <a:cubicBezTo>
                        <a:pt x="20354" y="12752"/>
                        <a:pt x="20354" y="12752"/>
                        <a:pt x="20354" y="12492"/>
                      </a:cubicBezTo>
                      <a:cubicBezTo>
                        <a:pt x="20147" y="12232"/>
                        <a:pt x="20147" y="12232"/>
                        <a:pt x="20147" y="12232"/>
                      </a:cubicBezTo>
                      <a:cubicBezTo>
                        <a:pt x="20354" y="12232"/>
                        <a:pt x="20354" y="12232"/>
                        <a:pt x="20354" y="12232"/>
                      </a:cubicBezTo>
                      <a:cubicBezTo>
                        <a:pt x="20354" y="11972"/>
                        <a:pt x="20354" y="11972"/>
                        <a:pt x="20354" y="11711"/>
                      </a:cubicBezTo>
                      <a:cubicBezTo>
                        <a:pt x="20354" y="11711"/>
                        <a:pt x="20354" y="11711"/>
                        <a:pt x="20354" y="11711"/>
                      </a:cubicBezTo>
                      <a:cubicBezTo>
                        <a:pt x="20354" y="11711"/>
                        <a:pt x="20354" y="11451"/>
                        <a:pt x="20354" y="11451"/>
                      </a:cubicBezTo>
                      <a:cubicBezTo>
                        <a:pt x="20354" y="11451"/>
                        <a:pt x="20354" y="11191"/>
                        <a:pt x="20354" y="11191"/>
                      </a:cubicBezTo>
                      <a:cubicBezTo>
                        <a:pt x="20354" y="11191"/>
                        <a:pt x="20354" y="10931"/>
                        <a:pt x="20354" y="10931"/>
                      </a:cubicBezTo>
                      <a:cubicBezTo>
                        <a:pt x="20354" y="10931"/>
                        <a:pt x="20354" y="10931"/>
                        <a:pt x="20354" y="10931"/>
                      </a:cubicBezTo>
                      <a:cubicBezTo>
                        <a:pt x="20354" y="10931"/>
                        <a:pt x="20147" y="10669"/>
                        <a:pt x="20147" y="10669"/>
                      </a:cubicBezTo>
                      <a:cubicBezTo>
                        <a:pt x="20147" y="10669"/>
                        <a:pt x="20147" y="10409"/>
                        <a:pt x="20147" y="10409"/>
                      </a:cubicBezTo>
                      <a:cubicBezTo>
                        <a:pt x="19731" y="10149"/>
                        <a:pt x="19524" y="9889"/>
                        <a:pt x="19524" y="9628"/>
                      </a:cubicBezTo>
                      <a:cubicBezTo>
                        <a:pt x="19524" y="8587"/>
                        <a:pt x="21185" y="7546"/>
                        <a:pt x="21185" y="7546"/>
                      </a:cubicBezTo>
                      <a:cubicBezTo>
                        <a:pt x="21185" y="7286"/>
                        <a:pt x="21185" y="6245"/>
                        <a:pt x="20977" y="5985"/>
                      </a:cubicBezTo>
                      <a:cubicBezTo>
                        <a:pt x="20354" y="5204"/>
                        <a:pt x="20147" y="4163"/>
                        <a:pt x="20562" y="3122"/>
                      </a:cubicBezTo>
                      <a:cubicBezTo>
                        <a:pt x="20562" y="3122"/>
                        <a:pt x="20562" y="3122"/>
                        <a:pt x="20562" y="3122"/>
                      </a:cubicBezTo>
                      <a:cubicBezTo>
                        <a:pt x="20354" y="3122"/>
                        <a:pt x="20354" y="2862"/>
                        <a:pt x="20354" y="2862"/>
                      </a:cubicBezTo>
                      <a:cubicBezTo>
                        <a:pt x="20354" y="2862"/>
                        <a:pt x="20354" y="2862"/>
                        <a:pt x="20354" y="2862"/>
                      </a:cubicBezTo>
                      <a:cubicBezTo>
                        <a:pt x="19939" y="2602"/>
                        <a:pt x="19316" y="2342"/>
                        <a:pt x="19108" y="2081"/>
                      </a:cubicBezTo>
                      <a:cubicBezTo>
                        <a:pt x="19108" y="2081"/>
                        <a:pt x="19108" y="2081"/>
                        <a:pt x="19108" y="2081"/>
                      </a:cubicBezTo>
                      <a:cubicBezTo>
                        <a:pt x="19108" y="2081"/>
                        <a:pt x="19108" y="2081"/>
                        <a:pt x="19108" y="2081"/>
                      </a:cubicBezTo>
                      <a:cubicBezTo>
                        <a:pt x="19108" y="2081"/>
                        <a:pt x="18901" y="2081"/>
                        <a:pt x="18901" y="2081"/>
                      </a:cubicBezTo>
                      <a:cubicBezTo>
                        <a:pt x="18901" y="2081"/>
                        <a:pt x="18901" y="2081"/>
                        <a:pt x="18901" y="2081"/>
                      </a:cubicBezTo>
                      <a:cubicBezTo>
                        <a:pt x="18901" y="2081"/>
                        <a:pt x="18693" y="2081"/>
                        <a:pt x="18693" y="2081"/>
                      </a:cubicBezTo>
                      <a:cubicBezTo>
                        <a:pt x="18693" y="2081"/>
                        <a:pt x="18693" y="2081"/>
                        <a:pt x="18693" y="2081"/>
                      </a:cubicBezTo>
                      <a:cubicBezTo>
                        <a:pt x="18485" y="2081"/>
                        <a:pt x="18485" y="2081"/>
                        <a:pt x="18277" y="2081"/>
                      </a:cubicBezTo>
                      <a:cubicBezTo>
                        <a:pt x="18070" y="2081"/>
                        <a:pt x="18070" y="2081"/>
                        <a:pt x="18070" y="2081"/>
                      </a:cubicBezTo>
                      <a:cubicBezTo>
                        <a:pt x="17862" y="2081"/>
                        <a:pt x="17654" y="2081"/>
                        <a:pt x="17447" y="2081"/>
                      </a:cubicBezTo>
                      <a:cubicBezTo>
                        <a:pt x="15577" y="2081"/>
                        <a:pt x="13085" y="1821"/>
                        <a:pt x="12670" y="1821"/>
                      </a:cubicBezTo>
                      <a:cubicBezTo>
                        <a:pt x="12670" y="1561"/>
                        <a:pt x="12670" y="1561"/>
                        <a:pt x="12462" y="1561"/>
                      </a:cubicBezTo>
                      <a:cubicBezTo>
                        <a:pt x="12462" y="1561"/>
                        <a:pt x="12462" y="1561"/>
                        <a:pt x="12462" y="1561"/>
                      </a:cubicBezTo>
                      <a:cubicBezTo>
                        <a:pt x="12462" y="1561"/>
                        <a:pt x="12254" y="1561"/>
                        <a:pt x="12254" y="1561"/>
                      </a:cubicBezTo>
                      <a:cubicBezTo>
                        <a:pt x="12254" y="1561"/>
                        <a:pt x="12254" y="1561"/>
                        <a:pt x="12254" y="1561"/>
                      </a:cubicBezTo>
                      <a:cubicBezTo>
                        <a:pt x="12047" y="1301"/>
                        <a:pt x="12047" y="1301"/>
                        <a:pt x="11839" y="1301"/>
                      </a:cubicBezTo>
                      <a:cubicBezTo>
                        <a:pt x="11839" y="1301"/>
                        <a:pt x="11839" y="1301"/>
                        <a:pt x="11839" y="1301"/>
                      </a:cubicBezTo>
                      <a:cubicBezTo>
                        <a:pt x="11839" y="1301"/>
                        <a:pt x="11839" y="1301"/>
                        <a:pt x="11839" y="1301"/>
                      </a:cubicBezTo>
                      <a:cubicBezTo>
                        <a:pt x="11424" y="1821"/>
                        <a:pt x="11008" y="2081"/>
                        <a:pt x="10384" y="2081"/>
                      </a:cubicBezTo>
                      <a:cubicBezTo>
                        <a:pt x="9138" y="2081"/>
                        <a:pt x="8930" y="780"/>
                        <a:pt x="8930" y="0"/>
                      </a:cubicBezTo>
                      <a:cubicBezTo>
                        <a:pt x="8930" y="0"/>
                        <a:pt x="8930" y="0"/>
                        <a:pt x="8930" y="0"/>
                      </a:cubicBezTo>
                      <a:cubicBezTo>
                        <a:pt x="7892" y="0"/>
                        <a:pt x="5192" y="780"/>
                        <a:pt x="4361" y="1821"/>
                      </a:cubicBezTo>
                      <a:cubicBezTo>
                        <a:pt x="3738" y="2862"/>
                        <a:pt x="2700" y="2862"/>
                        <a:pt x="1661" y="3122"/>
                      </a:cubicBezTo>
                      <a:cubicBezTo>
                        <a:pt x="1453" y="3122"/>
                        <a:pt x="1038" y="3122"/>
                        <a:pt x="830" y="3122"/>
                      </a:cubicBezTo>
                      <a:cubicBezTo>
                        <a:pt x="830" y="3643"/>
                        <a:pt x="623" y="4163"/>
                        <a:pt x="415" y="4163"/>
                      </a:cubicBezTo>
                      <a:cubicBezTo>
                        <a:pt x="415" y="4424"/>
                        <a:pt x="415" y="4424"/>
                        <a:pt x="415" y="4424"/>
                      </a:cubicBezTo>
                      <a:cubicBezTo>
                        <a:pt x="415" y="4684"/>
                        <a:pt x="415" y="4684"/>
                        <a:pt x="415" y="4684"/>
                      </a:cubicBezTo>
                      <a:cubicBezTo>
                        <a:pt x="415" y="4684"/>
                        <a:pt x="415" y="4944"/>
                        <a:pt x="415" y="4944"/>
                      </a:cubicBezTo>
                      <a:cubicBezTo>
                        <a:pt x="415" y="4944"/>
                        <a:pt x="415" y="4944"/>
                        <a:pt x="415" y="5204"/>
                      </a:cubicBezTo>
                      <a:cubicBezTo>
                        <a:pt x="415" y="5204"/>
                        <a:pt x="415" y="5204"/>
                        <a:pt x="415" y="5465"/>
                      </a:cubicBezTo>
                      <a:cubicBezTo>
                        <a:pt x="415" y="5465"/>
                        <a:pt x="415" y="5465"/>
                        <a:pt x="415" y="5725"/>
                      </a:cubicBezTo>
                      <a:cubicBezTo>
                        <a:pt x="415" y="5725"/>
                        <a:pt x="415" y="5725"/>
                        <a:pt x="415" y="5985"/>
                      </a:cubicBezTo>
                      <a:cubicBezTo>
                        <a:pt x="415" y="5985"/>
                        <a:pt x="415" y="5985"/>
                        <a:pt x="415" y="6245"/>
                      </a:cubicBezTo>
                      <a:cubicBezTo>
                        <a:pt x="415" y="6245"/>
                        <a:pt x="415" y="6245"/>
                        <a:pt x="415" y="6506"/>
                      </a:cubicBezTo>
                      <a:cubicBezTo>
                        <a:pt x="415" y="6506"/>
                        <a:pt x="415" y="6506"/>
                        <a:pt x="415" y="6506"/>
                      </a:cubicBezTo>
                      <a:cubicBezTo>
                        <a:pt x="415" y="6766"/>
                        <a:pt x="415" y="6766"/>
                        <a:pt x="415" y="6766"/>
                      </a:cubicBezTo>
                      <a:cubicBezTo>
                        <a:pt x="415" y="7026"/>
                        <a:pt x="415" y="7026"/>
                        <a:pt x="415" y="7026"/>
                      </a:cubicBezTo>
                      <a:cubicBezTo>
                        <a:pt x="207" y="7286"/>
                        <a:pt x="207" y="7286"/>
                        <a:pt x="207" y="7286"/>
                      </a:cubicBezTo>
                      <a:cubicBezTo>
                        <a:pt x="0" y="7546"/>
                        <a:pt x="0" y="7807"/>
                        <a:pt x="0" y="7807"/>
                      </a:cubicBezTo>
                      <a:cubicBezTo>
                        <a:pt x="0" y="7807"/>
                        <a:pt x="0" y="7807"/>
                        <a:pt x="207" y="7807"/>
                      </a:cubicBezTo>
                      <a:cubicBezTo>
                        <a:pt x="623" y="8327"/>
                        <a:pt x="830" y="9108"/>
                        <a:pt x="830" y="9628"/>
                      </a:cubicBezTo>
                      <a:cubicBezTo>
                        <a:pt x="830" y="9889"/>
                        <a:pt x="830" y="9889"/>
                        <a:pt x="1038" y="9889"/>
                      </a:cubicBezTo>
                      <a:cubicBezTo>
                        <a:pt x="1038" y="10149"/>
                        <a:pt x="1246" y="10669"/>
                        <a:pt x="1246" y="11191"/>
                      </a:cubicBezTo>
                      <a:cubicBezTo>
                        <a:pt x="1246" y="12232"/>
                        <a:pt x="1453" y="13013"/>
                        <a:pt x="1661" y="13273"/>
                      </a:cubicBezTo>
                      <a:cubicBezTo>
                        <a:pt x="1661" y="13273"/>
                        <a:pt x="1869" y="13533"/>
                        <a:pt x="1869" y="13533"/>
                      </a:cubicBezTo>
                      <a:cubicBezTo>
                        <a:pt x="1869" y="13533"/>
                        <a:pt x="1869" y="13533"/>
                        <a:pt x="1869" y="13533"/>
                      </a:cubicBezTo>
                      <a:cubicBezTo>
                        <a:pt x="1869" y="13793"/>
                        <a:pt x="1869" y="13793"/>
                        <a:pt x="1869" y="14054"/>
                      </a:cubicBezTo>
                      <a:cubicBezTo>
                        <a:pt x="1869" y="14054"/>
                        <a:pt x="1869" y="14054"/>
                        <a:pt x="1869" y="14054"/>
                      </a:cubicBezTo>
                      <a:cubicBezTo>
                        <a:pt x="1869" y="14054"/>
                        <a:pt x="1869" y="14314"/>
                        <a:pt x="1869" y="14314"/>
                      </a:cubicBezTo>
                      <a:cubicBezTo>
                        <a:pt x="1869" y="14314"/>
                        <a:pt x="1869" y="14314"/>
                        <a:pt x="1869" y="14314"/>
                      </a:cubicBezTo>
                      <a:cubicBezTo>
                        <a:pt x="1869" y="14574"/>
                        <a:pt x="1869" y="14574"/>
                        <a:pt x="1869" y="14834"/>
                      </a:cubicBezTo>
                      <a:cubicBezTo>
                        <a:pt x="1869" y="14834"/>
                        <a:pt x="1869" y="14834"/>
                        <a:pt x="1869" y="14834"/>
                      </a:cubicBezTo>
                      <a:cubicBezTo>
                        <a:pt x="1869" y="14834"/>
                        <a:pt x="1869" y="14834"/>
                        <a:pt x="1869" y="14834"/>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00" name="Shape">
                  <a:extLst>
                    <a:ext uri="{FF2B5EF4-FFF2-40B4-BE49-F238E27FC236}">
                      <a16:creationId xmlns:a16="http://schemas.microsoft.com/office/drawing/2014/main" id="{A301FCC7-1A32-4944-B72E-2B6DAC42EEBA}"/>
                    </a:ext>
                  </a:extLst>
                </p:cNvPr>
                <p:cNvSpPr/>
                <p:nvPr/>
              </p:nvSpPr>
              <p:spPr>
                <a:xfrm>
                  <a:off x="366938" y="487161"/>
                  <a:ext cx="44241" cy="36371"/>
                </a:xfrm>
                <a:custGeom>
                  <a:avLst/>
                  <a:gdLst/>
                  <a:ahLst/>
                  <a:cxnLst>
                    <a:cxn ang="0">
                      <a:pos x="wd2" y="hd2"/>
                    </a:cxn>
                    <a:cxn ang="5400000">
                      <a:pos x="wd2" y="hd2"/>
                    </a:cxn>
                    <a:cxn ang="10800000">
                      <a:pos x="wd2" y="hd2"/>
                    </a:cxn>
                    <a:cxn ang="16200000">
                      <a:pos x="wd2" y="hd2"/>
                    </a:cxn>
                  </a:cxnLst>
                  <a:rect l="0" t="0" r="r" b="b"/>
                  <a:pathLst>
                    <a:path w="21600" h="21600" extrusionOk="0">
                      <a:moveTo>
                        <a:pt x="17401" y="16200"/>
                      </a:moveTo>
                      <a:cubicBezTo>
                        <a:pt x="18001" y="15525"/>
                        <a:pt x="18001" y="15525"/>
                        <a:pt x="18001" y="15525"/>
                      </a:cubicBezTo>
                      <a:cubicBezTo>
                        <a:pt x="18001" y="15525"/>
                        <a:pt x="18001" y="15525"/>
                        <a:pt x="18001" y="15525"/>
                      </a:cubicBezTo>
                      <a:cubicBezTo>
                        <a:pt x="19201" y="14175"/>
                        <a:pt x="19201" y="14175"/>
                        <a:pt x="19201" y="14175"/>
                      </a:cubicBezTo>
                      <a:cubicBezTo>
                        <a:pt x="19201" y="14175"/>
                        <a:pt x="19201" y="14175"/>
                        <a:pt x="19201" y="14175"/>
                      </a:cubicBezTo>
                      <a:cubicBezTo>
                        <a:pt x="19201" y="14175"/>
                        <a:pt x="19201" y="14175"/>
                        <a:pt x="19201" y="14175"/>
                      </a:cubicBezTo>
                      <a:cubicBezTo>
                        <a:pt x="19201" y="14175"/>
                        <a:pt x="19201" y="14175"/>
                        <a:pt x="19201" y="14175"/>
                      </a:cubicBezTo>
                      <a:cubicBezTo>
                        <a:pt x="19201" y="13500"/>
                        <a:pt x="19801" y="13500"/>
                        <a:pt x="19801" y="13500"/>
                      </a:cubicBezTo>
                      <a:cubicBezTo>
                        <a:pt x="19801" y="13500"/>
                        <a:pt x="19801" y="12824"/>
                        <a:pt x="19801" y="12824"/>
                      </a:cubicBezTo>
                      <a:cubicBezTo>
                        <a:pt x="20400" y="12824"/>
                        <a:pt x="20400" y="12824"/>
                        <a:pt x="20400" y="12824"/>
                      </a:cubicBezTo>
                      <a:cubicBezTo>
                        <a:pt x="20400" y="12824"/>
                        <a:pt x="20400" y="12824"/>
                        <a:pt x="20400" y="12824"/>
                      </a:cubicBezTo>
                      <a:cubicBezTo>
                        <a:pt x="20400" y="12824"/>
                        <a:pt x="20400" y="12150"/>
                        <a:pt x="21000" y="12150"/>
                      </a:cubicBezTo>
                      <a:cubicBezTo>
                        <a:pt x="21000" y="12150"/>
                        <a:pt x="21000" y="12150"/>
                        <a:pt x="21000" y="12150"/>
                      </a:cubicBezTo>
                      <a:cubicBezTo>
                        <a:pt x="21000" y="12150"/>
                        <a:pt x="21000" y="12150"/>
                        <a:pt x="21000" y="12150"/>
                      </a:cubicBezTo>
                      <a:cubicBezTo>
                        <a:pt x="21000" y="12150"/>
                        <a:pt x="21000" y="11475"/>
                        <a:pt x="21000" y="11475"/>
                      </a:cubicBezTo>
                      <a:cubicBezTo>
                        <a:pt x="21600" y="10124"/>
                        <a:pt x="21600" y="6750"/>
                        <a:pt x="21600" y="4050"/>
                      </a:cubicBezTo>
                      <a:cubicBezTo>
                        <a:pt x="21000" y="4050"/>
                        <a:pt x="21000" y="4050"/>
                        <a:pt x="21000" y="4050"/>
                      </a:cubicBezTo>
                      <a:cubicBezTo>
                        <a:pt x="21000" y="4050"/>
                        <a:pt x="21000" y="3374"/>
                        <a:pt x="20400" y="3374"/>
                      </a:cubicBezTo>
                      <a:cubicBezTo>
                        <a:pt x="20400" y="3374"/>
                        <a:pt x="20400" y="3374"/>
                        <a:pt x="20400" y="3374"/>
                      </a:cubicBezTo>
                      <a:cubicBezTo>
                        <a:pt x="19801" y="3374"/>
                        <a:pt x="19801" y="3374"/>
                        <a:pt x="19801" y="2699"/>
                      </a:cubicBezTo>
                      <a:cubicBezTo>
                        <a:pt x="19801" y="2699"/>
                        <a:pt x="19201" y="2699"/>
                        <a:pt x="19201" y="2699"/>
                      </a:cubicBezTo>
                      <a:cubicBezTo>
                        <a:pt x="19201" y="2699"/>
                        <a:pt x="19201" y="2699"/>
                        <a:pt x="18601" y="2699"/>
                      </a:cubicBezTo>
                      <a:cubicBezTo>
                        <a:pt x="18601" y="2699"/>
                        <a:pt x="18601" y="2024"/>
                        <a:pt x="18601" y="2024"/>
                      </a:cubicBezTo>
                      <a:cubicBezTo>
                        <a:pt x="18601" y="2024"/>
                        <a:pt x="18001" y="2024"/>
                        <a:pt x="18001" y="2024"/>
                      </a:cubicBezTo>
                      <a:cubicBezTo>
                        <a:pt x="18001" y="2024"/>
                        <a:pt x="18001" y="2024"/>
                        <a:pt x="18001" y="2024"/>
                      </a:cubicBezTo>
                      <a:cubicBezTo>
                        <a:pt x="17401" y="2024"/>
                        <a:pt x="17401" y="2024"/>
                        <a:pt x="17401" y="2024"/>
                      </a:cubicBezTo>
                      <a:cubicBezTo>
                        <a:pt x="17401" y="1349"/>
                        <a:pt x="17401" y="1349"/>
                        <a:pt x="17401" y="1349"/>
                      </a:cubicBezTo>
                      <a:cubicBezTo>
                        <a:pt x="16801" y="1349"/>
                        <a:pt x="16801" y="1349"/>
                        <a:pt x="16801" y="1349"/>
                      </a:cubicBezTo>
                      <a:cubicBezTo>
                        <a:pt x="16801" y="1349"/>
                        <a:pt x="16801" y="1349"/>
                        <a:pt x="16801" y="1349"/>
                      </a:cubicBezTo>
                      <a:cubicBezTo>
                        <a:pt x="16801" y="1349"/>
                        <a:pt x="16801" y="1349"/>
                        <a:pt x="16200" y="1349"/>
                      </a:cubicBezTo>
                      <a:cubicBezTo>
                        <a:pt x="16200" y="1349"/>
                        <a:pt x="16200" y="1349"/>
                        <a:pt x="16200" y="1349"/>
                      </a:cubicBezTo>
                      <a:cubicBezTo>
                        <a:pt x="14401" y="1349"/>
                        <a:pt x="7200" y="674"/>
                        <a:pt x="5400" y="0"/>
                      </a:cubicBezTo>
                      <a:cubicBezTo>
                        <a:pt x="5400" y="0"/>
                        <a:pt x="4800" y="0"/>
                        <a:pt x="4200" y="674"/>
                      </a:cubicBezTo>
                      <a:cubicBezTo>
                        <a:pt x="3600" y="1349"/>
                        <a:pt x="1800" y="2024"/>
                        <a:pt x="600" y="674"/>
                      </a:cubicBezTo>
                      <a:cubicBezTo>
                        <a:pt x="600" y="674"/>
                        <a:pt x="0" y="674"/>
                        <a:pt x="0" y="674"/>
                      </a:cubicBezTo>
                      <a:cubicBezTo>
                        <a:pt x="0" y="1349"/>
                        <a:pt x="0" y="1349"/>
                        <a:pt x="0" y="1349"/>
                      </a:cubicBezTo>
                      <a:cubicBezTo>
                        <a:pt x="0" y="2024"/>
                        <a:pt x="600" y="2024"/>
                        <a:pt x="600" y="2699"/>
                      </a:cubicBezTo>
                      <a:cubicBezTo>
                        <a:pt x="1800" y="3374"/>
                        <a:pt x="3000" y="4725"/>
                        <a:pt x="3000" y="6750"/>
                      </a:cubicBezTo>
                      <a:cubicBezTo>
                        <a:pt x="3000" y="7424"/>
                        <a:pt x="4800" y="9450"/>
                        <a:pt x="6000" y="10800"/>
                      </a:cubicBezTo>
                      <a:cubicBezTo>
                        <a:pt x="7200" y="12150"/>
                        <a:pt x="8400" y="12824"/>
                        <a:pt x="8400" y="14175"/>
                      </a:cubicBezTo>
                      <a:cubicBezTo>
                        <a:pt x="9000" y="14849"/>
                        <a:pt x="9600" y="15525"/>
                        <a:pt x="9600" y="15525"/>
                      </a:cubicBezTo>
                      <a:cubicBezTo>
                        <a:pt x="10199" y="16200"/>
                        <a:pt x="10199" y="16200"/>
                        <a:pt x="10801" y="16874"/>
                      </a:cubicBezTo>
                      <a:cubicBezTo>
                        <a:pt x="10801" y="16874"/>
                        <a:pt x="10801" y="16874"/>
                        <a:pt x="10801" y="16874"/>
                      </a:cubicBezTo>
                      <a:cubicBezTo>
                        <a:pt x="11401" y="17550"/>
                        <a:pt x="11401" y="17550"/>
                        <a:pt x="12001" y="18225"/>
                      </a:cubicBezTo>
                      <a:cubicBezTo>
                        <a:pt x="12001" y="18225"/>
                        <a:pt x="12001" y="18225"/>
                        <a:pt x="12001" y="18225"/>
                      </a:cubicBezTo>
                      <a:cubicBezTo>
                        <a:pt x="12601" y="18900"/>
                        <a:pt x="12601" y="18900"/>
                        <a:pt x="12601" y="18900"/>
                      </a:cubicBezTo>
                      <a:cubicBezTo>
                        <a:pt x="13200" y="19575"/>
                        <a:pt x="13200" y="19575"/>
                        <a:pt x="13200" y="19575"/>
                      </a:cubicBezTo>
                      <a:cubicBezTo>
                        <a:pt x="13200" y="20249"/>
                        <a:pt x="13200" y="20249"/>
                        <a:pt x="13801" y="20249"/>
                      </a:cubicBezTo>
                      <a:cubicBezTo>
                        <a:pt x="14401" y="20924"/>
                        <a:pt x="15001" y="21600"/>
                        <a:pt x="15601" y="21600"/>
                      </a:cubicBezTo>
                      <a:cubicBezTo>
                        <a:pt x="15601" y="21600"/>
                        <a:pt x="15601" y="21600"/>
                        <a:pt x="15601" y="21600"/>
                      </a:cubicBezTo>
                      <a:cubicBezTo>
                        <a:pt x="15601" y="21600"/>
                        <a:pt x="15601" y="20924"/>
                        <a:pt x="15601" y="20924"/>
                      </a:cubicBezTo>
                      <a:cubicBezTo>
                        <a:pt x="15601" y="20924"/>
                        <a:pt x="15601" y="20924"/>
                        <a:pt x="15601" y="20924"/>
                      </a:cubicBezTo>
                      <a:cubicBezTo>
                        <a:pt x="15601" y="20249"/>
                        <a:pt x="15601" y="20249"/>
                        <a:pt x="16200" y="19575"/>
                      </a:cubicBezTo>
                      <a:cubicBezTo>
                        <a:pt x="16200" y="19575"/>
                        <a:pt x="16200" y="19575"/>
                        <a:pt x="16200" y="19575"/>
                      </a:cubicBezTo>
                      <a:cubicBezTo>
                        <a:pt x="16200" y="18900"/>
                        <a:pt x="16200" y="18900"/>
                        <a:pt x="16200" y="18225"/>
                      </a:cubicBezTo>
                      <a:cubicBezTo>
                        <a:pt x="16200" y="18225"/>
                        <a:pt x="16200" y="18225"/>
                        <a:pt x="16200" y="18225"/>
                      </a:cubicBezTo>
                      <a:cubicBezTo>
                        <a:pt x="16801" y="17550"/>
                        <a:pt x="17401" y="16874"/>
                        <a:pt x="17401" y="162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01" name="Shape">
                  <a:extLst>
                    <a:ext uri="{FF2B5EF4-FFF2-40B4-BE49-F238E27FC236}">
                      <a16:creationId xmlns:a16="http://schemas.microsoft.com/office/drawing/2014/main" id="{FF51656E-696B-4A06-AFF4-185E57284D0F}"/>
                    </a:ext>
                  </a:extLst>
                </p:cNvPr>
                <p:cNvSpPr/>
                <p:nvPr/>
              </p:nvSpPr>
              <p:spPr>
                <a:xfrm>
                  <a:off x="339351" y="467541"/>
                  <a:ext cx="69224" cy="51206"/>
                </a:xfrm>
                <a:custGeom>
                  <a:avLst/>
                  <a:gdLst/>
                  <a:ahLst/>
                  <a:cxnLst>
                    <a:cxn ang="0">
                      <a:pos x="wd2" y="hd2"/>
                    </a:cxn>
                    <a:cxn ang="5400000">
                      <a:pos x="wd2" y="hd2"/>
                    </a:cxn>
                    <a:cxn ang="10800000">
                      <a:pos x="wd2" y="hd2"/>
                    </a:cxn>
                    <a:cxn ang="16200000">
                      <a:pos x="wd2" y="hd2"/>
                    </a:cxn>
                  </a:cxnLst>
                  <a:rect l="0" t="0" r="r" b="b"/>
                  <a:pathLst>
                    <a:path w="21600" h="21600" extrusionOk="0">
                      <a:moveTo>
                        <a:pt x="21600" y="7982"/>
                      </a:moveTo>
                      <a:cubicBezTo>
                        <a:pt x="21600" y="7043"/>
                        <a:pt x="21600" y="7043"/>
                        <a:pt x="21208" y="6573"/>
                      </a:cubicBezTo>
                      <a:cubicBezTo>
                        <a:pt x="20815" y="6573"/>
                        <a:pt x="20815" y="6573"/>
                        <a:pt x="20422" y="6104"/>
                      </a:cubicBezTo>
                      <a:cubicBezTo>
                        <a:pt x="20422" y="6104"/>
                        <a:pt x="20422" y="6104"/>
                        <a:pt x="20422" y="6104"/>
                      </a:cubicBezTo>
                      <a:cubicBezTo>
                        <a:pt x="20422" y="6104"/>
                        <a:pt x="20030" y="5634"/>
                        <a:pt x="20030" y="5634"/>
                      </a:cubicBezTo>
                      <a:cubicBezTo>
                        <a:pt x="20030" y="5634"/>
                        <a:pt x="20030" y="5165"/>
                        <a:pt x="20030" y="5165"/>
                      </a:cubicBezTo>
                      <a:cubicBezTo>
                        <a:pt x="20030" y="5165"/>
                        <a:pt x="19637" y="4695"/>
                        <a:pt x="19637" y="4695"/>
                      </a:cubicBezTo>
                      <a:cubicBezTo>
                        <a:pt x="19637" y="4226"/>
                        <a:pt x="19637" y="4226"/>
                        <a:pt x="19637" y="4226"/>
                      </a:cubicBezTo>
                      <a:cubicBezTo>
                        <a:pt x="19637" y="3756"/>
                        <a:pt x="19637" y="3756"/>
                        <a:pt x="19637" y="3756"/>
                      </a:cubicBezTo>
                      <a:cubicBezTo>
                        <a:pt x="19637" y="3756"/>
                        <a:pt x="19637" y="3756"/>
                        <a:pt x="19637" y="3756"/>
                      </a:cubicBezTo>
                      <a:cubicBezTo>
                        <a:pt x="19637" y="3756"/>
                        <a:pt x="19244" y="3756"/>
                        <a:pt x="19244" y="3756"/>
                      </a:cubicBezTo>
                      <a:cubicBezTo>
                        <a:pt x="19244" y="3756"/>
                        <a:pt x="18851" y="4226"/>
                        <a:pt x="18851" y="4226"/>
                      </a:cubicBezTo>
                      <a:cubicBezTo>
                        <a:pt x="18851" y="4226"/>
                        <a:pt x="18851" y="4226"/>
                        <a:pt x="18851" y="4226"/>
                      </a:cubicBezTo>
                      <a:cubicBezTo>
                        <a:pt x="18459" y="4226"/>
                        <a:pt x="18066" y="4226"/>
                        <a:pt x="17673" y="4226"/>
                      </a:cubicBezTo>
                      <a:cubicBezTo>
                        <a:pt x="17673" y="4226"/>
                        <a:pt x="17673" y="4226"/>
                        <a:pt x="17281" y="4226"/>
                      </a:cubicBezTo>
                      <a:cubicBezTo>
                        <a:pt x="17281" y="4226"/>
                        <a:pt x="17281" y="4226"/>
                        <a:pt x="17281" y="4226"/>
                      </a:cubicBezTo>
                      <a:cubicBezTo>
                        <a:pt x="17281" y="4226"/>
                        <a:pt x="17281" y="4226"/>
                        <a:pt x="17281" y="4226"/>
                      </a:cubicBezTo>
                      <a:cubicBezTo>
                        <a:pt x="16888" y="4226"/>
                        <a:pt x="15710" y="4226"/>
                        <a:pt x="14531" y="3286"/>
                      </a:cubicBezTo>
                      <a:cubicBezTo>
                        <a:pt x="14139" y="3286"/>
                        <a:pt x="13746" y="2817"/>
                        <a:pt x="13353" y="2347"/>
                      </a:cubicBezTo>
                      <a:cubicBezTo>
                        <a:pt x="13353" y="2347"/>
                        <a:pt x="13353" y="2347"/>
                        <a:pt x="12960" y="1878"/>
                      </a:cubicBezTo>
                      <a:cubicBezTo>
                        <a:pt x="12960" y="1878"/>
                        <a:pt x="12960" y="1878"/>
                        <a:pt x="12960" y="1878"/>
                      </a:cubicBezTo>
                      <a:cubicBezTo>
                        <a:pt x="12568" y="1408"/>
                        <a:pt x="12568" y="1408"/>
                        <a:pt x="12175" y="1408"/>
                      </a:cubicBezTo>
                      <a:cubicBezTo>
                        <a:pt x="12175" y="1408"/>
                        <a:pt x="12175" y="939"/>
                        <a:pt x="12175" y="939"/>
                      </a:cubicBezTo>
                      <a:cubicBezTo>
                        <a:pt x="11782" y="939"/>
                        <a:pt x="11782" y="469"/>
                        <a:pt x="11390" y="469"/>
                      </a:cubicBezTo>
                      <a:cubicBezTo>
                        <a:pt x="11390" y="469"/>
                        <a:pt x="10997" y="469"/>
                        <a:pt x="10997" y="0"/>
                      </a:cubicBezTo>
                      <a:cubicBezTo>
                        <a:pt x="10997" y="0"/>
                        <a:pt x="10603" y="0"/>
                        <a:pt x="10603" y="0"/>
                      </a:cubicBezTo>
                      <a:cubicBezTo>
                        <a:pt x="10210" y="0"/>
                        <a:pt x="9818" y="469"/>
                        <a:pt x="9818" y="469"/>
                      </a:cubicBezTo>
                      <a:cubicBezTo>
                        <a:pt x="9032" y="1408"/>
                        <a:pt x="8247" y="1408"/>
                        <a:pt x="8247" y="1878"/>
                      </a:cubicBezTo>
                      <a:cubicBezTo>
                        <a:pt x="8247" y="1878"/>
                        <a:pt x="8247" y="1878"/>
                        <a:pt x="8247" y="2347"/>
                      </a:cubicBezTo>
                      <a:cubicBezTo>
                        <a:pt x="7854" y="2817"/>
                        <a:pt x="7854" y="4226"/>
                        <a:pt x="6676" y="4226"/>
                      </a:cubicBezTo>
                      <a:cubicBezTo>
                        <a:pt x="6676" y="4226"/>
                        <a:pt x="6283" y="5165"/>
                        <a:pt x="5890" y="6104"/>
                      </a:cubicBezTo>
                      <a:cubicBezTo>
                        <a:pt x="5890" y="6104"/>
                        <a:pt x="5498" y="7043"/>
                        <a:pt x="4712" y="7043"/>
                      </a:cubicBezTo>
                      <a:cubicBezTo>
                        <a:pt x="4320" y="7043"/>
                        <a:pt x="3927" y="6573"/>
                        <a:pt x="3534" y="6573"/>
                      </a:cubicBezTo>
                      <a:cubicBezTo>
                        <a:pt x="3534" y="6573"/>
                        <a:pt x="3141" y="6573"/>
                        <a:pt x="2749" y="6573"/>
                      </a:cubicBezTo>
                      <a:cubicBezTo>
                        <a:pt x="2749" y="6573"/>
                        <a:pt x="2749" y="6573"/>
                        <a:pt x="2749" y="6573"/>
                      </a:cubicBezTo>
                      <a:cubicBezTo>
                        <a:pt x="2749" y="6573"/>
                        <a:pt x="2749" y="6573"/>
                        <a:pt x="2356" y="6573"/>
                      </a:cubicBezTo>
                      <a:cubicBezTo>
                        <a:pt x="2356" y="6573"/>
                        <a:pt x="2356" y="6573"/>
                        <a:pt x="2356" y="6573"/>
                      </a:cubicBezTo>
                      <a:cubicBezTo>
                        <a:pt x="2356" y="6573"/>
                        <a:pt x="2356" y="6573"/>
                        <a:pt x="2356" y="6573"/>
                      </a:cubicBezTo>
                      <a:cubicBezTo>
                        <a:pt x="2356" y="6573"/>
                        <a:pt x="2356" y="6573"/>
                        <a:pt x="2356" y="6573"/>
                      </a:cubicBezTo>
                      <a:cubicBezTo>
                        <a:pt x="1963" y="6573"/>
                        <a:pt x="1963" y="6573"/>
                        <a:pt x="1963" y="6573"/>
                      </a:cubicBezTo>
                      <a:cubicBezTo>
                        <a:pt x="1963" y="6573"/>
                        <a:pt x="1963" y="6573"/>
                        <a:pt x="1963" y="6573"/>
                      </a:cubicBezTo>
                      <a:cubicBezTo>
                        <a:pt x="1963" y="6573"/>
                        <a:pt x="1570" y="6573"/>
                        <a:pt x="1570" y="6573"/>
                      </a:cubicBezTo>
                      <a:cubicBezTo>
                        <a:pt x="1570" y="7043"/>
                        <a:pt x="1570" y="7043"/>
                        <a:pt x="1570" y="7043"/>
                      </a:cubicBezTo>
                      <a:cubicBezTo>
                        <a:pt x="1178" y="7043"/>
                        <a:pt x="1178" y="7043"/>
                        <a:pt x="1178" y="7043"/>
                      </a:cubicBezTo>
                      <a:cubicBezTo>
                        <a:pt x="1178" y="7043"/>
                        <a:pt x="1178" y="7043"/>
                        <a:pt x="785" y="7043"/>
                      </a:cubicBezTo>
                      <a:cubicBezTo>
                        <a:pt x="785" y="7043"/>
                        <a:pt x="785" y="7043"/>
                        <a:pt x="392" y="7043"/>
                      </a:cubicBezTo>
                      <a:cubicBezTo>
                        <a:pt x="392" y="7043"/>
                        <a:pt x="392" y="7043"/>
                        <a:pt x="392" y="7043"/>
                      </a:cubicBezTo>
                      <a:cubicBezTo>
                        <a:pt x="392" y="7043"/>
                        <a:pt x="0" y="7043"/>
                        <a:pt x="0" y="7043"/>
                      </a:cubicBezTo>
                      <a:cubicBezTo>
                        <a:pt x="0" y="7513"/>
                        <a:pt x="392" y="7513"/>
                        <a:pt x="392" y="7513"/>
                      </a:cubicBezTo>
                      <a:cubicBezTo>
                        <a:pt x="785" y="7513"/>
                        <a:pt x="785" y="7513"/>
                        <a:pt x="785" y="7513"/>
                      </a:cubicBezTo>
                      <a:cubicBezTo>
                        <a:pt x="1570" y="7513"/>
                        <a:pt x="4320" y="7513"/>
                        <a:pt x="4320" y="10330"/>
                      </a:cubicBezTo>
                      <a:cubicBezTo>
                        <a:pt x="4320" y="11269"/>
                        <a:pt x="6283" y="14556"/>
                        <a:pt x="7854" y="16904"/>
                      </a:cubicBezTo>
                      <a:cubicBezTo>
                        <a:pt x="8247" y="17373"/>
                        <a:pt x="9032" y="17843"/>
                        <a:pt x="9818" y="17843"/>
                      </a:cubicBezTo>
                      <a:cubicBezTo>
                        <a:pt x="10603" y="18313"/>
                        <a:pt x="11782" y="18782"/>
                        <a:pt x="11782" y="19721"/>
                      </a:cubicBezTo>
                      <a:cubicBezTo>
                        <a:pt x="11782" y="20191"/>
                        <a:pt x="12568" y="21130"/>
                        <a:pt x="14139" y="21600"/>
                      </a:cubicBezTo>
                      <a:cubicBezTo>
                        <a:pt x="14139" y="21130"/>
                        <a:pt x="13746" y="21130"/>
                        <a:pt x="13746" y="20660"/>
                      </a:cubicBezTo>
                      <a:cubicBezTo>
                        <a:pt x="12960" y="19721"/>
                        <a:pt x="12175" y="19252"/>
                        <a:pt x="12175" y="18782"/>
                      </a:cubicBezTo>
                      <a:cubicBezTo>
                        <a:pt x="12175" y="18313"/>
                        <a:pt x="11390" y="17843"/>
                        <a:pt x="10997" y="17373"/>
                      </a:cubicBezTo>
                      <a:cubicBezTo>
                        <a:pt x="9818" y="15965"/>
                        <a:pt x="8640" y="14556"/>
                        <a:pt x="8640" y="13147"/>
                      </a:cubicBezTo>
                      <a:cubicBezTo>
                        <a:pt x="8640" y="12678"/>
                        <a:pt x="8247" y="12208"/>
                        <a:pt x="7854" y="11739"/>
                      </a:cubicBezTo>
                      <a:cubicBezTo>
                        <a:pt x="7069" y="11269"/>
                        <a:pt x="6676" y="10800"/>
                        <a:pt x="6676" y="9860"/>
                      </a:cubicBezTo>
                      <a:cubicBezTo>
                        <a:pt x="6283" y="9391"/>
                        <a:pt x="6676" y="8452"/>
                        <a:pt x="7069" y="7982"/>
                      </a:cubicBezTo>
                      <a:cubicBezTo>
                        <a:pt x="7854" y="7043"/>
                        <a:pt x="9032" y="6573"/>
                        <a:pt x="9818" y="7513"/>
                      </a:cubicBezTo>
                      <a:cubicBezTo>
                        <a:pt x="9818" y="7513"/>
                        <a:pt x="10210" y="7043"/>
                        <a:pt x="10210" y="7043"/>
                      </a:cubicBezTo>
                      <a:cubicBezTo>
                        <a:pt x="10997" y="6573"/>
                        <a:pt x="11782" y="6104"/>
                        <a:pt x="12568" y="6573"/>
                      </a:cubicBezTo>
                      <a:cubicBezTo>
                        <a:pt x="12960" y="7043"/>
                        <a:pt x="16102" y="7043"/>
                        <a:pt x="18851" y="7513"/>
                      </a:cubicBezTo>
                      <a:cubicBezTo>
                        <a:pt x="19244" y="7513"/>
                        <a:pt x="19244" y="7513"/>
                        <a:pt x="19244" y="7513"/>
                      </a:cubicBezTo>
                      <a:cubicBezTo>
                        <a:pt x="19244" y="7513"/>
                        <a:pt x="19244" y="7513"/>
                        <a:pt x="19244" y="7513"/>
                      </a:cubicBezTo>
                      <a:cubicBezTo>
                        <a:pt x="19244" y="7513"/>
                        <a:pt x="19244" y="7513"/>
                        <a:pt x="19244" y="7513"/>
                      </a:cubicBezTo>
                      <a:cubicBezTo>
                        <a:pt x="19244" y="7513"/>
                        <a:pt x="19637" y="7513"/>
                        <a:pt x="19637" y="7513"/>
                      </a:cubicBezTo>
                      <a:cubicBezTo>
                        <a:pt x="19637" y="7513"/>
                        <a:pt x="19637" y="7513"/>
                        <a:pt x="19637" y="7513"/>
                      </a:cubicBezTo>
                      <a:cubicBezTo>
                        <a:pt x="19637" y="7513"/>
                        <a:pt x="19637" y="7513"/>
                        <a:pt x="20030" y="7982"/>
                      </a:cubicBezTo>
                      <a:cubicBezTo>
                        <a:pt x="20030" y="7982"/>
                        <a:pt x="20030" y="7982"/>
                        <a:pt x="20030" y="7982"/>
                      </a:cubicBezTo>
                      <a:cubicBezTo>
                        <a:pt x="20030" y="7982"/>
                        <a:pt x="20422" y="7982"/>
                        <a:pt x="20422" y="7982"/>
                      </a:cubicBezTo>
                      <a:cubicBezTo>
                        <a:pt x="20422" y="7982"/>
                        <a:pt x="20422" y="7982"/>
                        <a:pt x="20422" y="7982"/>
                      </a:cubicBezTo>
                      <a:cubicBezTo>
                        <a:pt x="20815" y="7982"/>
                        <a:pt x="20815" y="7982"/>
                        <a:pt x="20815" y="8452"/>
                      </a:cubicBezTo>
                      <a:cubicBezTo>
                        <a:pt x="21208" y="8452"/>
                        <a:pt x="21208" y="8452"/>
                        <a:pt x="21208" y="8452"/>
                      </a:cubicBezTo>
                      <a:cubicBezTo>
                        <a:pt x="21208" y="8452"/>
                        <a:pt x="21600" y="8452"/>
                        <a:pt x="21600" y="8921"/>
                      </a:cubicBezTo>
                      <a:cubicBezTo>
                        <a:pt x="21600" y="8452"/>
                        <a:pt x="21600" y="8452"/>
                        <a:pt x="21600" y="7982"/>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02" name="Shape">
                  <a:extLst>
                    <a:ext uri="{FF2B5EF4-FFF2-40B4-BE49-F238E27FC236}">
                      <a16:creationId xmlns:a16="http://schemas.microsoft.com/office/drawing/2014/main" id="{649C0ED7-6D00-448B-A829-8296EE0DB865}"/>
                    </a:ext>
                  </a:extLst>
                </p:cNvPr>
                <p:cNvSpPr/>
                <p:nvPr/>
              </p:nvSpPr>
              <p:spPr>
                <a:xfrm>
                  <a:off x="413780" y="527837"/>
                  <a:ext cx="19782" cy="39722"/>
                </a:xfrm>
                <a:custGeom>
                  <a:avLst/>
                  <a:gdLst/>
                  <a:ahLst/>
                  <a:cxnLst>
                    <a:cxn ang="0">
                      <a:pos x="wd2" y="hd2"/>
                    </a:cxn>
                    <a:cxn ang="5400000">
                      <a:pos x="wd2" y="hd2"/>
                    </a:cxn>
                    <a:cxn ang="10800000">
                      <a:pos x="wd2" y="hd2"/>
                    </a:cxn>
                    <a:cxn ang="16200000">
                      <a:pos x="wd2" y="hd2"/>
                    </a:cxn>
                  </a:cxnLst>
                  <a:rect l="0" t="0" r="r" b="b"/>
                  <a:pathLst>
                    <a:path w="21600" h="21600" extrusionOk="0">
                      <a:moveTo>
                        <a:pt x="18899" y="13200"/>
                      </a:moveTo>
                      <a:cubicBezTo>
                        <a:pt x="18899" y="12600"/>
                        <a:pt x="17550" y="12600"/>
                        <a:pt x="17550" y="12600"/>
                      </a:cubicBezTo>
                      <a:cubicBezTo>
                        <a:pt x="17550" y="12600"/>
                        <a:pt x="16200" y="12000"/>
                        <a:pt x="16200" y="12000"/>
                      </a:cubicBezTo>
                      <a:cubicBezTo>
                        <a:pt x="16200" y="12000"/>
                        <a:pt x="16200" y="11400"/>
                        <a:pt x="14850" y="11400"/>
                      </a:cubicBezTo>
                      <a:cubicBezTo>
                        <a:pt x="14850" y="11400"/>
                        <a:pt x="14850" y="10800"/>
                        <a:pt x="14850" y="10800"/>
                      </a:cubicBezTo>
                      <a:cubicBezTo>
                        <a:pt x="13500" y="10199"/>
                        <a:pt x="13500" y="10199"/>
                        <a:pt x="13500" y="9599"/>
                      </a:cubicBezTo>
                      <a:cubicBezTo>
                        <a:pt x="12150" y="8999"/>
                        <a:pt x="12150" y="8399"/>
                        <a:pt x="12150" y="7799"/>
                      </a:cubicBezTo>
                      <a:cubicBezTo>
                        <a:pt x="12150" y="7799"/>
                        <a:pt x="12150" y="7799"/>
                        <a:pt x="12150" y="7199"/>
                      </a:cubicBezTo>
                      <a:cubicBezTo>
                        <a:pt x="12150" y="7199"/>
                        <a:pt x="12150" y="6599"/>
                        <a:pt x="12150" y="5999"/>
                      </a:cubicBezTo>
                      <a:cubicBezTo>
                        <a:pt x="13500" y="5999"/>
                        <a:pt x="13500" y="5399"/>
                        <a:pt x="13500" y="5399"/>
                      </a:cubicBezTo>
                      <a:cubicBezTo>
                        <a:pt x="13500" y="4799"/>
                        <a:pt x="13500" y="4799"/>
                        <a:pt x="13500" y="4199"/>
                      </a:cubicBezTo>
                      <a:cubicBezTo>
                        <a:pt x="13500" y="3599"/>
                        <a:pt x="13500" y="3599"/>
                        <a:pt x="13500" y="3599"/>
                      </a:cubicBezTo>
                      <a:cubicBezTo>
                        <a:pt x="13500" y="2999"/>
                        <a:pt x="13500" y="2999"/>
                        <a:pt x="14850" y="2399"/>
                      </a:cubicBezTo>
                      <a:cubicBezTo>
                        <a:pt x="13500" y="2399"/>
                        <a:pt x="12150" y="1799"/>
                        <a:pt x="10800" y="1799"/>
                      </a:cubicBezTo>
                      <a:cubicBezTo>
                        <a:pt x="10800" y="1799"/>
                        <a:pt x="10800" y="1799"/>
                        <a:pt x="9449" y="1199"/>
                      </a:cubicBezTo>
                      <a:cubicBezTo>
                        <a:pt x="9449" y="1199"/>
                        <a:pt x="8099" y="1199"/>
                        <a:pt x="6750" y="599"/>
                      </a:cubicBezTo>
                      <a:cubicBezTo>
                        <a:pt x="6750" y="599"/>
                        <a:pt x="6750" y="599"/>
                        <a:pt x="6750" y="599"/>
                      </a:cubicBezTo>
                      <a:cubicBezTo>
                        <a:pt x="5399" y="599"/>
                        <a:pt x="5399" y="0"/>
                        <a:pt x="4049" y="0"/>
                      </a:cubicBezTo>
                      <a:cubicBezTo>
                        <a:pt x="4049" y="0"/>
                        <a:pt x="4049" y="0"/>
                        <a:pt x="4049" y="0"/>
                      </a:cubicBezTo>
                      <a:cubicBezTo>
                        <a:pt x="4049" y="0"/>
                        <a:pt x="2699" y="599"/>
                        <a:pt x="1349" y="1199"/>
                      </a:cubicBezTo>
                      <a:cubicBezTo>
                        <a:pt x="1349" y="1199"/>
                        <a:pt x="1349" y="1799"/>
                        <a:pt x="1349" y="1799"/>
                      </a:cubicBezTo>
                      <a:cubicBezTo>
                        <a:pt x="1349" y="1799"/>
                        <a:pt x="1349" y="1799"/>
                        <a:pt x="1349" y="1799"/>
                      </a:cubicBezTo>
                      <a:cubicBezTo>
                        <a:pt x="0" y="2399"/>
                        <a:pt x="0" y="2999"/>
                        <a:pt x="0" y="2999"/>
                      </a:cubicBezTo>
                      <a:cubicBezTo>
                        <a:pt x="0" y="2999"/>
                        <a:pt x="0" y="2999"/>
                        <a:pt x="0" y="2999"/>
                      </a:cubicBezTo>
                      <a:cubicBezTo>
                        <a:pt x="2699" y="3599"/>
                        <a:pt x="5399" y="4799"/>
                        <a:pt x="5399" y="5999"/>
                      </a:cubicBezTo>
                      <a:cubicBezTo>
                        <a:pt x="6750" y="7199"/>
                        <a:pt x="4049" y="8399"/>
                        <a:pt x="2699" y="8999"/>
                      </a:cubicBezTo>
                      <a:cubicBezTo>
                        <a:pt x="1349" y="9599"/>
                        <a:pt x="0" y="11400"/>
                        <a:pt x="0" y="13800"/>
                      </a:cubicBezTo>
                      <a:cubicBezTo>
                        <a:pt x="0" y="15600"/>
                        <a:pt x="1349" y="16800"/>
                        <a:pt x="2699" y="16800"/>
                      </a:cubicBezTo>
                      <a:cubicBezTo>
                        <a:pt x="5399" y="18000"/>
                        <a:pt x="6750" y="19200"/>
                        <a:pt x="8099" y="20400"/>
                      </a:cubicBezTo>
                      <a:cubicBezTo>
                        <a:pt x="8099" y="20999"/>
                        <a:pt x="9449" y="20999"/>
                        <a:pt x="9449" y="21600"/>
                      </a:cubicBezTo>
                      <a:cubicBezTo>
                        <a:pt x="9449" y="21600"/>
                        <a:pt x="9449" y="21600"/>
                        <a:pt x="9449" y="21600"/>
                      </a:cubicBezTo>
                      <a:cubicBezTo>
                        <a:pt x="9449" y="21600"/>
                        <a:pt x="9449" y="20999"/>
                        <a:pt x="9449" y="20999"/>
                      </a:cubicBezTo>
                      <a:cubicBezTo>
                        <a:pt x="9449" y="20999"/>
                        <a:pt x="10800" y="20400"/>
                        <a:pt x="10800" y="20400"/>
                      </a:cubicBezTo>
                      <a:cubicBezTo>
                        <a:pt x="10800" y="20400"/>
                        <a:pt x="10800" y="20400"/>
                        <a:pt x="10800" y="19799"/>
                      </a:cubicBezTo>
                      <a:cubicBezTo>
                        <a:pt x="10800" y="19799"/>
                        <a:pt x="12150" y="19799"/>
                        <a:pt x="12150" y="19799"/>
                      </a:cubicBezTo>
                      <a:cubicBezTo>
                        <a:pt x="12150" y="19200"/>
                        <a:pt x="12150" y="19200"/>
                        <a:pt x="12150" y="19200"/>
                      </a:cubicBezTo>
                      <a:cubicBezTo>
                        <a:pt x="13500" y="19200"/>
                        <a:pt x="13500" y="19200"/>
                        <a:pt x="14850" y="18599"/>
                      </a:cubicBezTo>
                      <a:cubicBezTo>
                        <a:pt x="14850" y="19200"/>
                        <a:pt x="14850" y="18599"/>
                        <a:pt x="14850" y="18599"/>
                      </a:cubicBezTo>
                      <a:cubicBezTo>
                        <a:pt x="14850" y="18000"/>
                        <a:pt x="14850" y="17399"/>
                        <a:pt x="16200" y="16800"/>
                      </a:cubicBezTo>
                      <a:cubicBezTo>
                        <a:pt x="17550" y="16200"/>
                        <a:pt x="17550" y="16200"/>
                        <a:pt x="17550" y="16200"/>
                      </a:cubicBezTo>
                      <a:cubicBezTo>
                        <a:pt x="17550" y="16200"/>
                        <a:pt x="17550" y="16200"/>
                        <a:pt x="18899" y="16200"/>
                      </a:cubicBezTo>
                      <a:cubicBezTo>
                        <a:pt x="18899" y="15600"/>
                        <a:pt x="18899" y="15600"/>
                        <a:pt x="18899" y="15000"/>
                      </a:cubicBezTo>
                      <a:cubicBezTo>
                        <a:pt x="18899" y="15000"/>
                        <a:pt x="18899" y="15000"/>
                        <a:pt x="18899" y="15000"/>
                      </a:cubicBezTo>
                      <a:cubicBezTo>
                        <a:pt x="20250" y="15000"/>
                        <a:pt x="20250" y="15000"/>
                        <a:pt x="20250" y="14400"/>
                      </a:cubicBezTo>
                      <a:cubicBezTo>
                        <a:pt x="20250" y="14400"/>
                        <a:pt x="20250" y="14400"/>
                        <a:pt x="20250" y="14400"/>
                      </a:cubicBezTo>
                      <a:cubicBezTo>
                        <a:pt x="20250" y="14400"/>
                        <a:pt x="20250" y="13800"/>
                        <a:pt x="21600" y="13800"/>
                      </a:cubicBezTo>
                      <a:cubicBezTo>
                        <a:pt x="21600" y="13800"/>
                        <a:pt x="21600" y="13800"/>
                        <a:pt x="21600" y="13800"/>
                      </a:cubicBezTo>
                      <a:cubicBezTo>
                        <a:pt x="21600" y="13800"/>
                        <a:pt x="20250" y="13800"/>
                        <a:pt x="20250" y="13800"/>
                      </a:cubicBezTo>
                      <a:cubicBezTo>
                        <a:pt x="20250" y="13200"/>
                        <a:pt x="20250" y="13200"/>
                        <a:pt x="18899" y="132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03" name="Shape">
                  <a:extLst>
                    <a:ext uri="{FF2B5EF4-FFF2-40B4-BE49-F238E27FC236}">
                      <a16:creationId xmlns:a16="http://schemas.microsoft.com/office/drawing/2014/main" id="{D926845F-1DF5-4B31-B67E-A65861099FA8}"/>
                    </a:ext>
                  </a:extLst>
                </p:cNvPr>
                <p:cNvSpPr/>
                <p:nvPr/>
              </p:nvSpPr>
              <p:spPr>
                <a:xfrm>
                  <a:off x="283140" y="425908"/>
                  <a:ext cx="97853" cy="38285"/>
                </a:xfrm>
                <a:custGeom>
                  <a:avLst/>
                  <a:gdLst/>
                  <a:ahLst/>
                  <a:cxnLst>
                    <a:cxn ang="0">
                      <a:pos x="wd2" y="hd2"/>
                    </a:cxn>
                    <a:cxn ang="5400000">
                      <a:pos x="wd2" y="hd2"/>
                    </a:cxn>
                    <a:cxn ang="10800000">
                      <a:pos x="wd2" y="hd2"/>
                    </a:cxn>
                    <a:cxn ang="16200000">
                      <a:pos x="wd2" y="hd2"/>
                    </a:cxn>
                  </a:cxnLst>
                  <a:rect l="0" t="0" r="r" b="b"/>
                  <a:pathLst>
                    <a:path w="21600" h="21600" extrusionOk="0">
                      <a:moveTo>
                        <a:pt x="0" y="15247"/>
                      </a:moveTo>
                      <a:cubicBezTo>
                        <a:pt x="0" y="15247"/>
                        <a:pt x="0" y="15882"/>
                        <a:pt x="0" y="15882"/>
                      </a:cubicBezTo>
                      <a:cubicBezTo>
                        <a:pt x="0" y="15882"/>
                        <a:pt x="0" y="15882"/>
                        <a:pt x="0" y="15882"/>
                      </a:cubicBezTo>
                      <a:cubicBezTo>
                        <a:pt x="0" y="15882"/>
                        <a:pt x="0" y="16517"/>
                        <a:pt x="0" y="16517"/>
                      </a:cubicBezTo>
                      <a:cubicBezTo>
                        <a:pt x="0" y="16517"/>
                        <a:pt x="553" y="17152"/>
                        <a:pt x="830" y="17152"/>
                      </a:cubicBezTo>
                      <a:cubicBezTo>
                        <a:pt x="830" y="17152"/>
                        <a:pt x="1107" y="17152"/>
                        <a:pt x="1384" y="17152"/>
                      </a:cubicBezTo>
                      <a:cubicBezTo>
                        <a:pt x="1384" y="17152"/>
                        <a:pt x="1384" y="17152"/>
                        <a:pt x="1661" y="17152"/>
                      </a:cubicBezTo>
                      <a:cubicBezTo>
                        <a:pt x="1661" y="17152"/>
                        <a:pt x="1661" y="17152"/>
                        <a:pt x="1938" y="17152"/>
                      </a:cubicBezTo>
                      <a:cubicBezTo>
                        <a:pt x="1938" y="17152"/>
                        <a:pt x="1938" y="17152"/>
                        <a:pt x="2215" y="17152"/>
                      </a:cubicBezTo>
                      <a:cubicBezTo>
                        <a:pt x="2215" y="17152"/>
                        <a:pt x="2215" y="17152"/>
                        <a:pt x="2215" y="17152"/>
                      </a:cubicBezTo>
                      <a:cubicBezTo>
                        <a:pt x="2492" y="17152"/>
                        <a:pt x="2492" y="17152"/>
                        <a:pt x="2492" y="17788"/>
                      </a:cubicBezTo>
                      <a:cubicBezTo>
                        <a:pt x="2492" y="17152"/>
                        <a:pt x="2492" y="17152"/>
                        <a:pt x="2492" y="17152"/>
                      </a:cubicBezTo>
                      <a:cubicBezTo>
                        <a:pt x="2492" y="17788"/>
                        <a:pt x="2492" y="17788"/>
                        <a:pt x="2492" y="17788"/>
                      </a:cubicBezTo>
                      <a:cubicBezTo>
                        <a:pt x="2492" y="17788"/>
                        <a:pt x="2769" y="17788"/>
                        <a:pt x="2769" y="17788"/>
                      </a:cubicBezTo>
                      <a:cubicBezTo>
                        <a:pt x="2769" y="17788"/>
                        <a:pt x="2769" y="17788"/>
                        <a:pt x="2769" y="17788"/>
                      </a:cubicBezTo>
                      <a:cubicBezTo>
                        <a:pt x="2769" y="17788"/>
                        <a:pt x="2769" y="17788"/>
                        <a:pt x="2769" y="17788"/>
                      </a:cubicBezTo>
                      <a:cubicBezTo>
                        <a:pt x="2769" y="17788"/>
                        <a:pt x="2769" y="17788"/>
                        <a:pt x="2769" y="17788"/>
                      </a:cubicBezTo>
                      <a:cubicBezTo>
                        <a:pt x="3323" y="18423"/>
                        <a:pt x="3323" y="18423"/>
                        <a:pt x="3323" y="18423"/>
                      </a:cubicBezTo>
                      <a:cubicBezTo>
                        <a:pt x="3323" y="18423"/>
                        <a:pt x="3323" y="18423"/>
                        <a:pt x="3323" y="18423"/>
                      </a:cubicBezTo>
                      <a:cubicBezTo>
                        <a:pt x="3876" y="18423"/>
                        <a:pt x="4153" y="17788"/>
                        <a:pt x="4430" y="17152"/>
                      </a:cubicBezTo>
                      <a:cubicBezTo>
                        <a:pt x="4707" y="16517"/>
                        <a:pt x="4984" y="15882"/>
                        <a:pt x="7476" y="15882"/>
                      </a:cubicBezTo>
                      <a:cubicBezTo>
                        <a:pt x="8030" y="15882"/>
                        <a:pt x="8030" y="17152"/>
                        <a:pt x="8030" y="17788"/>
                      </a:cubicBezTo>
                      <a:cubicBezTo>
                        <a:pt x="8307" y="18423"/>
                        <a:pt x="8307" y="18423"/>
                        <a:pt x="8307" y="18423"/>
                      </a:cubicBezTo>
                      <a:cubicBezTo>
                        <a:pt x="8307" y="18423"/>
                        <a:pt x="8307" y="18423"/>
                        <a:pt x="8307" y="18423"/>
                      </a:cubicBezTo>
                      <a:cubicBezTo>
                        <a:pt x="8307" y="19058"/>
                        <a:pt x="8307" y="19058"/>
                        <a:pt x="8307" y="19058"/>
                      </a:cubicBezTo>
                      <a:cubicBezTo>
                        <a:pt x="8307" y="19058"/>
                        <a:pt x="8307" y="19058"/>
                        <a:pt x="8307" y="19058"/>
                      </a:cubicBezTo>
                      <a:cubicBezTo>
                        <a:pt x="8307" y="19058"/>
                        <a:pt x="8307" y="19058"/>
                        <a:pt x="8307" y="19058"/>
                      </a:cubicBezTo>
                      <a:cubicBezTo>
                        <a:pt x="8307" y="19058"/>
                        <a:pt x="8307" y="19058"/>
                        <a:pt x="8307" y="19058"/>
                      </a:cubicBezTo>
                      <a:cubicBezTo>
                        <a:pt x="8307" y="19058"/>
                        <a:pt x="8584" y="19694"/>
                        <a:pt x="9692" y="19694"/>
                      </a:cubicBezTo>
                      <a:cubicBezTo>
                        <a:pt x="9692" y="19694"/>
                        <a:pt x="9692" y="19694"/>
                        <a:pt x="9692" y="19694"/>
                      </a:cubicBezTo>
                      <a:cubicBezTo>
                        <a:pt x="9969" y="19694"/>
                        <a:pt x="10523" y="19694"/>
                        <a:pt x="10800" y="19694"/>
                      </a:cubicBezTo>
                      <a:cubicBezTo>
                        <a:pt x="10800" y="19694"/>
                        <a:pt x="10800" y="19694"/>
                        <a:pt x="10800" y="19694"/>
                      </a:cubicBezTo>
                      <a:cubicBezTo>
                        <a:pt x="11630" y="20329"/>
                        <a:pt x="12461" y="20329"/>
                        <a:pt x="13015" y="20964"/>
                      </a:cubicBezTo>
                      <a:cubicBezTo>
                        <a:pt x="13569" y="20964"/>
                        <a:pt x="13846" y="20964"/>
                        <a:pt x="14123" y="21600"/>
                      </a:cubicBezTo>
                      <a:cubicBezTo>
                        <a:pt x="14123" y="21600"/>
                        <a:pt x="14123" y="21600"/>
                        <a:pt x="14123" y="21600"/>
                      </a:cubicBezTo>
                      <a:cubicBezTo>
                        <a:pt x="14123" y="21600"/>
                        <a:pt x="14123" y="21600"/>
                        <a:pt x="14123" y="21600"/>
                      </a:cubicBezTo>
                      <a:cubicBezTo>
                        <a:pt x="14123" y="21600"/>
                        <a:pt x="14399" y="21600"/>
                        <a:pt x="14399" y="21600"/>
                      </a:cubicBezTo>
                      <a:cubicBezTo>
                        <a:pt x="14399" y="21600"/>
                        <a:pt x="14676" y="20964"/>
                        <a:pt x="14953" y="20964"/>
                      </a:cubicBezTo>
                      <a:cubicBezTo>
                        <a:pt x="15507" y="20329"/>
                        <a:pt x="16061" y="19058"/>
                        <a:pt x="16892" y="19058"/>
                      </a:cubicBezTo>
                      <a:cubicBezTo>
                        <a:pt x="17446" y="19058"/>
                        <a:pt x="17999" y="19058"/>
                        <a:pt x="18276" y="18423"/>
                      </a:cubicBezTo>
                      <a:cubicBezTo>
                        <a:pt x="18276" y="18423"/>
                        <a:pt x="18276" y="18423"/>
                        <a:pt x="18553" y="17788"/>
                      </a:cubicBezTo>
                      <a:cubicBezTo>
                        <a:pt x="18553" y="17788"/>
                        <a:pt x="18553" y="17788"/>
                        <a:pt x="18830" y="17788"/>
                      </a:cubicBezTo>
                      <a:cubicBezTo>
                        <a:pt x="18830" y="17788"/>
                        <a:pt x="18830" y="17788"/>
                        <a:pt x="18830" y="17788"/>
                      </a:cubicBezTo>
                      <a:cubicBezTo>
                        <a:pt x="18830" y="17152"/>
                        <a:pt x="18830" y="17152"/>
                        <a:pt x="19107" y="16517"/>
                      </a:cubicBezTo>
                      <a:cubicBezTo>
                        <a:pt x="19107" y="16517"/>
                        <a:pt x="19107" y="16517"/>
                        <a:pt x="19107" y="16517"/>
                      </a:cubicBezTo>
                      <a:cubicBezTo>
                        <a:pt x="19107" y="16517"/>
                        <a:pt x="19384" y="15882"/>
                        <a:pt x="19384" y="15882"/>
                      </a:cubicBezTo>
                      <a:cubicBezTo>
                        <a:pt x="19384" y="15882"/>
                        <a:pt x="19384" y="15882"/>
                        <a:pt x="19384" y="15882"/>
                      </a:cubicBezTo>
                      <a:cubicBezTo>
                        <a:pt x="19384" y="15247"/>
                        <a:pt x="19384" y="13976"/>
                        <a:pt x="19661" y="13341"/>
                      </a:cubicBezTo>
                      <a:cubicBezTo>
                        <a:pt x="19661" y="13341"/>
                        <a:pt x="19661" y="12705"/>
                        <a:pt x="19661" y="12705"/>
                      </a:cubicBezTo>
                      <a:cubicBezTo>
                        <a:pt x="19661" y="12070"/>
                        <a:pt x="19661" y="11435"/>
                        <a:pt x="19938" y="10800"/>
                      </a:cubicBezTo>
                      <a:cubicBezTo>
                        <a:pt x="19938" y="10164"/>
                        <a:pt x="20215" y="10164"/>
                        <a:pt x="20492" y="10164"/>
                      </a:cubicBezTo>
                      <a:cubicBezTo>
                        <a:pt x="20492" y="10164"/>
                        <a:pt x="20492" y="10164"/>
                        <a:pt x="20492" y="10164"/>
                      </a:cubicBezTo>
                      <a:cubicBezTo>
                        <a:pt x="20769" y="10164"/>
                        <a:pt x="21046" y="10164"/>
                        <a:pt x="21046" y="10164"/>
                      </a:cubicBezTo>
                      <a:cubicBezTo>
                        <a:pt x="21323" y="10164"/>
                        <a:pt x="21323" y="10164"/>
                        <a:pt x="21323" y="9529"/>
                      </a:cubicBezTo>
                      <a:cubicBezTo>
                        <a:pt x="21323" y="8894"/>
                        <a:pt x="21323" y="8894"/>
                        <a:pt x="21323" y="8258"/>
                      </a:cubicBezTo>
                      <a:cubicBezTo>
                        <a:pt x="21323" y="8258"/>
                        <a:pt x="21323" y="8258"/>
                        <a:pt x="21323" y="8258"/>
                      </a:cubicBezTo>
                      <a:cubicBezTo>
                        <a:pt x="21600" y="8258"/>
                        <a:pt x="21600" y="7623"/>
                        <a:pt x="21600" y="7623"/>
                      </a:cubicBezTo>
                      <a:cubicBezTo>
                        <a:pt x="21600" y="7623"/>
                        <a:pt x="21600" y="7623"/>
                        <a:pt x="21600" y="7623"/>
                      </a:cubicBezTo>
                      <a:cubicBezTo>
                        <a:pt x="21600" y="6988"/>
                        <a:pt x="21600" y="6988"/>
                        <a:pt x="21323" y="6352"/>
                      </a:cubicBezTo>
                      <a:cubicBezTo>
                        <a:pt x="21323" y="6352"/>
                        <a:pt x="21323" y="6352"/>
                        <a:pt x="21323" y="6352"/>
                      </a:cubicBezTo>
                      <a:cubicBezTo>
                        <a:pt x="21323" y="6352"/>
                        <a:pt x="21323" y="6352"/>
                        <a:pt x="21323" y="6352"/>
                      </a:cubicBezTo>
                      <a:cubicBezTo>
                        <a:pt x="20769" y="3176"/>
                        <a:pt x="20769" y="3176"/>
                        <a:pt x="20769" y="3176"/>
                      </a:cubicBezTo>
                      <a:cubicBezTo>
                        <a:pt x="20769" y="3176"/>
                        <a:pt x="20769" y="3176"/>
                        <a:pt x="20769" y="3176"/>
                      </a:cubicBezTo>
                      <a:cubicBezTo>
                        <a:pt x="20769" y="3176"/>
                        <a:pt x="20769" y="3176"/>
                        <a:pt x="20769" y="3176"/>
                      </a:cubicBezTo>
                      <a:cubicBezTo>
                        <a:pt x="20492" y="3176"/>
                        <a:pt x="20215" y="3176"/>
                        <a:pt x="19938" y="3176"/>
                      </a:cubicBezTo>
                      <a:cubicBezTo>
                        <a:pt x="19384" y="3176"/>
                        <a:pt x="18830" y="2541"/>
                        <a:pt x="18276" y="1905"/>
                      </a:cubicBezTo>
                      <a:cubicBezTo>
                        <a:pt x="17999" y="635"/>
                        <a:pt x="16892" y="0"/>
                        <a:pt x="16338" y="0"/>
                      </a:cubicBezTo>
                      <a:cubicBezTo>
                        <a:pt x="16061" y="635"/>
                        <a:pt x="16061" y="1905"/>
                        <a:pt x="15784" y="2541"/>
                      </a:cubicBezTo>
                      <a:cubicBezTo>
                        <a:pt x="15507" y="3811"/>
                        <a:pt x="14953" y="3811"/>
                        <a:pt x="14123" y="3811"/>
                      </a:cubicBezTo>
                      <a:cubicBezTo>
                        <a:pt x="13846" y="3811"/>
                        <a:pt x="13569" y="3811"/>
                        <a:pt x="13292" y="3811"/>
                      </a:cubicBezTo>
                      <a:cubicBezTo>
                        <a:pt x="13292" y="3811"/>
                        <a:pt x="13015" y="3811"/>
                        <a:pt x="13015" y="3811"/>
                      </a:cubicBezTo>
                      <a:cubicBezTo>
                        <a:pt x="13015" y="3811"/>
                        <a:pt x="12738" y="3811"/>
                        <a:pt x="12738" y="3811"/>
                      </a:cubicBezTo>
                      <a:cubicBezTo>
                        <a:pt x="12461" y="3811"/>
                        <a:pt x="12461" y="4447"/>
                        <a:pt x="12184" y="4447"/>
                      </a:cubicBezTo>
                      <a:cubicBezTo>
                        <a:pt x="11907" y="5082"/>
                        <a:pt x="11630" y="5082"/>
                        <a:pt x="11353" y="5717"/>
                      </a:cubicBezTo>
                      <a:cubicBezTo>
                        <a:pt x="11353" y="6352"/>
                        <a:pt x="11076" y="6352"/>
                        <a:pt x="10800" y="6988"/>
                      </a:cubicBezTo>
                      <a:cubicBezTo>
                        <a:pt x="10800" y="6988"/>
                        <a:pt x="10523" y="6988"/>
                        <a:pt x="10523" y="6988"/>
                      </a:cubicBezTo>
                      <a:cubicBezTo>
                        <a:pt x="10246" y="7623"/>
                        <a:pt x="9969" y="7623"/>
                        <a:pt x="10246" y="8894"/>
                      </a:cubicBezTo>
                      <a:cubicBezTo>
                        <a:pt x="10246" y="9529"/>
                        <a:pt x="10246" y="10164"/>
                        <a:pt x="10246" y="10800"/>
                      </a:cubicBezTo>
                      <a:cubicBezTo>
                        <a:pt x="10246" y="11435"/>
                        <a:pt x="10246" y="12070"/>
                        <a:pt x="10246" y="12705"/>
                      </a:cubicBezTo>
                      <a:cubicBezTo>
                        <a:pt x="9969" y="13341"/>
                        <a:pt x="9692" y="13341"/>
                        <a:pt x="9415" y="13341"/>
                      </a:cubicBezTo>
                      <a:cubicBezTo>
                        <a:pt x="8861" y="13341"/>
                        <a:pt x="8584" y="12705"/>
                        <a:pt x="8307" y="12705"/>
                      </a:cubicBezTo>
                      <a:cubicBezTo>
                        <a:pt x="8307" y="12705"/>
                        <a:pt x="8030" y="12705"/>
                        <a:pt x="7753" y="12705"/>
                      </a:cubicBezTo>
                      <a:cubicBezTo>
                        <a:pt x="6923" y="12705"/>
                        <a:pt x="5815" y="13341"/>
                        <a:pt x="5538" y="13976"/>
                      </a:cubicBezTo>
                      <a:cubicBezTo>
                        <a:pt x="4984" y="15247"/>
                        <a:pt x="3876" y="15247"/>
                        <a:pt x="3046" y="14611"/>
                      </a:cubicBezTo>
                      <a:cubicBezTo>
                        <a:pt x="3046" y="13976"/>
                        <a:pt x="2769" y="13976"/>
                        <a:pt x="2492" y="13976"/>
                      </a:cubicBezTo>
                      <a:cubicBezTo>
                        <a:pt x="2215" y="13976"/>
                        <a:pt x="1938" y="14611"/>
                        <a:pt x="1938" y="14611"/>
                      </a:cubicBezTo>
                      <a:cubicBezTo>
                        <a:pt x="1661" y="15247"/>
                        <a:pt x="1384" y="15882"/>
                        <a:pt x="1384" y="15882"/>
                      </a:cubicBezTo>
                      <a:cubicBezTo>
                        <a:pt x="830" y="15882"/>
                        <a:pt x="553" y="15247"/>
                        <a:pt x="276" y="14611"/>
                      </a:cubicBezTo>
                      <a:cubicBezTo>
                        <a:pt x="276" y="14611"/>
                        <a:pt x="276" y="14611"/>
                        <a:pt x="0" y="14611"/>
                      </a:cubicBezTo>
                      <a:cubicBezTo>
                        <a:pt x="0" y="14611"/>
                        <a:pt x="0" y="14611"/>
                        <a:pt x="0" y="14611"/>
                      </a:cubicBezTo>
                      <a:cubicBezTo>
                        <a:pt x="0" y="14611"/>
                        <a:pt x="0" y="13976"/>
                        <a:pt x="0" y="13976"/>
                      </a:cubicBezTo>
                      <a:cubicBezTo>
                        <a:pt x="0" y="14611"/>
                        <a:pt x="0" y="14611"/>
                        <a:pt x="0" y="15247"/>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04" name="Shape">
                  <a:extLst>
                    <a:ext uri="{FF2B5EF4-FFF2-40B4-BE49-F238E27FC236}">
                      <a16:creationId xmlns:a16="http://schemas.microsoft.com/office/drawing/2014/main" id="{87DE9533-4782-4873-AB6D-D46E91BFFBD5}"/>
                    </a:ext>
                  </a:extLst>
                </p:cNvPr>
                <p:cNvSpPr/>
                <p:nvPr/>
              </p:nvSpPr>
              <p:spPr>
                <a:xfrm>
                  <a:off x="372143" y="431651"/>
                  <a:ext cx="85877" cy="41635"/>
                </a:xfrm>
                <a:custGeom>
                  <a:avLst/>
                  <a:gdLst/>
                  <a:ahLst/>
                  <a:cxnLst>
                    <a:cxn ang="0">
                      <a:pos x="wd2" y="hd2"/>
                    </a:cxn>
                    <a:cxn ang="5400000">
                      <a:pos x="wd2" y="hd2"/>
                    </a:cxn>
                    <a:cxn ang="10800000">
                      <a:pos x="wd2" y="hd2"/>
                    </a:cxn>
                    <a:cxn ang="16200000">
                      <a:pos x="wd2" y="hd2"/>
                    </a:cxn>
                  </a:cxnLst>
                  <a:rect l="0" t="0" r="r" b="b"/>
                  <a:pathLst>
                    <a:path w="21600" h="21600" extrusionOk="0">
                      <a:moveTo>
                        <a:pt x="7826" y="21016"/>
                      </a:moveTo>
                      <a:cubicBezTo>
                        <a:pt x="9391" y="19848"/>
                        <a:pt x="11583" y="18681"/>
                        <a:pt x="11583" y="18681"/>
                      </a:cubicBezTo>
                      <a:cubicBezTo>
                        <a:pt x="11583" y="18681"/>
                        <a:pt x="11583" y="18681"/>
                        <a:pt x="11583" y="18681"/>
                      </a:cubicBezTo>
                      <a:cubicBezTo>
                        <a:pt x="11896" y="18681"/>
                        <a:pt x="11896" y="18681"/>
                        <a:pt x="11896" y="18681"/>
                      </a:cubicBezTo>
                      <a:cubicBezTo>
                        <a:pt x="11896" y="18681"/>
                        <a:pt x="12835" y="19264"/>
                        <a:pt x="13148" y="19264"/>
                      </a:cubicBezTo>
                      <a:cubicBezTo>
                        <a:pt x="13461" y="19264"/>
                        <a:pt x="13461" y="19848"/>
                        <a:pt x="13461" y="19848"/>
                      </a:cubicBezTo>
                      <a:cubicBezTo>
                        <a:pt x="13461" y="19848"/>
                        <a:pt x="13461" y="19848"/>
                        <a:pt x="13461" y="19848"/>
                      </a:cubicBezTo>
                      <a:cubicBezTo>
                        <a:pt x="13774" y="19848"/>
                        <a:pt x="13774" y="19848"/>
                        <a:pt x="14087" y="19848"/>
                      </a:cubicBezTo>
                      <a:cubicBezTo>
                        <a:pt x="14087" y="19848"/>
                        <a:pt x="14087" y="19848"/>
                        <a:pt x="14087" y="19848"/>
                      </a:cubicBezTo>
                      <a:cubicBezTo>
                        <a:pt x="14087" y="19848"/>
                        <a:pt x="14087" y="19848"/>
                        <a:pt x="14087" y="19848"/>
                      </a:cubicBezTo>
                      <a:cubicBezTo>
                        <a:pt x="14087" y="19848"/>
                        <a:pt x="14087" y="19264"/>
                        <a:pt x="14401" y="19264"/>
                      </a:cubicBezTo>
                      <a:cubicBezTo>
                        <a:pt x="14714" y="18681"/>
                        <a:pt x="15340" y="18681"/>
                        <a:pt x="15653" y="17513"/>
                      </a:cubicBezTo>
                      <a:cubicBezTo>
                        <a:pt x="15653" y="17513"/>
                        <a:pt x="15653" y="17513"/>
                        <a:pt x="15653" y="17513"/>
                      </a:cubicBezTo>
                      <a:cubicBezTo>
                        <a:pt x="16279" y="16345"/>
                        <a:pt x="16905" y="14594"/>
                        <a:pt x="17218" y="12843"/>
                      </a:cubicBezTo>
                      <a:cubicBezTo>
                        <a:pt x="17531" y="12259"/>
                        <a:pt x="17531" y="11675"/>
                        <a:pt x="17844" y="11091"/>
                      </a:cubicBezTo>
                      <a:cubicBezTo>
                        <a:pt x="18470" y="8756"/>
                        <a:pt x="18783" y="7589"/>
                        <a:pt x="19096" y="7005"/>
                      </a:cubicBezTo>
                      <a:cubicBezTo>
                        <a:pt x="19409" y="7005"/>
                        <a:pt x="19722" y="7005"/>
                        <a:pt x="20035" y="6421"/>
                      </a:cubicBezTo>
                      <a:cubicBezTo>
                        <a:pt x="20348" y="5837"/>
                        <a:pt x="20974" y="5254"/>
                        <a:pt x="21287" y="4670"/>
                      </a:cubicBezTo>
                      <a:cubicBezTo>
                        <a:pt x="21600" y="4670"/>
                        <a:pt x="21600" y="4670"/>
                        <a:pt x="21600" y="4670"/>
                      </a:cubicBezTo>
                      <a:cubicBezTo>
                        <a:pt x="21287" y="4670"/>
                        <a:pt x="21287" y="4670"/>
                        <a:pt x="21287" y="4670"/>
                      </a:cubicBezTo>
                      <a:cubicBezTo>
                        <a:pt x="21287" y="4086"/>
                        <a:pt x="20974" y="4086"/>
                        <a:pt x="20974" y="4086"/>
                      </a:cubicBezTo>
                      <a:cubicBezTo>
                        <a:pt x="20974" y="4086"/>
                        <a:pt x="20974" y="4086"/>
                        <a:pt x="20974" y="4086"/>
                      </a:cubicBezTo>
                      <a:cubicBezTo>
                        <a:pt x="20661" y="4086"/>
                        <a:pt x="20661" y="3502"/>
                        <a:pt x="20661" y="3502"/>
                      </a:cubicBezTo>
                      <a:cubicBezTo>
                        <a:pt x="20348" y="3502"/>
                        <a:pt x="20348" y="3502"/>
                        <a:pt x="20348" y="3502"/>
                      </a:cubicBezTo>
                      <a:cubicBezTo>
                        <a:pt x="20348" y="3502"/>
                        <a:pt x="20348" y="3502"/>
                        <a:pt x="20348" y="3502"/>
                      </a:cubicBezTo>
                      <a:cubicBezTo>
                        <a:pt x="20035" y="3502"/>
                        <a:pt x="20035" y="3502"/>
                        <a:pt x="19722" y="2918"/>
                      </a:cubicBezTo>
                      <a:cubicBezTo>
                        <a:pt x="19722" y="2918"/>
                        <a:pt x="19722" y="2918"/>
                        <a:pt x="19722" y="2918"/>
                      </a:cubicBezTo>
                      <a:cubicBezTo>
                        <a:pt x="19409" y="2918"/>
                        <a:pt x="19409" y="2918"/>
                        <a:pt x="19409" y="2918"/>
                      </a:cubicBezTo>
                      <a:cubicBezTo>
                        <a:pt x="19409" y="2918"/>
                        <a:pt x="19096" y="2918"/>
                        <a:pt x="19096" y="2918"/>
                      </a:cubicBezTo>
                      <a:cubicBezTo>
                        <a:pt x="19096" y="2918"/>
                        <a:pt x="19096" y="2918"/>
                        <a:pt x="18783" y="2335"/>
                      </a:cubicBezTo>
                      <a:cubicBezTo>
                        <a:pt x="18783" y="2335"/>
                        <a:pt x="18783" y="2335"/>
                        <a:pt x="18783" y="2335"/>
                      </a:cubicBezTo>
                      <a:cubicBezTo>
                        <a:pt x="18783" y="2335"/>
                        <a:pt x="18783" y="2335"/>
                        <a:pt x="18470" y="2335"/>
                      </a:cubicBezTo>
                      <a:cubicBezTo>
                        <a:pt x="18470" y="2335"/>
                        <a:pt x="18470" y="2335"/>
                        <a:pt x="18470" y="2335"/>
                      </a:cubicBezTo>
                      <a:cubicBezTo>
                        <a:pt x="18470" y="2335"/>
                        <a:pt x="18470" y="2335"/>
                        <a:pt x="18470" y="2335"/>
                      </a:cubicBezTo>
                      <a:cubicBezTo>
                        <a:pt x="18470" y="2335"/>
                        <a:pt x="18470" y="2335"/>
                        <a:pt x="18157" y="2335"/>
                      </a:cubicBezTo>
                      <a:cubicBezTo>
                        <a:pt x="18157" y="1751"/>
                        <a:pt x="18157" y="1751"/>
                        <a:pt x="18157" y="1751"/>
                      </a:cubicBezTo>
                      <a:cubicBezTo>
                        <a:pt x="18157" y="1751"/>
                        <a:pt x="18157" y="1751"/>
                        <a:pt x="18157" y="1751"/>
                      </a:cubicBezTo>
                      <a:cubicBezTo>
                        <a:pt x="18157" y="1751"/>
                        <a:pt x="18157" y="1751"/>
                        <a:pt x="18157" y="1751"/>
                      </a:cubicBezTo>
                      <a:cubicBezTo>
                        <a:pt x="18157" y="1751"/>
                        <a:pt x="18157" y="1751"/>
                        <a:pt x="18157" y="1751"/>
                      </a:cubicBezTo>
                      <a:cubicBezTo>
                        <a:pt x="17844" y="1167"/>
                        <a:pt x="16279" y="583"/>
                        <a:pt x="15653" y="583"/>
                      </a:cubicBezTo>
                      <a:cubicBezTo>
                        <a:pt x="15653" y="0"/>
                        <a:pt x="15340" y="0"/>
                        <a:pt x="15340" y="0"/>
                      </a:cubicBezTo>
                      <a:cubicBezTo>
                        <a:pt x="15027" y="583"/>
                        <a:pt x="14714" y="1167"/>
                        <a:pt x="14401" y="1751"/>
                      </a:cubicBezTo>
                      <a:cubicBezTo>
                        <a:pt x="13148" y="2918"/>
                        <a:pt x="12522" y="4086"/>
                        <a:pt x="11896" y="4086"/>
                      </a:cubicBezTo>
                      <a:cubicBezTo>
                        <a:pt x="11270" y="4086"/>
                        <a:pt x="9391" y="4670"/>
                        <a:pt x="8765" y="5254"/>
                      </a:cubicBezTo>
                      <a:cubicBezTo>
                        <a:pt x="8765" y="6421"/>
                        <a:pt x="7826" y="7589"/>
                        <a:pt x="6260" y="7589"/>
                      </a:cubicBezTo>
                      <a:cubicBezTo>
                        <a:pt x="5947" y="7589"/>
                        <a:pt x="5947" y="7589"/>
                        <a:pt x="5947" y="7589"/>
                      </a:cubicBezTo>
                      <a:cubicBezTo>
                        <a:pt x="5947" y="7589"/>
                        <a:pt x="5947" y="7589"/>
                        <a:pt x="5947" y="7589"/>
                      </a:cubicBezTo>
                      <a:cubicBezTo>
                        <a:pt x="5634" y="7589"/>
                        <a:pt x="5634" y="7589"/>
                        <a:pt x="5634" y="7589"/>
                      </a:cubicBezTo>
                      <a:cubicBezTo>
                        <a:pt x="5634" y="7589"/>
                        <a:pt x="5634" y="7589"/>
                        <a:pt x="5321" y="7589"/>
                      </a:cubicBezTo>
                      <a:cubicBezTo>
                        <a:pt x="5321" y="7589"/>
                        <a:pt x="5321" y="7589"/>
                        <a:pt x="5321" y="7005"/>
                      </a:cubicBezTo>
                      <a:cubicBezTo>
                        <a:pt x="5008" y="7005"/>
                        <a:pt x="5008" y="7005"/>
                        <a:pt x="5008" y="7005"/>
                      </a:cubicBezTo>
                      <a:cubicBezTo>
                        <a:pt x="5008" y="7005"/>
                        <a:pt x="5008" y="7005"/>
                        <a:pt x="4695" y="7005"/>
                      </a:cubicBezTo>
                      <a:cubicBezTo>
                        <a:pt x="4695" y="7005"/>
                        <a:pt x="4695" y="7005"/>
                        <a:pt x="4695" y="7005"/>
                      </a:cubicBezTo>
                      <a:cubicBezTo>
                        <a:pt x="4382" y="7005"/>
                        <a:pt x="4382" y="7005"/>
                        <a:pt x="4382" y="7005"/>
                      </a:cubicBezTo>
                      <a:cubicBezTo>
                        <a:pt x="4382" y="7005"/>
                        <a:pt x="4069" y="7005"/>
                        <a:pt x="4069" y="7005"/>
                      </a:cubicBezTo>
                      <a:cubicBezTo>
                        <a:pt x="4069" y="7005"/>
                        <a:pt x="4069" y="7005"/>
                        <a:pt x="3756" y="7005"/>
                      </a:cubicBezTo>
                      <a:cubicBezTo>
                        <a:pt x="3756" y="6421"/>
                        <a:pt x="3756" y="6421"/>
                        <a:pt x="3756" y="6421"/>
                      </a:cubicBezTo>
                      <a:cubicBezTo>
                        <a:pt x="3756" y="6421"/>
                        <a:pt x="3443" y="6421"/>
                        <a:pt x="3443" y="6421"/>
                      </a:cubicBezTo>
                      <a:cubicBezTo>
                        <a:pt x="3443" y="6421"/>
                        <a:pt x="3443" y="6421"/>
                        <a:pt x="3443" y="6421"/>
                      </a:cubicBezTo>
                      <a:cubicBezTo>
                        <a:pt x="3130" y="6421"/>
                        <a:pt x="3130" y="5837"/>
                        <a:pt x="3130" y="5837"/>
                      </a:cubicBezTo>
                      <a:cubicBezTo>
                        <a:pt x="3130" y="6421"/>
                        <a:pt x="3130" y="6421"/>
                        <a:pt x="3130" y="6421"/>
                      </a:cubicBezTo>
                      <a:cubicBezTo>
                        <a:pt x="3130" y="7005"/>
                        <a:pt x="3130" y="7005"/>
                        <a:pt x="3130" y="7005"/>
                      </a:cubicBezTo>
                      <a:cubicBezTo>
                        <a:pt x="2817" y="7589"/>
                        <a:pt x="2817" y="7589"/>
                        <a:pt x="2817" y="7589"/>
                      </a:cubicBezTo>
                      <a:cubicBezTo>
                        <a:pt x="2817" y="7589"/>
                        <a:pt x="2817" y="8172"/>
                        <a:pt x="2504" y="8172"/>
                      </a:cubicBezTo>
                      <a:cubicBezTo>
                        <a:pt x="2504" y="8172"/>
                        <a:pt x="2191" y="8172"/>
                        <a:pt x="2191" y="8172"/>
                      </a:cubicBezTo>
                      <a:cubicBezTo>
                        <a:pt x="2191" y="8172"/>
                        <a:pt x="2191" y="8756"/>
                        <a:pt x="2191" y="8756"/>
                      </a:cubicBezTo>
                      <a:cubicBezTo>
                        <a:pt x="1878" y="8756"/>
                        <a:pt x="1565" y="8756"/>
                        <a:pt x="1252" y="8756"/>
                      </a:cubicBezTo>
                      <a:cubicBezTo>
                        <a:pt x="1252" y="9340"/>
                        <a:pt x="1252" y="9924"/>
                        <a:pt x="939" y="10508"/>
                      </a:cubicBezTo>
                      <a:cubicBezTo>
                        <a:pt x="939" y="11091"/>
                        <a:pt x="939" y="11091"/>
                        <a:pt x="939" y="11675"/>
                      </a:cubicBezTo>
                      <a:cubicBezTo>
                        <a:pt x="939" y="12259"/>
                        <a:pt x="939" y="14010"/>
                        <a:pt x="0" y="14010"/>
                      </a:cubicBezTo>
                      <a:cubicBezTo>
                        <a:pt x="0" y="14010"/>
                        <a:pt x="0" y="14010"/>
                        <a:pt x="0" y="14010"/>
                      </a:cubicBezTo>
                      <a:cubicBezTo>
                        <a:pt x="0" y="14010"/>
                        <a:pt x="0" y="14010"/>
                        <a:pt x="0" y="14010"/>
                      </a:cubicBezTo>
                      <a:cubicBezTo>
                        <a:pt x="313" y="14010"/>
                        <a:pt x="313" y="14010"/>
                        <a:pt x="313" y="14594"/>
                      </a:cubicBezTo>
                      <a:cubicBezTo>
                        <a:pt x="313" y="14594"/>
                        <a:pt x="313" y="14594"/>
                        <a:pt x="313" y="14594"/>
                      </a:cubicBezTo>
                      <a:cubicBezTo>
                        <a:pt x="313" y="14594"/>
                        <a:pt x="313" y="14594"/>
                        <a:pt x="313" y="14594"/>
                      </a:cubicBezTo>
                      <a:cubicBezTo>
                        <a:pt x="313" y="15178"/>
                        <a:pt x="626" y="15178"/>
                        <a:pt x="626" y="15178"/>
                      </a:cubicBezTo>
                      <a:cubicBezTo>
                        <a:pt x="626" y="15178"/>
                        <a:pt x="626" y="15178"/>
                        <a:pt x="626" y="15762"/>
                      </a:cubicBezTo>
                      <a:cubicBezTo>
                        <a:pt x="626" y="15762"/>
                        <a:pt x="626" y="15762"/>
                        <a:pt x="939" y="16345"/>
                      </a:cubicBezTo>
                      <a:cubicBezTo>
                        <a:pt x="939" y="16345"/>
                        <a:pt x="939" y="16345"/>
                        <a:pt x="939" y="16345"/>
                      </a:cubicBezTo>
                      <a:cubicBezTo>
                        <a:pt x="939" y="16345"/>
                        <a:pt x="939" y="16345"/>
                        <a:pt x="939" y="16345"/>
                      </a:cubicBezTo>
                      <a:cubicBezTo>
                        <a:pt x="939" y="16345"/>
                        <a:pt x="939" y="16345"/>
                        <a:pt x="939" y="16345"/>
                      </a:cubicBezTo>
                      <a:cubicBezTo>
                        <a:pt x="939" y="16929"/>
                        <a:pt x="1252" y="16929"/>
                        <a:pt x="1252" y="16929"/>
                      </a:cubicBezTo>
                      <a:cubicBezTo>
                        <a:pt x="1252" y="16929"/>
                        <a:pt x="1252" y="16929"/>
                        <a:pt x="1252" y="16929"/>
                      </a:cubicBezTo>
                      <a:cubicBezTo>
                        <a:pt x="1565" y="16929"/>
                        <a:pt x="1565" y="17513"/>
                        <a:pt x="1565" y="17513"/>
                      </a:cubicBezTo>
                      <a:cubicBezTo>
                        <a:pt x="1878" y="17513"/>
                        <a:pt x="1878" y="17513"/>
                        <a:pt x="1878" y="17513"/>
                      </a:cubicBezTo>
                      <a:cubicBezTo>
                        <a:pt x="1878" y="17513"/>
                        <a:pt x="1878" y="18097"/>
                        <a:pt x="2191" y="18097"/>
                      </a:cubicBezTo>
                      <a:cubicBezTo>
                        <a:pt x="2191" y="18097"/>
                        <a:pt x="2191" y="18097"/>
                        <a:pt x="2191" y="18097"/>
                      </a:cubicBezTo>
                      <a:cubicBezTo>
                        <a:pt x="2504" y="18097"/>
                        <a:pt x="2504" y="18097"/>
                        <a:pt x="2504" y="18681"/>
                      </a:cubicBezTo>
                      <a:cubicBezTo>
                        <a:pt x="2504" y="18681"/>
                        <a:pt x="2504" y="18681"/>
                        <a:pt x="2817" y="18681"/>
                      </a:cubicBezTo>
                      <a:cubicBezTo>
                        <a:pt x="2817" y="18681"/>
                        <a:pt x="2817" y="18681"/>
                        <a:pt x="2817" y="19264"/>
                      </a:cubicBezTo>
                      <a:cubicBezTo>
                        <a:pt x="3130" y="19264"/>
                        <a:pt x="3130" y="19264"/>
                        <a:pt x="3130" y="19264"/>
                      </a:cubicBezTo>
                      <a:cubicBezTo>
                        <a:pt x="3130" y="19264"/>
                        <a:pt x="3130" y="19264"/>
                        <a:pt x="3443" y="19848"/>
                      </a:cubicBezTo>
                      <a:cubicBezTo>
                        <a:pt x="3443" y="19848"/>
                        <a:pt x="3443" y="19848"/>
                        <a:pt x="3443" y="19848"/>
                      </a:cubicBezTo>
                      <a:cubicBezTo>
                        <a:pt x="3443" y="19848"/>
                        <a:pt x="3443" y="20432"/>
                        <a:pt x="3756" y="20432"/>
                      </a:cubicBezTo>
                      <a:cubicBezTo>
                        <a:pt x="4069" y="21016"/>
                        <a:pt x="4695" y="21600"/>
                        <a:pt x="5634" y="21600"/>
                      </a:cubicBezTo>
                      <a:cubicBezTo>
                        <a:pt x="5947" y="21600"/>
                        <a:pt x="6260" y="21600"/>
                        <a:pt x="6573" y="21600"/>
                      </a:cubicBezTo>
                      <a:cubicBezTo>
                        <a:pt x="6886" y="21600"/>
                        <a:pt x="7200" y="21016"/>
                        <a:pt x="7826" y="21016"/>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05" name="Shape">
                  <a:extLst>
                    <a:ext uri="{FF2B5EF4-FFF2-40B4-BE49-F238E27FC236}">
                      <a16:creationId xmlns:a16="http://schemas.microsoft.com/office/drawing/2014/main" id="{2A91F935-6020-4537-912F-D9491C68EB4A}"/>
                    </a:ext>
                  </a:extLst>
                </p:cNvPr>
                <p:cNvSpPr/>
                <p:nvPr/>
              </p:nvSpPr>
              <p:spPr>
                <a:xfrm>
                  <a:off x="321135" y="393367"/>
                  <a:ext cx="81193" cy="34936"/>
                </a:xfrm>
                <a:custGeom>
                  <a:avLst/>
                  <a:gdLst/>
                  <a:ahLst/>
                  <a:cxnLst>
                    <a:cxn ang="0">
                      <a:pos x="wd2" y="hd2"/>
                    </a:cxn>
                    <a:cxn ang="5400000">
                      <a:pos x="wd2" y="hd2"/>
                    </a:cxn>
                    <a:cxn ang="10800000">
                      <a:pos x="wd2" y="hd2"/>
                    </a:cxn>
                    <a:cxn ang="16200000">
                      <a:pos x="wd2" y="hd2"/>
                    </a:cxn>
                  </a:cxnLst>
                  <a:rect l="0" t="0" r="r" b="b"/>
                  <a:pathLst>
                    <a:path w="21600" h="21600" extrusionOk="0">
                      <a:moveTo>
                        <a:pt x="5981" y="21600"/>
                      </a:moveTo>
                      <a:cubicBezTo>
                        <a:pt x="6313" y="21600"/>
                        <a:pt x="6646" y="21600"/>
                        <a:pt x="6978" y="21600"/>
                      </a:cubicBezTo>
                      <a:cubicBezTo>
                        <a:pt x="7643" y="21600"/>
                        <a:pt x="7975" y="21600"/>
                        <a:pt x="7975" y="21600"/>
                      </a:cubicBezTo>
                      <a:cubicBezTo>
                        <a:pt x="7975" y="20903"/>
                        <a:pt x="8307" y="18812"/>
                        <a:pt x="8307" y="18812"/>
                      </a:cubicBezTo>
                      <a:cubicBezTo>
                        <a:pt x="8640" y="17419"/>
                        <a:pt x="8640" y="17419"/>
                        <a:pt x="8640" y="17419"/>
                      </a:cubicBezTo>
                      <a:cubicBezTo>
                        <a:pt x="8972" y="17419"/>
                        <a:pt x="8972" y="17419"/>
                        <a:pt x="8972" y="17419"/>
                      </a:cubicBezTo>
                      <a:cubicBezTo>
                        <a:pt x="9304" y="17419"/>
                        <a:pt x="11964" y="17419"/>
                        <a:pt x="12960" y="20206"/>
                      </a:cubicBezTo>
                      <a:cubicBezTo>
                        <a:pt x="13293" y="20903"/>
                        <a:pt x="13625" y="20903"/>
                        <a:pt x="13957" y="20903"/>
                      </a:cubicBezTo>
                      <a:cubicBezTo>
                        <a:pt x="14622" y="20903"/>
                        <a:pt x="14954" y="20903"/>
                        <a:pt x="14954" y="20903"/>
                      </a:cubicBezTo>
                      <a:cubicBezTo>
                        <a:pt x="15619" y="20206"/>
                        <a:pt x="15619" y="20206"/>
                        <a:pt x="15619" y="20206"/>
                      </a:cubicBezTo>
                      <a:cubicBezTo>
                        <a:pt x="15951" y="20206"/>
                        <a:pt x="15951" y="20206"/>
                        <a:pt x="15951" y="20206"/>
                      </a:cubicBezTo>
                      <a:cubicBezTo>
                        <a:pt x="15951" y="20206"/>
                        <a:pt x="15951" y="20206"/>
                        <a:pt x="15951" y="20206"/>
                      </a:cubicBezTo>
                      <a:cubicBezTo>
                        <a:pt x="15951" y="20206"/>
                        <a:pt x="15951" y="20206"/>
                        <a:pt x="16284" y="19509"/>
                      </a:cubicBezTo>
                      <a:cubicBezTo>
                        <a:pt x="16284" y="19509"/>
                        <a:pt x="16284" y="19509"/>
                        <a:pt x="16616" y="19509"/>
                      </a:cubicBezTo>
                      <a:cubicBezTo>
                        <a:pt x="16616" y="19509"/>
                        <a:pt x="16616" y="19509"/>
                        <a:pt x="16616" y="19509"/>
                      </a:cubicBezTo>
                      <a:cubicBezTo>
                        <a:pt x="17613" y="19509"/>
                        <a:pt x="18942" y="18812"/>
                        <a:pt x="19607" y="16722"/>
                      </a:cubicBezTo>
                      <a:cubicBezTo>
                        <a:pt x="19939" y="16025"/>
                        <a:pt x="19939" y="15329"/>
                        <a:pt x="20271" y="14632"/>
                      </a:cubicBezTo>
                      <a:cubicBezTo>
                        <a:pt x="20271" y="14632"/>
                        <a:pt x="20604" y="14632"/>
                        <a:pt x="20604" y="14632"/>
                      </a:cubicBezTo>
                      <a:cubicBezTo>
                        <a:pt x="20936" y="13935"/>
                        <a:pt x="20936" y="13238"/>
                        <a:pt x="21268" y="13238"/>
                      </a:cubicBezTo>
                      <a:cubicBezTo>
                        <a:pt x="21600" y="13238"/>
                        <a:pt x="21600" y="13238"/>
                        <a:pt x="21600" y="13238"/>
                      </a:cubicBezTo>
                      <a:cubicBezTo>
                        <a:pt x="21268" y="12541"/>
                        <a:pt x="21268" y="12541"/>
                        <a:pt x="21268" y="12541"/>
                      </a:cubicBezTo>
                      <a:cubicBezTo>
                        <a:pt x="21268" y="11845"/>
                        <a:pt x="20936" y="11148"/>
                        <a:pt x="20936" y="11148"/>
                      </a:cubicBezTo>
                      <a:cubicBezTo>
                        <a:pt x="20604" y="10451"/>
                        <a:pt x="20271" y="10451"/>
                        <a:pt x="20271" y="10451"/>
                      </a:cubicBezTo>
                      <a:cubicBezTo>
                        <a:pt x="19939" y="10451"/>
                        <a:pt x="19939" y="10451"/>
                        <a:pt x="19939" y="10451"/>
                      </a:cubicBezTo>
                      <a:cubicBezTo>
                        <a:pt x="18942" y="10451"/>
                        <a:pt x="18277" y="10451"/>
                        <a:pt x="17945" y="9058"/>
                      </a:cubicBezTo>
                      <a:cubicBezTo>
                        <a:pt x="17945" y="8361"/>
                        <a:pt x="17945" y="8361"/>
                        <a:pt x="17945" y="8361"/>
                      </a:cubicBezTo>
                      <a:cubicBezTo>
                        <a:pt x="17945" y="7664"/>
                        <a:pt x="17945" y="6967"/>
                        <a:pt x="17613" y="6967"/>
                      </a:cubicBezTo>
                      <a:cubicBezTo>
                        <a:pt x="17613" y="6967"/>
                        <a:pt x="17280" y="6967"/>
                        <a:pt x="16948" y="6967"/>
                      </a:cubicBezTo>
                      <a:cubicBezTo>
                        <a:pt x="16948" y="6967"/>
                        <a:pt x="16616" y="6967"/>
                        <a:pt x="16284" y="6967"/>
                      </a:cubicBezTo>
                      <a:cubicBezTo>
                        <a:pt x="16284" y="6967"/>
                        <a:pt x="16284" y="6967"/>
                        <a:pt x="16284" y="6967"/>
                      </a:cubicBezTo>
                      <a:cubicBezTo>
                        <a:pt x="15951" y="7664"/>
                        <a:pt x="15619" y="8361"/>
                        <a:pt x="14954" y="8361"/>
                      </a:cubicBezTo>
                      <a:cubicBezTo>
                        <a:pt x="14954" y="8361"/>
                        <a:pt x="14954" y="8361"/>
                        <a:pt x="14954" y="8361"/>
                      </a:cubicBezTo>
                      <a:cubicBezTo>
                        <a:pt x="14622" y="8361"/>
                        <a:pt x="14290" y="7664"/>
                        <a:pt x="13957" y="7664"/>
                      </a:cubicBezTo>
                      <a:cubicBezTo>
                        <a:pt x="13293" y="6967"/>
                        <a:pt x="12960" y="5574"/>
                        <a:pt x="12960" y="4877"/>
                      </a:cubicBezTo>
                      <a:cubicBezTo>
                        <a:pt x="12960" y="4180"/>
                        <a:pt x="12296" y="3483"/>
                        <a:pt x="10967" y="2090"/>
                      </a:cubicBezTo>
                      <a:cubicBezTo>
                        <a:pt x="10633" y="2090"/>
                        <a:pt x="10301" y="2090"/>
                        <a:pt x="10301" y="1393"/>
                      </a:cubicBezTo>
                      <a:cubicBezTo>
                        <a:pt x="9969" y="1393"/>
                        <a:pt x="9969" y="1393"/>
                        <a:pt x="9969" y="1393"/>
                      </a:cubicBezTo>
                      <a:cubicBezTo>
                        <a:pt x="9636" y="696"/>
                        <a:pt x="9636" y="696"/>
                        <a:pt x="9304" y="0"/>
                      </a:cubicBezTo>
                      <a:cubicBezTo>
                        <a:pt x="9304" y="0"/>
                        <a:pt x="9304" y="0"/>
                        <a:pt x="9304" y="0"/>
                      </a:cubicBezTo>
                      <a:cubicBezTo>
                        <a:pt x="9304" y="0"/>
                        <a:pt x="9304" y="0"/>
                        <a:pt x="8972" y="0"/>
                      </a:cubicBezTo>
                      <a:cubicBezTo>
                        <a:pt x="8972" y="696"/>
                        <a:pt x="8972" y="696"/>
                        <a:pt x="8972" y="696"/>
                      </a:cubicBezTo>
                      <a:cubicBezTo>
                        <a:pt x="8972" y="696"/>
                        <a:pt x="8972" y="696"/>
                        <a:pt x="8972" y="696"/>
                      </a:cubicBezTo>
                      <a:cubicBezTo>
                        <a:pt x="8640" y="696"/>
                        <a:pt x="8640" y="696"/>
                        <a:pt x="8307" y="696"/>
                      </a:cubicBezTo>
                      <a:cubicBezTo>
                        <a:pt x="8307" y="696"/>
                        <a:pt x="7975" y="696"/>
                        <a:pt x="7643" y="696"/>
                      </a:cubicBezTo>
                      <a:cubicBezTo>
                        <a:pt x="7643" y="696"/>
                        <a:pt x="7310" y="0"/>
                        <a:pt x="7310" y="0"/>
                      </a:cubicBezTo>
                      <a:cubicBezTo>
                        <a:pt x="6978" y="696"/>
                        <a:pt x="6313" y="1393"/>
                        <a:pt x="5649" y="1393"/>
                      </a:cubicBezTo>
                      <a:cubicBezTo>
                        <a:pt x="5316" y="2090"/>
                        <a:pt x="4652" y="2787"/>
                        <a:pt x="4320" y="3483"/>
                      </a:cubicBezTo>
                      <a:cubicBezTo>
                        <a:pt x="2990" y="4877"/>
                        <a:pt x="1329" y="6270"/>
                        <a:pt x="0" y="6967"/>
                      </a:cubicBezTo>
                      <a:cubicBezTo>
                        <a:pt x="0" y="6967"/>
                        <a:pt x="0" y="6967"/>
                        <a:pt x="0" y="6967"/>
                      </a:cubicBezTo>
                      <a:cubicBezTo>
                        <a:pt x="0" y="6967"/>
                        <a:pt x="332" y="7664"/>
                        <a:pt x="332" y="7664"/>
                      </a:cubicBezTo>
                      <a:cubicBezTo>
                        <a:pt x="332" y="8361"/>
                        <a:pt x="664" y="8361"/>
                        <a:pt x="664" y="9058"/>
                      </a:cubicBezTo>
                      <a:cubicBezTo>
                        <a:pt x="996" y="9754"/>
                        <a:pt x="996" y="10451"/>
                        <a:pt x="996" y="11845"/>
                      </a:cubicBezTo>
                      <a:cubicBezTo>
                        <a:pt x="1329" y="12541"/>
                        <a:pt x="1329" y="14632"/>
                        <a:pt x="1661" y="15329"/>
                      </a:cubicBezTo>
                      <a:cubicBezTo>
                        <a:pt x="1993" y="15329"/>
                        <a:pt x="1993" y="15329"/>
                        <a:pt x="2326" y="16025"/>
                      </a:cubicBezTo>
                      <a:cubicBezTo>
                        <a:pt x="4320" y="18812"/>
                        <a:pt x="5649" y="20206"/>
                        <a:pt x="5649" y="21600"/>
                      </a:cubicBezTo>
                      <a:cubicBezTo>
                        <a:pt x="5649" y="21600"/>
                        <a:pt x="5649" y="21600"/>
                        <a:pt x="5649" y="21600"/>
                      </a:cubicBezTo>
                      <a:cubicBezTo>
                        <a:pt x="5981" y="21600"/>
                        <a:pt x="5981" y="21600"/>
                        <a:pt x="5981"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06" name="Shape">
                  <a:extLst>
                    <a:ext uri="{FF2B5EF4-FFF2-40B4-BE49-F238E27FC236}">
                      <a16:creationId xmlns:a16="http://schemas.microsoft.com/office/drawing/2014/main" id="{229931BC-78C8-4C60-9099-F5ABD1B98E4D}"/>
                    </a:ext>
                  </a:extLst>
                </p:cNvPr>
                <p:cNvSpPr/>
                <p:nvPr/>
              </p:nvSpPr>
              <p:spPr>
                <a:xfrm>
                  <a:off x="382552" y="418730"/>
                  <a:ext cx="71825" cy="23450"/>
                </a:xfrm>
                <a:custGeom>
                  <a:avLst/>
                  <a:gdLst/>
                  <a:ahLst/>
                  <a:cxnLst>
                    <a:cxn ang="0">
                      <a:pos x="wd2" y="hd2"/>
                    </a:cxn>
                    <a:cxn ang="5400000">
                      <a:pos x="wd2" y="hd2"/>
                    </a:cxn>
                    <a:cxn ang="10800000">
                      <a:pos x="wd2" y="hd2"/>
                    </a:cxn>
                    <a:cxn ang="16200000">
                      <a:pos x="wd2" y="hd2"/>
                    </a:cxn>
                  </a:cxnLst>
                  <a:rect l="0" t="0" r="r" b="b"/>
                  <a:pathLst>
                    <a:path w="21600" h="21600" extrusionOk="0">
                      <a:moveTo>
                        <a:pt x="6821" y="0"/>
                      </a:moveTo>
                      <a:cubicBezTo>
                        <a:pt x="6821" y="0"/>
                        <a:pt x="6442" y="0"/>
                        <a:pt x="6442" y="0"/>
                      </a:cubicBezTo>
                      <a:cubicBezTo>
                        <a:pt x="6442" y="1028"/>
                        <a:pt x="6442" y="1028"/>
                        <a:pt x="6063" y="1028"/>
                      </a:cubicBezTo>
                      <a:cubicBezTo>
                        <a:pt x="6063" y="1028"/>
                        <a:pt x="6063" y="1028"/>
                        <a:pt x="6063" y="2057"/>
                      </a:cubicBezTo>
                      <a:cubicBezTo>
                        <a:pt x="5684" y="2057"/>
                        <a:pt x="5684" y="2057"/>
                        <a:pt x="5684" y="2057"/>
                      </a:cubicBezTo>
                      <a:cubicBezTo>
                        <a:pt x="5684" y="2057"/>
                        <a:pt x="5684" y="3085"/>
                        <a:pt x="5305" y="3085"/>
                      </a:cubicBezTo>
                      <a:cubicBezTo>
                        <a:pt x="5305" y="3085"/>
                        <a:pt x="5305" y="3085"/>
                        <a:pt x="5305" y="4114"/>
                      </a:cubicBezTo>
                      <a:cubicBezTo>
                        <a:pt x="3789" y="9257"/>
                        <a:pt x="1894" y="10285"/>
                        <a:pt x="757" y="10285"/>
                      </a:cubicBezTo>
                      <a:cubicBezTo>
                        <a:pt x="378" y="10285"/>
                        <a:pt x="378" y="10285"/>
                        <a:pt x="378" y="10285"/>
                      </a:cubicBezTo>
                      <a:cubicBezTo>
                        <a:pt x="378" y="10285"/>
                        <a:pt x="378" y="10285"/>
                        <a:pt x="378" y="10285"/>
                      </a:cubicBezTo>
                      <a:cubicBezTo>
                        <a:pt x="378" y="10285"/>
                        <a:pt x="378" y="10285"/>
                        <a:pt x="378" y="10285"/>
                      </a:cubicBezTo>
                      <a:cubicBezTo>
                        <a:pt x="378" y="10285"/>
                        <a:pt x="378" y="10285"/>
                        <a:pt x="378" y="10285"/>
                      </a:cubicBezTo>
                      <a:cubicBezTo>
                        <a:pt x="378" y="10285"/>
                        <a:pt x="378" y="11315"/>
                        <a:pt x="378" y="11315"/>
                      </a:cubicBezTo>
                      <a:cubicBezTo>
                        <a:pt x="378" y="11315"/>
                        <a:pt x="378" y="11315"/>
                        <a:pt x="378" y="11315"/>
                      </a:cubicBezTo>
                      <a:cubicBezTo>
                        <a:pt x="378" y="11315"/>
                        <a:pt x="0" y="11315"/>
                        <a:pt x="0" y="11315"/>
                      </a:cubicBezTo>
                      <a:cubicBezTo>
                        <a:pt x="0" y="11315"/>
                        <a:pt x="0" y="12343"/>
                        <a:pt x="0" y="12343"/>
                      </a:cubicBezTo>
                      <a:cubicBezTo>
                        <a:pt x="0" y="12343"/>
                        <a:pt x="0" y="12343"/>
                        <a:pt x="378" y="13372"/>
                      </a:cubicBezTo>
                      <a:cubicBezTo>
                        <a:pt x="378" y="13372"/>
                        <a:pt x="378" y="13372"/>
                        <a:pt x="378" y="14401"/>
                      </a:cubicBezTo>
                      <a:cubicBezTo>
                        <a:pt x="378" y="14401"/>
                        <a:pt x="378" y="14401"/>
                        <a:pt x="757" y="15429"/>
                      </a:cubicBezTo>
                      <a:cubicBezTo>
                        <a:pt x="757" y="15429"/>
                        <a:pt x="757" y="15429"/>
                        <a:pt x="757" y="15429"/>
                      </a:cubicBezTo>
                      <a:cubicBezTo>
                        <a:pt x="757" y="16458"/>
                        <a:pt x="1136" y="17486"/>
                        <a:pt x="1136" y="18515"/>
                      </a:cubicBezTo>
                      <a:cubicBezTo>
                        <a:pt x="1136" y="18515"/>
                        <a:pt x="1136" y="18515"/>
                        <a:pt x="1136" y="18515"/>
                      </a:cubicBezTo>
                      <a:cubicBezTo>
                        <a:pt x="1136" y="18515"/>
                        <a:pt x="1515" y="18515"/>
                        <a:pt x="1515" y="18515"/>
                      </a:cubicBezTo>
                      <a:cubicBezTo>
                        <a:pt x="1515" y="19543"/>
                        <a:pt x="1515" y="19543"/>
                        <a:pt x="1515" y="19543"/>
                      </a:cubicBezTo>
                      <a:cubicBezTo>
                        <a:pt x="1894" y="20572"/>
                        <a:pt x="2652" y="20572"/>
                        <a:pt x="3410" y="21600"/>
                      </a:cubicBezTo>
                      <a:cubicBezTo>
                        <a:pt x="3789" y="21600"/>
                        <a:pt x="4168" y="21600"/>
                        <a:pt x="4547" y="21600"/>
                      </a:cubicBezTo>
                      <a:cubicBezTo>
                        <a:pt x="5305" y="21600"/>
                        <a:pt x="6063" y="20572"/>
                        <a:pt x="6063" y="20572"/>
                      </a:cubicBezTo>
                      <a:cubicBezTo>
                        <a:pt x="6442" y="15429"/>
                        <a:pt x="11369" y="15429"/>
                        <a:pt x="11369" y="15429"/>
                      </a:cubicBezTo>
                      <a:cubicBezTo>
                        <a:pt x="11748" y="15429"/>
                        <a:pt x="12885" y="13372"/>
                        <a:pt x="13264" y="11315"/>
                      </a:cubicBezTo>
                      <a:cubicBezTo>
                        <a:pt x="14400" y="9257"/>
                        <a:pt x="14779" y="8228"/>
                        <a:pt x="15537" y="8228"/>
                      </a:cubicBezTo>
                      <a:cubicBezTo>
                        <a:pt x="15537" y="8228"/>
                        <a:pt x="15537" y="8228"/>
                        <a:pt x="15537" y="8228"/>
                      </a:cubicBezTo>
                      <a:cubicBezTo>
                        <a:pt x="15916" y="8228"/>
                        <a:pt x="15916" y="8228"/>
                        <a:pt x="16295" y="9257"/>
                      </a:cubicBezTo>
                      <a:cubicBezTo>
                        <a:pt x="17811" y="9257"/>
                        <a:pt x="19327" y="10285"/>
                        <a:pt x="20085" y="12343"/>
                      </a:cubicBezTo>
                      <a:cubicBezTo>
                        <a:pt x="20085" y="12343"/>
                        <a:pt x="20085" y="12343"/>
                        <a:pt x="20085" y="12343"/>
                      </a:cubicBezTo>
                      <a:cubicBezTo>
                        <a:pt x="20085" y="12343"/>
                        <a:pt x="20085" y="12343"/>
                        <a:pt x="20085" y="12343"/>
                      </a:cubicBezTo>
                      <a:cubicBezTo>
                        <a:pt x="20464" y="13372"/>
                        <a:pt x="20464" y="13372"/>
                        <a:pt x="20464" y="13372"/>
                      </a:cubicBezTo>
                      <a:cubicBezTo>
                        <a:pt x="20464" y="13372"/>
                        <a:pt x="20464" y="12343"/>
                        <a:pt x="20464" y="12343"/>
                      </a:cubicBezTo>
                      <a:cubicBezTo>
                        <a:pt x="20464" y="12343"/>
                        <a:pt x="20464" y="11315"/>
                        <a:pt x="20464" y="11315"/>
                      </a:cubicBezTo>
                      <a:cubicBezTo>
                        <a:pt x="20464" y="11315"/>
                        <a:pt x="20464" y="10285"/>
                        <a:pt x="20464" y="10285"/>
                      </a:cubicBezTo>
                      <a:cubicBezTo>
                        <a:pt x="20843" y="10285"/>
                        <a:pt x="20843" y="9257"/>
                        <a:pt x="20843" y="9257"/>
                      </a:cubicBezTo>
                      <a:cubicBezTo>
                        <a:pt x="20843" y="9257"/>
                        <a:pt x="20843" y="9257"/>
                        <a:pt x="20843" y="9257"/>
                      </a:cubicBezTo>
                      <a:cubicBezTo>
                        <a:pt x="20843" y="8228"/>
                        <a:pt x="21222" y="7200"/>
                        <a:pt x="21222" y="7200"/>
                      </a:cubicBezTo>
                      <a:cubicBezTo>
                        <a:pt x="21222" y="7200"/>
                        <a:pt x="21222" y="7200"/>
                        <a:pt x="21222" y="6171"/>
                      </a:cubicBezTo>
                      <a:cubicBezTo>
                        <a:pt x="21600" y="6171"/>
                        <a:pt x="21600" y="6171"/>
                        <a:pt x="21600" y="5142"/>
                      </a:cubicBezTo>
                      <a:cubicBezTo>
                        <a:pt x="21600" y="5142"/>
                        <a:pt x="21600" y="5142"/>
                        <a:pt x="21600" y="5142"/>
                      </a:cubicBezTo>
                      <a:cubicBezTo>
                        <a:pt x="21600" y="5142"/>
                        <a:pt x="21600" y="5142"/>
                        <a:pt x="21600" y="5142"/>
                      </a:cubicBezTo>
                      <a:cubicBezTo>
                        <a:pt x="21600" y="5142"/>
                        <a:pt x="21222" y="5142"/>
                        <a:pt x="21222" y="5142"/>
                      </a:cubicBezTo>
                      <a:cubicBezTo>
                        <a:pt x="21222" y="5142"/>
                        <a:pt x="20843" y="4114"/>
                        <a:pt x="20843" y="4114"/>
                      </a:cubicBezTo>
                      <a:cubicBezTo>
                        <a:pt x="20843" y="4114"/>
                        <a:pt x="20843" y="4114"/>
                        <a:pt x="20464" y="4114"/>
                      </a:cubicBezTo>
                      <a:cubicBezTo>
                        <a:pt x="20464" y="4114"/>
                        <a:pt x="20464" y="4114"/>
                        <a:pt x="20464" y="4114"/>
                      </a:cubicBezTo>
                      <a:cubicBezTo>
                        <a:pt x="20464" y="4114"/>
                        <a:pt x="20464" y="4114"/>
                        <a:pt x="20464" y="4114"/>
                      </a:cubicBezTo>
                      <a:cubicBezTo>
                        <a:pt x="20464" y="4114"/>
                        <a:pt x="20464" y="4114"/>
                        <a:pt x="20085" y="4114"/>
                      </a:cubicBezTo>
                      <a:cubicBezTo>
                        <a:pt x="20085" y="4114"/>
                        <a:pt x="20085" y="3085"/>
                        <a:pt x="20085" y="3085"/>
                      </a:cubicBezTo>
                      <a:cubicBezTo>
                        <a:pt x="19706" y="3085"/>
                        <a:pt x="18190" y="1028"/>
                        <a:pt x="17053" y="2057"/>
                      </a:cubicBezTo>
                      <a:cubicBezTo>
                        <a:pt x="16295" y="2057"/>
                        <a:pt x="15537" y="1028"/>
                        <a:pt x="15158" y="1028"/>
                      </a:cubicBezTo>
                      <a:cubicBezTo>
                        <a:pt x="14779" y="1028"/>
                        <a:pt x="14400" y="0"/>
                        <a:pt x="14022" y="1028"/>
                      </a:cubicBezTo>
                      <a:cubicBezTo>
                        <a:pt x="13643" y="1028"/>
                        <a:pt x="13264" y="1028"/>
                        <a:pt x="12506" y="1028"/>
                      </a:cubicBezTo>
                      <a:cubicBezTo>
                        <a:pt x="11748" y="1028"/>
                        <a:pt x="10231" y="1028"/>
                        <a:pt x="9852" y="0"/>
                      </a:cubicBezTo>
                      <a:cubicBezTo>
                        <a:pt x="9852" y="0"/>
                        <a:pt x="9473" y="0"/>
                        <a:pt x="9473" y="0"/>
                      </a:cubicBezTo>
                      <a:cubicBezTo>
                        <a:pt x="8715" y="1028"/>
                        <a:pt x="7957" y="1028"/>
                        <a:pt x="7200" y="0"/>
                      </a:cubicBezTo>
                      <a:cubicBezTo>
                        <a:pt x="7200" y="0"/>
                        <a:pt x="6821" y="0"/>
                        <a:pt x="6821" y="0"/>
                      </a:cubicBezTo>
                      <a:cubicBezTo>
                        <a:pt x="6821" y="0"/>
                        <a:pt x="6821" y="0"/>
                        <a:pt x="6821"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07" name="Shape">
                  <a:extLst>
                    <a:ext uri="{FF2B5EF4-FFF2-40B4-BE49-F238E27FC236}">
                      <a16:creationId xmlns:a16="http://schemas.microsoft.com/office/drawing/2014/main" id="{10BDF441-6766-4FD8-84D4-28445807A615}"/>
                    </a:ext>
                  </a:extLst>
                </p:cNvPr>
                <p:cNvSpPr/>
                <p:nvPr/>
              </p:nvSpPr>
              <p:spPr>
                <a:xfrm>
                  <a:off x="11970" y="535972"/>
                  <a:ext cx="40078" cy="72263"/>
                </a:xfrm>
                <a:custGeom>
                  <a:avLst/>
                  <a:gdLst/>
                  <a:ahLst/>
                  <a:cxnLst>
                    <a:cxn ang="0">
                      <a:pos x="wd2" y="hd2"/>
                    </a:cxn>
                    <a:cxn ang="5400000">
                      <a:pos x="wd2" y="hd2"/>
                    </a:cxn>
                    <a:cxn ang="10800000">
                      <a:pos x="wd2" y="hd2"/>
                    </a:cxn>
                    <a:cxn ang="16200000">
                      <a:pos x="wd2" y="hd2"/>
                    </a:cxn>
                  </a:cxnLst>
                  <a:rect l="0" t="0" r="r" b="b"/>
                  <a:pathLst>
                    <a:path w="21600" h="21600" extrusionOk="0">
                      <a:moveTo>
                        <a:pt x="5890" y="2362"/>
                      </a:moveTo>
                      <a:cubicBezTo>
                        <a:pt x="7200" y="3712"/>
                        <a:pt x="3927" y="10462"/>
                        <a:pt x="654" y="12150"/>
                      </a:cubicBezTo>
                      <a:cubicBezTo>
                        <a:pt x="0" y="12824"/>
                        <a:pt x="0" y="12824"/>
                        <a:pt x="0" y="12824"/>
                      </a:cubicBezTo>
                      <a:cubicBezTo>
                        <a:pt x="0" y="13162"/>
                        <a:pt x="1309" y="13500"/>
                        <a:pt x="1963" y="13837"/>
                      </a:cubicBezTo>
                      <a:cubicBezTo>
                        <a:pt x="2618" y="14175"/>
                        <a:pt x="3272" y="14175"/>
                        <a:pt x="3272" y="14512"/>
                      </a:cubicBezTo>
                      <a:cubicBezTo>
                        <a:pt x="6545" y="15525"/>
                        <a:pt x="5890" y="18562"/>
                        <a:pt x="5236" y="20587"/>
                      </a:cubicBezTo>
                      <a:cubicBezTo>
                        <a:pt x="5236" y="20924"/>
                        <a:pt x="5236" y="21262"/>
                        <a:pt x="5236" y="21600"/>
                      </a:cubicBezTo>
                      <a:cubicBezTo>
                        <a:pt x="5236" y="21600"/>
                        <a:pt x="5236" y="21600"/>
                        <a:pt x="6545" y="21600"/>
                      </a:cubicBezTo>
                      <a:cubicBezTo>
                        <a:pt x="6545" y="21600"/>
                        <a:pt x="6545" y="21600"/>
                        <a:pt x="6545" y="21600"/>
                      </a:cubicBezTo>
                      <a:cubicBezTo>
                        <a:pt x="6545" y="21600"/>
                        <a:pt x="7200" y="21600"/>
                        <a:pt x="7854" y="21600"/>
                      </a:cubicBezTo>
                      <a:cubicBezTo>
                        <a:pt x="8509" y="21600"/>
                        <a:pt x="9163" y="21600"/>
                        <a:pt x="9163" y="21600"/>
                      </a:cubicBezTo>
                      <a:cubicBezTo>
                        <a:pt x="10472" y="21600"/>
                        <a:pt x="11782" y="21262"/>
                        <a:pt x="13091" y="21262"/>
                      </a:cubicBezTo>
                      <a:cubicBezTo>
                        <a:pt x="13091" y="21262"/>
                        <a:pt x="13091" y="21262"/>
                        <a:pt x="13091" y="21262"/>
                      </a:cubicBezTo>
                      <a:cubicBezTo>
                        <a:pt x="13091" y="21262"/>
                        <a:pt x="13091" y="21262"/>
                        <a:pt x="13091" y="21262"/>
                      </a:cubicBezTo>
                      <a:cubicBezTo>
                        <a:pt x="13091" y="20924"/>
                        <a:pt x="13091" y="20924"/>
                        <a:pt x="13091" y="20924"/>
                      </a:cubicBezTo>
                      <a:cubicBezTo>
                        <a:pt x="13091" y="20924"/>
                        <a:pt x="13091" y="20924"/>
                        <a:pt x="13091" y="20924"/>
                      </a:cubicBezTo>
                      <a:cubicBezTo>
                        <a:pt x="13091" y="20587"/>
                        <a:pt x="13091" y="20587"/>
                        <a:pt x="13091" y="20249"/>
                      </a:cubicBezTo>
                      <a:cubicBezTo>
                        <a:pt x="13091" y="19575"/>
                        <a:pt x="13091" y="17887"/>
                        <a:pt x="16364" y="17550"/>
                      </a:cubicBezTo>
                      <a:cubicBezTo>
                        <a:pt x="16364" y="17212"/>
                        <a:pt x="15710" y="17212"/>
                        <a:pt x="15710" y="16874"/>
                      </a:cubicBezTo>
                      <a:cubicBezTo>
                        <a:pt x="15055" y="16874"/>
                        <a:pt x="15055" y="16874"/>
                        <a:pt x="14400" y="16537"/>
                      </a:cubicBezTo>
                      <a:cubicBezTo>
                        <a:pt x="13746" y="16200"/>
                        <a:pt x="13746" y="15187"/>
                        <a:pt x="14400" y="14849"/>
                      </a:cubicBezTo>
                      <a:cubicBezTo>
                        <a:pt x="15055" y="14175"/>
                        <a:pt x="15710" y="13837"/>
                        <a:pt x="16364" y="13500"/>
                      </a:cubicBezTo>
                      <a:cubicBezTo>
                        <a:pt x="15710" y="13500"/>
                        <a:pt x="15055" y="13162"/>
                        <a:pt x="14400" y="12487"/>
                      </a:cubicBezTo>
                      <a:cubicBezTo>
                        <a:pt x="13091" y="11812"/>
                        <a:pt x="13091" y="11137"/>
                        <a:pt x="13091" y="10800"/>
                      </a:cubicBezTo>
                      <a:cubicBezTo>
                        <a:pt x="13746" y="10124"/>
                        <a:pt x="15710" y="9787"/>
                        <a:pt x="16364" y="9787"/>
                      </a:cubicBezTo>
                      <a:cubicBezTo>
                        <a:pt x="16364" y="9787"/>
                        <a:pt x="16364" y="9787"/>
                        <a:pt x="16364" y="9787"/>
                      </a:cubicBezTo>
                      <a:cubicBezTo>
                        <a:pt x="16364" y="9112"/>
                        <a:pt x="16364" y="8100"/>
                        <a:pt x="17673" y="7424"/>
                      </a:cubicBezTo>
                      <a:cubicBezTo>
                        <a:pt x="18328" y="7087"/>
                        <a:pt x="17673" y="6412"/>
                        <a:pt x="17019" y="5737"/>
                      </a:cubicBezTo>
                      <a:cubicBezTo>
                        <a:pt x="17019" y="5062"/>
                        <a:pt x="16364" y="4725"/>
                        <a:pt x="16364" y="4387"/>
                      </a:cubicBezTo>
                      <a:cubicBezTo>
                        <a:pt x="16364" y="3374"/>
                        <a:pt x="18328" y="3037"/>
                        <a:pt x="19637" y="2699"/>
                      </a:cubicBezTo>
                      <a:cubicBezTo>
                        <a:pt x="20291" y="2362"/>
                        <a:pt x="20946" y="2362"/>
                        <a:pt x="21600" y="2024"/>
                      </a:cubicBezTo>
                      <a:cubicBezTo>
                        <a:pt x="20946" y="1687"/>
                        <a:pt x="19637" y="1349"/>
                        <a:pt x="19637" y="674"/>
                      </a:cubicBezTo>
                      <a:cubicBezTo>
                        <a:pt x="19637" y="674"/>
                        <a:pt x="18328" y="337"/>
                        <a:pt x="17019" y="674"/>
                      </a:cubicBezTo>
                      <a:cubicBezTo>
                        <a:pt x="17019" y="1012"/>
                        <a:pt x="17019" y="1012"/>
                        <a:pt x="16364" y="1012"/>
                      </a:cubicBezTo>
                      <a:cubicBezTo>
                        <a:pt x="15710" y="1349"/>
                        <a:pt x="15710" y="1349"/>
                        <a:pt x="15055" y="1349"/>
                      </a:cubicBezTo>
                      <a:cubicBezTo>
                        <a:pt x="14400" y="1349"/>
                        <a:pt x="14400" y="1012"/>
                        <a:pt x="13746" y="1012"/>
                      </a:cubicBezTo>
                      <a:cubicBezTo>
                        <a:pt x="13746" y="1012"/>
                        <a:pt x="13746" y="1012"/>
                        <a:pt x="13746" y="1012"/>
                      </a:cubicBezTo>
                      <a:cubicBezTo>
                        <a:pt x="13091" y="1012"/>
                        <a:pt x="13091" y="1012"/>
                        <a:pt x="12437" y="1012"/>
                      </a:cubicBezTo>
                      <a:cubicBezTo>
                        <a:pt x="11782" y="1012"/>
                        <a:pt x="11782" y="1012"/>
                        <a:pt x="11128" y="1012"/>
                      </a:cubicBezTo>
                      <a:cubicBezTo>
                        <a:pt x="11128" y="1012"/>
                        <a:pt x="11128" y="1012"/>
                        <a:pt x="10472" y="1012"/>
                      </a:cubicBezTo>
                      <a:cubicBezTo>
                        <a:pt x="10472" y="1012"/>
                        <a:pt x="10472" y="1012"/>
                        <a:pt x="10472" y="1012"/>
                      </a:cubicBezTo>
                      <a:cubicBezTo>
                        <a:pt x="10472" y="1012"/>
                        <a:pt x="10472" y="1012"/>
                        <a:pt x="9818" y="1012"/>
                      </a:cubicBezTo>
                      <a:cubicBezTo>
                        <a:pt x="9818" y="1012"/>
                        <a:pt x="9818" y="1012"/>
                        <a:pt x="9818" y="1012"/>
                      </a:cubicBezTo>
                      <a:cubicBezTo>
                        <a:pt x="9163" y="1012"/>
                        <a:pt x="9163" y="1012"/>
                        <a:pt x="9163" y="1012"/>
                      </a:cubicBezTo>
                      <a:cubicBezTo>
                        <a:pt x="9163" y="1012"/>
                        <a:pt x="9163" y="1012"/>
                        <a:pt x="9163" y="1012"/>
                      </a:cubicBezTo>
                      <a:cubicBezTo>
                        <a:pt x="9163" y="674"/>
                        <a:pt x="9163" y="674"/>
                        <a:pt x="9163" y="674"/>
                      </a:cubicBezTo>
                      <a:cubicBezTo>
                        <a:pt x="8509" y="674"/>
                        <a:pt x="8509" y="674"/>
                        <a:pt x="8509" y="674"/>
                      </a:cubicBezTo>
                      <a:cubicBezTo>
                        <a:pt x="8509" y="674"/>
                        <a:pt x="8509" y="674"/>
                        <a:pt x="8509" y="674"/>
                      </a:cubicBezTo>
                      <a:cubicBezTo>
                        <a:pt x="8509" y="674"/>
                        <a:pt x="8509" y="674"/>
                        <a:pt x="7854" y="337"/>
                      </a:cubicBezTo>
                      <a:cubicBezTo>
                        <a:pt x="7854" y="337"/>
                        <a:pt x="7854" y="337"/>
                        <a:pt x="7854" y="337"/>
                      </a:cubicBezTo>
                      <a:cubicBezTo>
                        <a:pt x="7854" y="337"/>
                        <a:pt x="7854" y="337"/>
                        <a:pt x="7854" y="337"/>
                      </a:cubicBezTo>
                      <a:cubicBezTo>
                        <a:pt x="7854" y="337"/>
                        <a:pt x="7854" y="0"/>
                        <a:pt x="7854" y="0"/>
                      </a:cubicBezTo>
                      <a:cubicBezTo>
                        <a:pt x="7854" y="0"/>
                        <a:pt x="7854" y="0"/>
                        <a:pt x="7854" y="0"/>
                      </a:cubicBezTo>
                      <a:cubicBezTo>
                        <a:pt x="7854" y="0"/>
                        <a:pt x="7200" y="0"/>
                        <a:pt x="7200" y="0"/>
                      </a:cubicBezTo>
                      <a:cubicBezTo>
                        <a:pt x="7200" y="337"/>
                        <a:pt x="6545" y="337"/>
                        <a:pt x="6545" y="337"/>
                      </a:cubicBezTo>
                      <a:cubicBezTo>
                        <a:pt x="5890" y="337"/>
                        <a:pt x="5890" y="337"/>
                        <a:pt x="5890" y="674"/>
                      </a:cubicBezTo>
                      <a:cubicBezTo>
                        <a:pt x="5890" y="674"/>
                        <a:pt x="5890" y="674"/>
                        <a:pt x="5236" y="674"/>
                      </a:cubicBezTo>
                      <a:cubicBezTo>
                        <a:pt x="5236" y="1349"/>
                        <a:pt x="5236" y="2024"/>
                        <a:pt x="5890" y="2362"/>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08" name="Shape">
                  <a:extLst>
                    <a:ext uri="{FF2B5EF4-FFF2-40B4-BE49-F238E27FC236}">
                      <a16:creationId xmlns:a16="http://schemas.microsoft.com/office/drawing/2014/main" id="{FC61592F-4637-4A71-8B30-BA66F9A0904F}"/>
                    </a:ext>
                  </a:extLst>
                </p:cNvPr>
                <p:cNvSpPr/>
                <p:nvPr/>
              </p:nvSpPr>
              <p:spPr>
                <a:xfrm>
                  <a:off x="194658" y="352689"/>
                  <a:ext cx="51010" cy="36850"/>
                </a:xfrm>
                <a:custGeom>
                  <a:avLst/>
                  <a:gdLst/>
                  <a:ahLst/>
                  <a:cxnLst>
                    <a:cxn ang="0">
                      <a:pos x="wd2" y="hd2"/>
                    </a:cxn>
                    <a:cxn ang="5400000">
                      <a:pos x="wd2" y="hd2"/>
                    </a:cxn>
                    <a:cxn ang="10800000">
                      <a:pos x="wd2" y="hd2"/>
                    </a:cxn>
                    <a:cxn ang="16200000">
                      <a:pos x="wd2" y="hd2"/>
                    </a:cxn>
                  </a:cxnLst>
                  <a:rect l="0" t="0" r="r" b="b"/>
                  <a:pathLst>
                    <a:path w="21600" h="21437" extrusionOk="0">
                      <a:moveTo>
                        <a:pt x="14580" y="21437"/>
                      </a:moveTo>
                      <a:cubicBezTo>
                        <a:pt x="14580" y="21437"/>
                        <a:pt x="14580" y="20783"/>
                        <a:pt x="14580" y="20128"/>
                      </a:cubicBezTo>
                      <a:cubicBezTo>
                        <a:pt x="14580" y="20128"/>
                        <a:pt x="14580" y="20128"/>
                        <a:pt x="14580" y="19474"/>
                      </a:cubicBezTo>
                      <a:cubicBezTo>
                        <a:pt x="14580" y="19474"/>
                        <a:pt x="15120" y="18819"/>
                        <a:pt x="15120" y="18165"/>
                      </a:cubicBezTo>
                      <a:cubicBezTo>
                        <a:pt x="15120" y="18165"/>
                        <a:pt x="15120" y="18165"/>
                        <a:pt x="15120" y="18165"/>
                      </a:cubicBezTo>
                      <a:cubicBezTo>
                        <a:pt x="15120" y="18165"/>
                        <a:pt x="15120" y="17510"/>
                        <a:pt x="15120" y="16856"/>
                      </a:cubicBezTo>
                      <a:cubicBezTo>
                        <a:pt x="15120" y="16201"/>
                        <a:pt x="14580" y="14892"/>
                        <a:pt x="15120" y="14237"/>
                      </a:cubicBezTo>
                      <a:cubicBezTo>
                        <a:pt x="15660" y="14237"/>
                        <a:pt x="15660" y="14237"/>
                        <a:pt x="16199" y="14237"/>
                      </a:cubicBezTo>
                      <a:cubicBezTo>
                        <a:pt x="18900" y="14237"/>
                        <a:pt x="18900" y="13583"/>
                        <a:pt x="18900" y="13583"/>
                      </a:cubicBezTo>
                      <a:cubicBezTo>
                        <a:pt x="18900" y="11619"/>
                        <a:pt x="19440" y="10965"/>
                        <a:pt x="19979" y="10309"/>
                      </a:cubicBezTo>
                      <a:cubicBezTo>
                        <a:pt x="19979" y="10309"/>
                        <a:pt x="19979" y="10309"/>
                        <a:pt x="19979" y="10309"/>
                      </a:cubicBezTo>
                      <a:cubicBezTo>
                        <a:pt x="19979" y="9655"/>
                        <a:pt x="18900" y="9000"/>
                        <a:pt x="18900" y="8346"/>
                      </a:cubicBezTo>
                      <a:cubicBezTo>
                        <a:pt x="18360" y="8346"/>
                        <a:pt x="18360" y="7691"/>
                        <a:pt x="18360" y="7691"/>
                      </a:cubicBezTo>
                      <a:cubicBezTo>
                        <a:pt x="17819" y="7037"/>
                        <a:pt x="17819" y="7037"/>
                        <a:pt x="17819" y="7037"/>
                      </a:cubicBezTo>
                      <a:cubicBezTo>
                        <a:pt x="17819" y="6382"/>
                        <a:pt x="17819" y="6382"/>
                        <a:pt x="17819" y="6382"/>
                      </a:cubicBezTo>
                      <a:cubicBezTo>
                        <a:pt x="18360" y="5727"/>
                        <a:pt x="18900" y="5073"/>
                        <a:pt x="19440" y="5073"/>
                      </a:cubicBezTo>
                      <a:cubicBezTo>
                        <a:pt x="19979" y="4418"/>
                        <a:pt x="20520" y="3764"/>
                        <a:pt x="21060" y="2455"/>
                      </a:cubicBezTo>
                      <a:cubicBezTo>
                        <a:pt x="21060" y="2455"/>
                        <a:pt x="21060" y="2455"/>
                        <a:pt x="21060" y="2455"/>
                      </a:cubicBezTo>
                      <a:cubicBezTo>
                        <a:pt x="21060" y="2455"/>
                        <a:pt x="21060" y="2455"/>
                        <a:pt x="21600" y="2455"/>
                      </a:cubicBezTo>
                      <a:cubicBezTo>
                        <a:pt x="21600" y="2455"/>
                        <a:pt x="21600" y="2455"/>
                        <a:pt x="21600" y="2455"/>
                      </a:cubicBezTo>
                      <a:cubicBezTo>
                        <a:pt x="21600" y="2455"/>
                        <a:pt x="21600" y="2455"/>
                        <a:pt x="21600" y="2455"/>
                      </a:cubicBezTo>
                      <a:cubicBezTo>
                        <a:pt x="21600" y="2455"/>
                        <a:pt x="21600" y="1800"/>
                        <a:pt x="21600" y="1800"/>
                      </a:cubicBezTo>
                      <a:cubicBezTo>
                        <a:pt x="21600" y="1800"/>
                        <a:pt x="21600" y="1800"/>
                        <a:pt x="21600" y="1800"/>
                      </a:cubicBezTo>
                      <a:cubicBezTo>
                        <a:pt x="21600" y="1146"/>
                        <a:pt x="21600" y="1146"/>
                        <a:pt x="21060" y="1146"/>
                      </a:cubicBezTo>
                      <a:cubicBezTo>
                        <a:pt x="21060" y="491"/>
                        <a:pt x="21060" y="491"/>
                        <a:pt x="21060" y="491"/>
                      </a:cubicBezTo>
                      <a:cubicBezTo>
                        <a:pt x="21060" y="1146"/>
                        <a:pt x="20520" y="491"/>
                        <a:pt x="19979" y="491"/>
                      </a:cubicBezTo>
                      <a:cubicBezTo>
                        <a:pt x="18900" y="-163"/>
                        <a:pt x="17280" y="-163"/>
                        <a:pt x="14580" y="491"/>
                      </a:cubicBezTo>
                      <a:cubicBezTo>
                        <a:pt x="14580" y="491"/>
                        <a:pt x="14580" y="491"/>
                        <a:pt x="14580" y="491"/>
                      </a:cubicBezTo>
                      <a:cubicBezTo>
                        <a:pt x="12959" y="1146"/>
                        <a:pt x="12420" y="2455"/>
                        <a:pt x="12420" y="2455"/>
                      </a:cubicBezTo>
                      <a:cubicBezTo>
                        <a:pt x="12420" y="3109"/>
                        <a:pt x="12420" y="3764"/>
                        <a:pt x="12420" y="3764"/>
                      </a:cubicBezTo>
                      <a:cubicBezTo>
                        <a:pt x="12959" y="4418"/>
                        <a:pt x="12959" y="5073"/>
                        <a:pt x="12959" y="5727"/>
                      </a:cubicBezTo>
                      <a:cubicBezTo>
                        <a:pt x="12420" y="7037"/>
                        <a:pt x="11340" y="7037"/>
                        <a:pt x="10260" y="7037"/>
                      </a:cubicBezTo>
                      <a:cubicBezTo>
                        <a:pt x="9180" y="7037"/>
                        <a:pt x="8099" y="6382"/>
                        <a:pt x="8099" y="5073"/>
                      </a:cubicBezTo>
                      <a:cubicBezTo>
                        <a:pt x="7560" y="5073"/>
                        <a:pt x="7560" y="5727"/>
                        <a:pt x="7560" y="5727"/>
                      </a:cubicBezTo>
                      <a:cubicBezTo>
                        <a:pt x="7020" y="5727"/>
                        <a:pt x="7020" y="6382"/>
                        <a:pt x="7020" y="6382"/>
                      </a:cubicBezTo>
                      <a:cubicBezTo>
                        <a:pt x="7560" y="8346"/>
                        <a:pt x="6479" y="9000"/>
                        <a:pt x="5399" y="10309"/>
                      </a:cubicBezTo>
                      <a:cubicBezTo>
                        <a:pt x="4859" y="10965"/>
                        <a:pt x="4319" y="11619"/>
                        <a:pt x="4319" y="12274"/>
                      </a:cubicBezTo>
                      <a:cubicBezTo>
                        <a:pt x="4859" y="14892"/>
                        <a:pt x="3239" y="17510"/>
                        <a:pt x="0" y="19474"/>
                      </a:cubicBezTo>
                      <a:cubicBezTo>
                        <a:pt x="0" y="19474"/>
                        <a:pt x="0" y="19474"/>
                        <a:pt x="539" y="19474"/>
                      </a:cubicBezTo>
                      <a:cubicBezTo>
                        <a:pt x="539" y="19474"/>
                        <a:pt x="539" y="19474"/>
                        <a:pt x="539" y="19474"/>
                      </a:cubicBezTo>
                      <a:cubicBezTo>
                        <a:pt x="539" y="19474"/>
                        <a:pt x="539" y="19474"/>
                        <a:pt x="1079" y="19474"/>
                      </a:cubicBezTo>
                      <a:cubicBezTo>
                        <a:pt x="1079" y="19474"/>
                        <a:pt x="1079" y="19474"/>
                        <a:pt x="1079" y="19474"/>
                      </a:cubicBezTo>
                      <a:cubicBezTo>
                        <a:pt x="1079" y="19474"/>
                        <a:pt x="1619" y="19474"/>
                        <a:pt x="1619" y="19474"/>
                      </a:cubicBezTo>
                      <a:cubicBezTo>
                        <a:pt x="1619" y="19474"/>
                        <a:pt x="1619" y="19474"/>
                        <a:pt x="2159" y="19474"/>
                      </a:cubicBezTo>
                      <a:cubicBezTo>
                        <a:pt x="2159" y="19474"/>
                        <a:pt x="2159" y="19474"/>
                        <a:pt x="2159" y="19474"/>
                      </a:cubicBezTo>
                      <a:cubicBezTo>
                        <a:pt x="2159" y="18819"/>
                        <a:pt x="2699" y="18819"/>
                        <a:pt x="2699" y="18819"/>
                      </a:cubicBezTo>
                      <a:cubicBezTo>
                        <a:pt x="2699" y="18819"/>
                        <a:pt x="2699" y="18819"/>
                        <a:pt x="3239" y="18819"/>
                      </a:cubicBezTo>
                      <a:cubicBezTo>
                        <a:pt x="3239" y="18819"/>
                        <a:pt x="3239" y="18819"/>
                        <a:pt x="3239" y="18819"/>
                      </a:cubicBezTo>
                      <a:cubicBezTo>
                        <a:pt x="3239" y="18819"/>
                        <a:pt x="3239" y="18819"/>
                        <a:pt x="3780" y="18819"/>
                      </a:cubicBezTo>
                      <a:cubicBezTo>
                        <a:pt x="3780" y="18819"/>
                        <a:pt x="3780" y="18819"/>
                        <a:pt x="3780" y="18165"/>
                      </a:cubicBezTo>
                      <a:cubicBezTo>
                        <a:pt x="3780" y="18165"/>
                        <a:pt x="4319" y="18165"/>
                        <a:pt x="4319" y="18165"/>
                      </a:cubicBezTo>
                      <a:cubicBezTo>
                        <a:pt x="4319" y="18165"/>
                        <a:pt x="4319" y="18165"/>
                        <a:pt x="4319" y="18165"/>
                      </a:cubicBezTo>
                      <a:cubicBezTo>
                        <a:pt x="4319" y="18165"/>
                        <a:pt x="4859" y="18165"/>
                        <a:pt x="4859" y="17510"/>
                      </a:cubicBezTo>
                      <a:cubicBezTo>
                        <a:pt x="4859" y="17510"/>
                        <a:pt x="5399" y="17510"/>
                        <a:pt x="5399" y="16856"/>
                      </a:cubicBezTo>
                      <a:cubicBezTo>
                        <a:pt x="5939" y="16856"/>
                        <a:pt x="6479" y="16856"/>
                        <a:pt x="7020" y="16856"/>
                      </a:cubicBezTo>
                      <a:cubicBezTo>
                        <a:pt x="7560" y="16856"/>
                        <a:pt x="8640" y="16856"/>
                        <a:pt x="9180" y="17510"/>
                      </a:cubicBezTo>
                      <a:cubicBezTo>
                        <a:pt x="9180" y="17510"/>
                        <a:pt x="9180" y="17510"/>
                        <a:pt x="9180" y="17510"/>
                      </a:cubicBezTo>
                      <a:cubicBezTo>
                        <a:pt x="9180" y="17510"/>
                        <a:pt x="9720" y="17510"/>
                        <a:pt x="9720" y="17510"/>
                      </a:cubicBezTo>
                      <a:cubicBezTo>
                        <a:pt x="9720" y="18165"/>
                        <a:pt x="10260" y="18165"/>
                        <a:pt x="10260" y="18165"/>
                      </a:cubicBezTo>
                      <a:cubicBezTo>
                        <a:pt x="10800" y="18819"/>
                        <a:pt x="11340" y="19474"/>
                        <a:pt x="11879" y="19474"/>
                      </a:cubicBezTo>
                      <a:cubicBezTo>
                        <a:pt x="11879" y="19474"/>
                        <a:pt x="12420" y="20128"/>
                        <a:pt x="12420" y="20128"/>
                      </a:cubicBezTo>
                      <a:cubicBezTo>
                        <a:pt x="12420" y="20128"/>
                        <a:pt x="12420" y="20128"/>
                        <a:pt x="12959" y="20128"/>
                      </a:cubicBezTo>
                      <a:cubicBezTo>
                        <a:pt x="12959" y="20128"/>
                        <a:pt x="12959" y="20128"/>
                        <a:pt x="12959" y="20783"/>
                      </a:cubicBezTo>
                      <a:cubicBezTo>
                        <a:pt x="13500" y="20783"/>
                        <a:pt x="13500" y="20783"/>
                        <a:pt x="13500" y="20783"/>
                      </a:cubicBezTo>
                      <a:cubicBezTo>
                        <a:pt x="13500" y="20783"/>
                        <a:pt x="13500" y="20783"/>
                        <a:pt x="14040" y="21437"/>
                      </a:cubicBezTo>
                      <a:cubicBezTo>
                        <a:pt x="14040" y="21437"/>
                        <a:pt x="14040" y="21437"/>
                        <a:pt x="14040" y="21437"/>
                      </a:cubicBezTo>
                      <a:cubicBezTo>
                        <a:pt x="14040" y="21437"/>
                        <a:pt x="14580" y="21437"/>
                        <a:pt x="14580" y="21437"/>
                      </a:cubicBezTo>
                      <a:cubicBezTo>
                        <a:pt x="14580" y="21437"/>
                        <a:pt x="14580" y="21437"/>
                        <a:pt x="14580" y="21437"/>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09" name="Shape">
                  <a:extLst>
                    <a:ext uri="{FF2B5EF4-FFF2-40B4-BE49-F238E27FC236}">
                      <a16:creationId xmlns:a16="http://schemas.microsoft.com/office/drawing/2014/main" id="{AC110445-3105-49C5-B1C1-D245D1D72C83}"/>
                    </a:ext>
                  </a:extLst>
                </p:cNvPr>
                <p:cNvSpPr/>
                <p:nvPr/>
              </p:nvSpPr>
              <p:spPr>
                <a:xfrm>
                  <a:off x="184249" y="385709"/>
                  <a:ext cx="46845" cy="29672"/>
                </a:xfrm>
                <a:custGeom>
                  <a:avLst/>
                  <a:gdLst/>
                  <a:ahLst/>
                  <a:cxnLst>
                    <a:cxn ang="0">
                      <a:pos x="wd2" y="hd2"/>
                    </a:cxn>
                    <a:cxn ang="5400000">
                      <a:pos x="wd2" y="hd2"/>
                    </a:cxn>
                    <a:cxn ang="10800000">
                      <a:pos x="wd2" y="hd2"/>
                    </a:cxn>
                    <a:cxn ang="16200000">
                      <a:pos x="wd2" y="hd2"/>
                    </a:cxn>
                  </a:cxnLst>
                  <a:rect l="0" t="0" r="r" b="b"/>
                  <a:pathLst>
                    <a:path w="21600" h="21131" extrusionOk="0">
                      <a:moveTo>
                        <a:pt x="18189" y="21131"/>
                      </a:moveTo>
                      <a:cubicBezTo>
                        <a:pt x="18189" y="20331"/>
                        <a:pt x="18189" y="20331"/>
                        <a:pt x="18189" y="20331"/>
                      </a:cubicBezTo>
                      <a:cubicBezTo>
                        <a:pt x="18189" y="19531"/>
                        <a:pt x="18189" y="19531"/>
                        <a:pt x="18189" y="19531"/>
                      </a:cubicBezTo>
                      <a:cubicBezTo>
                        <a:pt x="18189" y="18731"/>
                        <a:pt x="18757" y="18731"/>
                        <a:pt x="18757" y="18731"/>
                      </a:cubicBezTo>
                      <a:cubicBezTo>
                        <a:pt x="18757" y="18731"/>
                        <a:pt x="18757" y="17931"/>
                        <a:pt x="18757" y="17931"/>
                      </a:cubicBezTo>
                      <a:cubicBezTo>
                        <a:pt x="18757" y="17931"/>
                        <a:pt x="18757" y="17931"/>
                        <a:pt x="18757" y="17131"/>
                      </a:cubicBezTo>
                      <a:cubicBezTo>
                        <a:pt x="18757" y="17131"/>
                        <a:pt x="18757" y="17131"/>
                        <a:pt x="18757" y="16332"/>
                      </a:cubicBezTo>
                      <a:cubicBezTo>
                        <a:pt x="19326" y="16332"/>
                        <a:pt x="19326" y="16332"/>
                        <a:pt x="19326" y="16332"/>
                      </a:cubicBezTo>
                      <a:cubicBezTo>
                        <a:pt x="19326" y="16332"/>
                        <a:pt x="19326" y="15531"/>
                        <a:pt x="19326" y="15531"/>
                      </a:cubicBezTo>
                      <a:cubicBezTo>
                        <a:pt x="19326" y="15531"/>
                        <a:pt x="19326" y="15531"/>
                        <a:pt x="19326" y="15531"/>
                      </a:cubicBezTo>
                      <a:cubicBezTo>
                        <a:pt x="19894" y="14731"/>
                        <a:pt x="19894" y="14731"/>
                        <a:pt x="19894" y="14731"/>
                      </a:cubicBezTo>
                      <a:cubicBezTo>
                        <a:pt x="19894" y="14731"/>
                        <a:pt x="19894" y="14731"/>
                        <a:pt x="20463" y="14731"/>
                      </a:cubicBezTo>
                      <a:cubicBezTo>
                        <a:pt x="20463" y="13931"/>
                        <a:pt x="20463" y="13931"/>
                        <a:pt x="20463" y="13931"/>
                      </a:cubicBezTo>
                      <a:cubicBezTo>
                        <a:pt x="20463" y="13931"/>
                        <a:pt x="20463" y="13931"/>
                        <a:pt x="20463" y="13931"/>
                      </a:cubicBezTo>
                      <a:cubicBezTo>
                        <a:pt x="21031" y="13931"/>
                        <a:pt x="21031" y="13931"/>
                        <a:pt x="21031" y="13931"/>
                      </a:cubicBezTo>
                      <a:cubicBezTo>
                        <a:pt x="21031" y="13931"/>
                        <a:pt x="21031" y="13931"/>
                        <a:pt x="21031" y="13931"/>
                      </a:cubicBezTo>
                      <a:cubicBezTo>
                        <a:pt x="21031" y="13131"/>
                        <a:pt x="21031" y="13131"/>
                        <a:pt x="21600" y="13131"/>
                      </a:cubicBezTo>
                      <a:cubicBezTo>
                        <a:pt x="21600" y="12332"/>
                        <a:pt x="21600" y="12332"/>
                        <a:pt x="21600" y="12332"/>
                      </a:cubicBezTo>
                      <a:cubicBezTo>
                        <a:pt x="21600" y="12332"/>
                        <a:pt x="21600" y="12332"/>
                        <a:pt x="21600" y="12332"/>
                      </a:cubicBezTo>
                      <a:cubicBezTo>
                        <a:pt x="21600" y="11531"/>
                        <a:pt x="21600" y="11531"/>
                        <a:pt x="21600" y="10731"/>
                      </a:cubicBezTo>
                      <a:cubicBezTo>
                        <a:pt x="21600" y="10731"/>
                        <a:pt x="21031" y="10731"/>
                        <a:pt x="21031" y="10731"/>
                      </a:cubicBezTo>
                      <a:cubicBezTo>
                        <a:pt x="21031" y="9930"/>
                        <a:pt x="21031" y="9930"/>
                        <a:pt x="21031" y="9930"/>
                      </a:cubicBezTo>
                      <a:cubicBezTo>
                        <a:pt x="21031" y="9930"/>
                        <a:pt x="20463" y="9131"/>
                        <a:pt x="20463" y="9131"/>
                      </a:cubicBezTo>
                      <a:cubicBezTo>
                        <a:pt x="20463" y="9131"/>
                        <a:pt x="20463" y="9131"/>
                        <a:pt x="20463" y="8330"/>
                      </a:cubicBezTo>
                      <a:cubicBezTo>
                        <a:pt x="20463" y="8330"/>
                        <a:pt x="20463" y="8330"/>
                        <a:pt x="20463" y="8330"/>
                      </a:cubicBezTo>
                      <a:cubicBezTo>
                        <a:pt x="20463" y="8330"/>
                        <a:pt x="20463" y="7531"/>
                        <a:pt x="20463" y="7531"/>
                      </a:cubicBezTo>
                      <a:cubicBezTo>
                        <a:pt x="20463" y="7531"/>
                        <a:pt x="19894" y="7531"/>
                        <a:pt x="19894" y="7531"/>
                      </a:cubicBezTo>
                      <a:cubicBezTo>
                        <a:pt x="19894" y="7531"/>
                        <a:pt x="19894" y="7531"/>
                        <a:pt x="19894" y="6730"/>
                      </a:cubicBezTo>
                      <a:cubicBezTo>
                        <a:pt x="19894" y="6730"/>
                        <a:pt x="19326" y="5931"/>
                        <a:pt x="19326" y="5931"/>
                      </a:cubicBezTo>
                      <a:cubicBezTo>
                        <a:pt x="18189" y="4331"/>
                        <a:pt x="17621" y="4331"/>
                        <a:pt x="16484" y="3531"/>
                      </a:cubicBezTo>
                      <a:cubicBezTo>
                        <a:pt x="15915" y="2731"/>
                        <a:pt x="15347" y="1931"/>
                        <a:pt x="14210" y="1131"/>
                      </a:cubicBezTo>
                      <a:cubicBezTo>
                        <a:pt x="13642" y="331"/>
                        <a:pt x="12505" y="-469"/>
                        <a:pt x="11936" y="331"/>
                      </a:cubicBezTo>
                      <a:cubicBezTo>
                        <a:pt x="10231" y="2731"/>
                        <a:pt x="6821" y="3531"/>
                        <a:pt x="4547" y="3531"/>
                      </a:cubicBezTo>
                      <a:cubicBezTo>
                        <a:pt x="4547" y="3531"/>
                        <a:pt x="4547" y="3531"/>
                        <a:pt x="4547" y="3531"/>
                      </a:cubicBezTo>
                      <a:cubicBezTo>
                        <a:pt x="4547" y="3531"/>
                        <a:pt x="4547" y="3531"/>
                        <a:pt x="4547" y="3531"/>
                      </a:cubicBezTo>
                      <a:cubicBezTo>
                        <a:pt x="3978" y="3531"/>
                        <a:pt x="3978" y="3531"/>
                        <a:pt x="3978" y="3531"/>
                      </a:cubicBezTo>
                      <a:cubicBezTo>
                        <a:pt x="3978" y="3531"/>
                        <a:pt x="3978" y="3531"/>
                        <a:pt x="3978" y="3531"/>
                      </a:cubicBezTo>
                      <a:cubicBezTo>
                        <a:pt x="3410" y="3531"/>
                        <a:pt x="3410" y="3531"/>
                        <a:pt x="3410" y="3531"/>
                      </a:cubicBezTo>
                      <a:cubicBezTo>
                        <a:pt x="3410" y="3531"/>
                        <a:pt x="2842" y="3531"/>
                        <a:pt x="2842" y="2731"/>
                      </a:cubicBezTo>
                      <a:cubicBezTo>
                        <a:pt x="2842" y="2731"/>
                        <a:pt x="2842" y="2731"/>
                        <a:pt x="2842" y="2731"/>
                      </a:cubicBezTo>
                      <a:cubicBezTo>
                        <a:pt x="1705" y="3531"/>
                        <a:pt x="1136" y="4331"/>
                        <a:pt x="0" y="4331"/>
                      </a:cubicBezTo>
                      <a:cubicBezTo>
                        <a:pt x="0" y="4331"/>
                        <a:pt x="0" y="4331"/>
                        <a:pt x="0" y="4331"/>
                      </a:cubicBezTo>
                      <a:cubicBezTo>
                        <a:pt x="0" y="5131"/>
                        <a:pt x="568" y="5931"/>
                        <a:pt x="1136" y="6730"/>
                      </a:cubicBezTo>
                      <a:cubicBezTo>
                        <a:pt x="1136" y="6730"/>
                        <a:pt x="1705" y="5931"/>
                        <a:pt x="1705" y="5931"/>
                      </a:cubicBezTo>
                      <a:cubicBezTo>
                        <a:pt x="2842" y="5931"/>
                        <a:pt x="3410" y="7531"/>
                        <a:pt x="3978" y="8330"/>
                      </a:cubicBezTo>
                      <a:cubicBezTo>
                        <a:pt x="4547" y="9131"/>
                        <a:pt x="5115" y="9131"/>
                        <a:pt x="5115" y="9930"/>
                      </a:cubicBezTo>
                      <a:cubicBezTo>
                        <a:pt x="5684" y="9930"/>
                        <a:pt x="6252" y="9930"/>
                        <a:pt x="6252" y="10731"/>
                      </a:cubicBezTo>
                      <a:cubicBezTo>
                        <a:pt x="7957" y="11531"/>
                        <a:pt x="9663" y="12332"/>
                        <a:pt x="9663" y="13931"/>
                      </a:cubicBezTo>
                      <a:cubicBezTo>
                        <a:pt x="9663" y="15531"/>
                        <a:pt x="10231" y="16332"/>
                        <a:pt x="10231" y="16332"/>
                      </a:cubicBezTo>
                      <a:cubicBezTo>
                        <a:pt x="10231" y="15531"/>
                        <a:pt x="10800" y="15531"/>
                        <a:pt x="11368" y="14731"/>
                      </a:cubicBezTo>
                      <a:cubicBezTo>
                        <a:pt x="11936" y="13931"/>
                        <a:pt x="12505" y="13131"/>
                        <a:pt x="13073" y="13131"/>
                      </a:cubicBezTo>
                      <a:cubicBezTo>
                        <a:pt x="13642" y="13131"/>
                        <a:pt x="14210" y="13931"/>
                        <a:pt x="14210" y="15531"/>
                      </a:cubicBezTo>
                      <a:cubicBezTo>
                        <a:pt x="14210" y="17131"/>
                        <a:pt x="14778" y="17931"/>
                        <a:pt x="14778" y="17931"/>
                      </a:cubicBezTo>
                      <a:cubicBezTo>
                        <a:pt x="15347" y="17931"/>
                        <a:pt x="15347" y="17931"/>
                        <a:pt x="15347" y="17931"/>
                      </a:cubicBezTo>
                      <a:cubicBezTo>
                        <a:pt x="16484" y="17931"/>
                        <a:pt x="17052" y="19531"/>
                        <a:pt x="17621" y="20331"/>
                      </a:cubicBezTo>
                      <a:cubicBezTo>
                        <a:pt x="17621" y="20331"/>
                        <a:pt x="17621" y="20331"/>
                        <a:pt x="18189" y="20331"/>
                      </a:cubicBezTo>
                      <a:cubicBezTo>
                        <a:pt x="18189" y="21131"/>
                        <a:pt x="18189" y="21131"/>
                        <a:pt x="18189" y="21131"/>
                      </a:cubicBezTo>
                      <a:cubicBezTo>
                        <a:pt x="18189" y="21131"/>
                        <a:pt x="18189" y="21131"/>
                        <a:pt x="18189" y="21131"/>
                      </a:cubicBezTo>
                      <a:cubicBezTo>
                        <a:pt x="18189" y="21131"/>
                        <a:pt x="18189" y="21131"/>
                        <a:pt x="18189" y="21131"/>
                      </a:cubicBezTo>
                      <a:cubicBezTo>
                        <a:pt x="18189" y="21131"/>
                        <a:pt x="18189" y="21131"/>
                        <a:pt x="18189" y="21131"/>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10" name="Shape">
                  <a:extLst>
                    <a:ext uri="{FF2B5EF4-FFF2-40B4-BE49-F238E27FC236}">
                      <a16:creationId xmlns:a16="http://schemas.microsoft.com/office/drawing/2014/main" id="{83C0BD1D-9C70-4093-A8EF-E008EEBA86D6}"/>
                    </a:ext>
                  </a:extLst>
                </p:cNvPr>
                <p:cNvSpPr/>
                <p:nvPr/>
              </p:nvSpPr>
              <p:spPr>
                <a:xfrm>
                  <a:off x="430956" y="437393"/>
                  <a:ext cx="121793" cy="68430"/>
                </a:xfrm>
                <a:custGeom>
                  <a:avLst/>
                  <a:gdLst/>
                  <a:ahLst/>
                  <a:cxnLst>
                    <a:cxn ang="0">
                      <a:pos x="wd2" y="hd2"/>
                    </a:cxn>
                    <a:cxn ang="5400000">
                      <a:pos x="wd2" y="hd2"/>
                    </a:cxn>
                    <a:cxn ang="10800000">
                      <a:pos x="wd2" y="hd2"/>
                    </a:cxn>
                    <a:cxn ang="16200000">
                      <a:pos x="wd2" y="hd2"/>
                    </a:cxn>
                  </a:cxnLst>
                  <a:rect l="0" t="0" r="r" b="b"/>
                  <a:pathLst>
                    <a:path w="21462" h="21600" extrusionOk="0">
                      <a:moveTo>
                        <a:pt x="18073" y="13588"/>
                      </a:moveTo>
                      <a:cubicBezTo>
                        <a:pt x="18073" y="13588"/>
                        <a:pt x="18073" y="13239"/>
                        <a:pt x="18073" y="13239"/>
                      </a:cubicBezTo>
                      <a:cubicBezTo>
                        <a:pt x="18073" y="13239"/>
                        <a:pt x="17853" y="12891"/>
                        <a:pt x="17853" y="12891"/>
                      </a:cubicBezTo>
                      <a:cubicBezTo>
                        <a:pt x="17853" y="12542"/>
                        <a:pt x="17853" y="12542"/>
                        <a:pt x="17853" y="12542"/>
                      </a:cubicBezTo>
                      <a:cubicBezTo>
                        <a:pt x="17853" y="12194"/>
                        <a:pt x="17853" y="12194"/>
                        <a:pt x="17632" y="11846"/>
                      </a:cubicBezTo>
                      <a:cubicBezTo>
                        <a:pt x="17632" y="11846"/>
                        <a:pt x="17632" y="11846"/>
                        <a:pt x="17632" y="11497"/>
                      </a:cubicBezTo>
                      <a:cubicBezTo>
                        <a:pt x="17632" y="11497"/>
                        <a:pt x="17632" y="11149"/>
                        <a:pt x="17632" y="10800"/>
                      </a:cubicBezTo>
                      <a:cubicBezTo>
                        <a:pt x="17632" y="10800"/>
                        <a:pt x="17632" y="10800"/>
                        <a:pt x="17632" y="10800"/>
                      </a:cubicBezTo>
                      <a:cubicBezTo>
                        <a:pt x="17632" y="10800"/>
                        <a:pt x="17632" y="10451"/>
                        <a:pt x="17632" y="10451"/>
                      </a:cubicBezTo>
                      <a:cubicBezTo>
                        <a:pt x="17632" y="9754"/>
                        <a:pt x="17632" y="9058"/>
                        <a:pt x="18073" y="8709"/>
                      </a:cubicBezTo>
                      <a:cubicBezTo>
                        <a:pt x="18073" y="8012"/>
                        <a:pt x="17412" y="5574"/>
                        <a:pt x="16310" y="4180"/>
                      </a:cubicBezTo>
                      <a:cubicBezTo>
                        <a:pt x="16310" y="4180"/>
                        <a:pt x="16310" y="4180"/>
                        <a:pt x="16310" y="3832"/>
                      </a:cubicBezTo>
                      <a:cubicBezTo>
                        <a:pt x="16310" y="3832"/>
                        <a:pt x="16310" y="3832"/>
                        <a:pt x="16310" y="3832"/>
                      </a:cubicBezTo>
                      <a:cubicBezTo>
                        <a:pt x="16310" y="3832"/>
                        <a:pt x="16310" y="3832"/>
                        <a:pt x="16310" y="3832"/>
                      </a:cubicBezTo>
                      <a:cubicBezTo>
                        <a:pt x="16310" y="3832"/>
                        <a:pt x="16310" y="3832"/>
                        <a:pt x="16310" y="3832"/>
                      </a:cubicBezTo>
                      <a:cubicBezTo>
                        <a:pt x="16310" y="3832"/>
                        <a:pt x="16089" y="3483"/>
                        <a:pt x="16089" y="3483"/>
                      </a:cubicBezTo>
                      <a:cubicBezTo>
                        <a:pt x="16089" y="3483"/>
                        <a:pt x="16089" y="3483"/>
                        <a:pt x="16089" y="3483"/>
                      </a:cubicBezTo>
                      <a:cubicBezTo>
                        <a:pt x="16089" y="3483"/>
                        <a:pt x="16089" y="3135"/>
                        <a:pt x="16089" y="3135"/>
                      </a:cubicBezTo>
                      <a:cubicBezTo>
                        <a:pt x="16089" y="3135"/>
                        <a:pt x="15869" y="3135"/>
                        <a:pt x="15869" y="2787"/>
                      </a:cubicBezTo>
                      <a:cubicBezTo>
                        <a:pt x="15869" y="2787"/>
                        <a:pt x="15869" y="2787"/>
                        <a:pt x="15869" y="2787"/>
                      </a:cubicBezTo>
                      <a:cubicBezTo>
                        <a:pt x="15869" y="2438"/>
                        <a:pt x="15648" y="2438"/>
                        <a:pt x="15648" y="2438"/>
                      </a:cubicBezTo>
                      <a:cubicBezTo>
                        <a:pt x="15648" y="2090"/>
                        <a:pt x="15648" y="2090"/>
                        <a:pt x="15428" y="1741"/>
                      </a:cubicBezTo>
                      <a:cubicBezTo>
                        <a:pt x="15428" y="1741"/>
                        <a:pt x="15428" y="1741"/>
                        <a:pt x="15428" y="1393"/>
                      </a:cubicBezTo>
                      <a:cubicBezTo>
                        <a:pt x="15428" y="1393"/>
                        <a:pt x="15208" y="1045"/>
                        <a:pt x="15208" y="1045"/>
                      </a:cubicBezTo>
                      <a:cubicBezTo>
                        <a:pt x="15208" y="696"/>
                        <a:pt x="15208" y="696"/>
                        <a:pt x="14987" y="696"/>
                      </a:cubicBezTo>
                      <a:cubicBezTo>
                        <a:pt x="14987" y="348"/>
                        <a:pt x="14987" y="348"/>
                        <a:pt x="14987" y="0"/>
                      </a:cubicBezTo>
                      <a:cubicBezTo>
                        <a:pt x="14546" y="348"/>
                        <a:pt x="14546" y="348"/>
                        <a:pt x="14326" y="348"/>
                      </a:cubicBezTo>
                      <a:cubicBezTo>
                        <a:pt x="14326" y="348"/>
                        <a:pt x="14326" y="348"/>
                        <a:pt x="14326" y="348"/>
                      </a:cubicBezTo>
                      <a:cubicBezTo>
                        <a:pt x="14326" y="348"/>
                        <a:pt x="14326" y="348"/>
                        <a:pt x="14326" y="348"/>
                      </a:cubicBezTo>
                      <a:cubicBezTo>
                        <a:pt x="14106" y="696"/>
                        <a:pt x="14106" y="696"/>
                        <a:pt x="14106" y="1045"/>
                      </a:cubicBezTo>
                      <a:cubicBezTo>
                        <a:pt x="13885" y="1393"/>
                        <a:pt x="13444" y="1741"/>
                        <a:pt x="13004" y="1741"/>
                      </a:cubicBezTo>
                      <a:cubicBezTo>
                        <a:pt x="13004" y="1741"/>
                        <a:pt x="12783" y="1741"/>
                        <a:pt x="12783" y="1741"/>
                      </a:cubicBezTo>
                      <a:cubicBezTo>
                        <a:pt x="12563" y="2090"/>
                        <a:pt x="12563" y="2090"/>
                        <a:pt x="12563" y="2090"/>
                      </a:cubicBezTo>
                      <a:cubicBezTo>
                        <a:pt x="12342" y="2090"/>
                        <a:pt x="12122" y="2090"/>
                        <a:pt x="12122" y="1741"/>
                      </a:cubicBezTo>
                      <a:cubicBezTo>
                        <a:pt x="11902" y="1741"/>
                        <a:pt x="11681" y="1741"/>
                        <a:pt x="11461" y="2090"/>
                      </a:cubicBezTo>
                      <a:cubicBezTo>
                        <a:pt x="11020" y="2787"/>
                        <a:pt x="10138" y="3135"/>
                        <a:pt x="9918" y="2438"/>
                      </a:cubicBezTo>
                      <a:cubicBezTo>
                        <a:pt x="9697" y="2438"/>
                        <a:pt x="9036" y="2090"/>
                        <a:pt x="8595" y="2090"/>
                      </a:cubicBezTo>
                      <a:cubicBezTo>
                        <a:pt x="8375" y="2090"/>
                        <a:pt x="7934" y="1741"/>
                        <a:pt x="7053" y="1393"/>
                      </a:cubicBezTo>
                      <a:cubicBezTo>
                        <a:pt x="6832" y="1393"/>
                        <a:pt x="6391" y="1393"/>
                        <a:pt x="6171" y="1393"/>
                      </a:cubicBezTo>
                      <a:cubicBezTo>
                        <a:pt x="6171" y="1393"/>
                        <a:pt x="5951" y="1393"/>
                        <a:pt x="5951" y="1393"/>
                      </a:cubicBezTo>
                      <a:cubicBezTo>
                        <a:pt x="5951" y="1393"/>
                        <a:pt x="5951" y="1393"/>
                        <a:pt x="5951" y="1393"/>
                      </a:cubicBezTo>
                      <a:cubicBezTo>
                        <a:pt x="5730" y="1393"/>
                        <a:pt x="5730" y="1393"/>
                        <a:pt x="5730" y="1393"/>
                      </a:cubicBezTo>
                      <a:cubicBezTo>
                        <a:pt x="5730" y="1393"/>
                        <a:pt x="5730" y="1393"/>
                        <a:pt x="5730" y="1393"/>
                      </a:cubicBezTo>
                      <a:cubicBezTo>
                        <a:pt x="5730" y="1393"/>
                        <a:pt x="5510" y="1393"/>
                        <a:pt x="5510" y="1741"/>
                      </a:cubicBezTo>
                      <a:cubicBezTo>
                        <a:pt x="5510" y="1741"/>
                        <a:pt x="5289" y="2090"/>
                        <a:pt x="5289" y="2090"/>
                      </a:cubicBezTo>
                      <a:cubicBezTo>
                        <a:pt x="5069" y="2438"/>
                        <a:pt x="4628" y="2787"/>
                        <a:pt x="4408" y="3135"/>
                      </a:cubicBezTo>
                      <a:cubicBezTo>
                        <a:pt x="4408" y="3135"/>
                        <a:pt x="4187" y="3135"/>
                        <a:pt x="4187" y="3135"/>
                      </a:cubicBezTo>
                      <a:cubicBezTo>
                        <a:pt x="3967" y="3483"/>
                        <a:pt x="3746" y="3483"/>
                        <a:pt x="3526" y="3832"/>
                      </a:cubicBezTo>
                      <a:cubicBezTo>
                        <a:pt x="3526" y="3832"/>
                        <a:pt x="3085" y="4877"/>
                        <a:pt x="2865" y="5574"/>
                      </a:cubicBezTo>
                      <a:cubicBezTo>
                        <a:pt x="2424" y="7316"/>
                        <a:pt x="1983" y="8709"/>
                        <a:pt x="1322" y="9754"/>
                      </a:cubicBezTo>
                      <a:cubicBezTo>
                        <a:pt x="881" y="10451"/>
                        <a:pt x="440" y="10800"/>
                        <a:pt x="220" y="11149"/>
                      </a:cubicBezTo>
                      <a:cubicBezTo>
                        <a:pt x="220" y="11149"/>
                        <a:pt x="220" y="11149"/>
                        <a:pt x="0" y="11149"/>
                      </a:cubicBezTo>
                      <a:cubicBezTo>
                        <a:pt x="220" y="11149"/>
                        <a:pt x="220" y="11497"/>
                        <a:pt x="220" y="11497"/>
                      </a:cubicBezTo>
                      <a:cubicBezTo>
                        <a:pt x="440" y="11846"/>
                        <a:pt x="881" y="12542"/>
                        <a:pt x="881" y="13239"/>
                      </a:cubicBezTo>
                      <a:cubicBezTo>
                        <a:pt x="881" y="13936"/>
                        <a:pt x="1102" y="13936"/>
                        <a:pt x="1322" y="13936"/>
                      </a:cubicBezTo>
                      <a:cubicBezTo>
                        <a:pt x="1542" y="13936"/>
                        <a:pt x="1542" y="13936"/>
                        <a:pt x="1763" y="14284"/>
                      </a:cubicBezTo>
                      <a:cubicBezTo>
                        <a:pt x="1983" y="14633"/>
                        <a:pt x="1983" y="15330"/>
                        <a:pt x="1983" y="16026"/>
                      </a:cubicBezTo>
                      <a:cubicBezTo>
                        <a:pt x="1983" y="16026"/>
                        <a:pt x="1983" y="16375"/>
                        <a:pt x="1983" y="16375"/>
                      </a:cubicBezTo>
                      <a:cubicBezTo>
                        <a:pt x="1983" y="16375"/>
                        <a:pt x="1983" y="16375"/>
                        <a:pt x="2204" y="16375"/>
                      </a:cubicBezTo>
                      <a:cubicBezTo>
                        <a:pt x="3746" y="16723"/>
                        <a:pt x="4848" y="17071"/>
                        <a:pt x="4848" y="18465"/>
                      </a:cubicBezTo>
                      <a:cubicBezTo>
                        <a:pt x="4848" y="18465"/>
                        <a:pt x="4848" y="18813"/>
                        <a:pt x="4848" y="18813"/>
                      </a:cubicBezTo>
                      <a:cubicBezTo>
                        <a:pt x="4848" y="19162"/>
                        <a:pt x="4848" y="19510"/>
                        <a:pt x="4848" y="19510"/>
                      </a:cubicBezTo>
                      <a:cubicBezTo>
                        <a:pt x="4848" y="19510"/>
                        <a:pt x="4848" y="19510"/>
                        <a:pt x="4848" y="19510"/>
                      </a:cubicBezTo>
                      <a:cubicBezTo>
                        <a:pt x="4848" y="19510"/>
                        <a:pt x="5069" y="19510"/>
                        <a:pt x="5069" y="19510"/>
                      </a:cubicBezTo>
                      <a:cubicBezTo>
                        <a:pt x="5069" y="19859"/>
                        <a:pt x="5289" y="19859"/>
                        <a:pt x="5289" y="19859"/>
                      </a:cubicBezTo>
                      <a:cubicBezTo>
                        <a:pt x="5289" y="20207"/>
                        <a:pt x="5510" y="20207"/>
                        <a:pt x="5510" y="20207"/>
                      </a:cubicBezTo>
                      <a:cubicBezTo>
                        <a:pt x="5510" y="20207"/>
                        <a:pt x="5730" y="20555"/>
                        <a:pt x="5730" y="20555"/>
                      </a:cubicBezTo>
                      <a:cubicBezTo>
                        <a:pt x="5730" y="20555"/>
                        <a:pt x="5951" y="20904"/>
                        <a:pt x="5951" y="20904"/>
                      </a:cubicBezTo>
                      <a:cubicBezTo>
                        <a:pt x="6171" y="20904"/>
                        <a:pt x="6612" y="20904"/>
                        <a:pt x="7273" y="21252"/>
                      </a:cubicBezTo>
                      <a:cubicBezTo>
                        <a:pt x="7714" y="21252"/>
                        <a:pt x="8155" y="21252"/>
                        <a:pt x="8375" y="21252"/>
                      </a:cubicBezTo>
                      <a:cubicBezTo>
                        <a:pt x="8595" y="21252"/>
                        <a:pt x="8595" y="21252"/>
                        <a:pt x="9036" y="21252"/>
                      </a:cubicBezTo>
                      <a:cubicBezTo>
                        <a:pt x="9697" y="21252"/>
                        <a:pt x="10800" y="21252"/>
                        <a:pt x="11240" y="21600"/>
                      </a:cubicBezTo>
                      <a:cubicBezTo>
                        <a:pt x="11681" y="21600"/>
                        <a:pt x="12122" y="21252"/>
                        <a:pt x="12563" y="20555"/>
                      </a:cubicBezTo>
                      <a:cubicBezTo>
                        <a:pt x="13224" y="19510"/>
                        <a:pt x="14987" y="19510"/>
                        <a:pt x="15428" y="19510"/>
                      </a:cubicBezTo>
                      <a:cubicBezTo>
                        <a:pt x="15648" y="19510"/>
                        <a:pt x="15869" y="19510"/>
                        <a:pt x="15869" y="19510"/>
                      </a:cubicBezTo>
                      <a:cubicBezTo>
                        <a:pt x="17191" y="19859"/>
                        <a:pt x="18073" y="19859"/>
                        <a:pt x="18293" y="20904"/>
                      </a:cubicBezTo>
                      <a:cubicBezTo>
                        <a:pt x="18293" y="20904"/>
                        <a:pt x="18293" y="20904"/>
                        <a:pt x="18293" y="20904"/>
                      </a:cubicBezTo>
                      <a:cubicBezTo>
                        <a:pt x="18293" y="20904"/>
                        <a:pt x="18293" y="20904"/>
                        <a:pt x="18293" y="20904"/>
                      </a:cubicBezTo>
                      <a:cubicBezTo>
                        <a:pt x="18514" y="20904"/>
                        <a:pt x="18514" y="20904"/>
                        <a:pt x="18514" y="20904"/>
                      </a:cubicBezTo>
                      <a:cubicBezTo>
                        <a:pt x="18514" y="20904"/>
                        <a:pt x="18514" y="20904"/>
                        <a:pt x="18734" y="20904"/>
                      </a:cubicBezTo>
                      <a:cubicBezTo>
                        <a:pt x="18734" y="21252"/>
                        <a:pt x="18734" y="21252"/>
                        <a:pt x="18955" y="21252"/>
                      </a:cubicBezTo>
                      <a:cubicBezTo>
                        <a:pt x="18955" y="21252"/>
                        <a:pt x="18955" y="21252"/>
                        <a:pt x="18955" y="21252"/>
                      </a:cubicBezTo>
                      <a:cubicBezTo>
                        <a:pt x="18955" y="20904"/>
                        <a:pt x="18955" y="20555"/>
                        <a:pt x="18955" y="20207"/>
                      </a:cubicBezTo>
                      <a:cubicBezTo>
                        <a:pt x="18955" y="18813"/>
                        <a:pt x="19616" y="16375"/>
                        <a:pt x="20497" y="16375"/>
                      </a:cubicBezTo>
                      <a:cubicBezTo>
                        <a:pt x="20718" y="16375"/>
                        <a:pt x="20718" y="16375"/>
                        <a:pt x="20718" y="16375"/>
                      </a:cubicBezTo>
                      <a:cubicBezTo>
                        <a:pt x="21379" y="16026"/>
                        <a:pt x="21600" y="16026"/>
                        <a:pt x="21379" y="14981"/>
                      </a:cubicBezTo>
                      <a:cubicBezTo>
                        <a:pt x="21379" y="14981"/>
                        <a:pt x="21379" y="14981"/>
                        <a:pt x="21379" y="14981"/>
                      </a:cubicBezTo>
                      <a:cubicBezTo>
                        <a:pt x="21379" y="14981"/>
                        <a:pt x="21159" y="14633"/>
                        <a:pt x="21159" y="14633"/>
                      </a:cubicBezTo>
                      <a:cubicBezTo>
                        <a:pt x="21159" y="14633"/>
                        <a:pt x="21159" y="14633"/>
                        <a:pt x="21159" y="14633"/>
                      </a:cubicBezTo>
                      <a:cubicBezTo>
                        <a:pt x="21159" y="14633"/>
                        <a:pt x="20938" y="14284"/>
                        <a:pt x="20938" y="14284"/>
                      </a:cubicBezTo>
                      <a:cubicBezTo>
                        <a:pt x="20938" y="14633"/>
                        <a:pt x="20718" y="14633"/>
                        <a:pt x="20497" y="14633"/>
                      </a:cubicBezTo>
                      <a:cubicBezTo>
                        <a:pt x="20057" y="14981"/>
                        <a:pt x="19836" y="15330"/>
                        <a:pt x="19616" y="15330"/>
                      </a:cubicBezTo>
                      <a:cubicBezTo>
                        <a:pt x="19175" y="15330"/>
                        <a:pt x="18514" y="14981"/>
                        <a:pt x="18293" y="14284"/>
                      </a:cubicBezTo>
                      <a:cubicBezTo>
                        <a:pt x="18293" y="13936"/>
                        <a:pt x="18293" y="13936"/>
                        <a:pt x="18293" y="13936"/>
                      </a:cubicBezTo>
                      <a:cubicBezTo>
                        <a:pt x="18293" y="13588"/>
                        <a:pt x="18293" y="13588"/>
                        <a:pt x="18293" y="13588"/>
                      </a:cubicBezTo>
                      <a:cubicBezTo>
                        <a:pt x="18293" y="13588"/>
                        <a:pt x="18293" y="13588"/>
                        <a:pt x="18293" y="13588"/>
                      </a:cubicBezTo>
                      <a:cubicBezTo>
                        <a:pt x="18293" y="13588"/>
                        <a:pt x="18073" y="13588"/>
                        <a:pt x="18073" y="13588"/>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11" name="Shape">
                  <a:extLst>
                    <a:ext uri="{FF2B5EF4-FFF2-40B4-BE49-F238E27FC236}">
                      <a16:creationId xmlns:a16="http://schemas.microsoft.com/office/drawing/2014/main" id="{93831452-BAAE-428C-A848-8D5AC64E35A8}"/>
                    </a:ext>
                  </a:extLst>
                </p:cNvPr>
                <p:cNvSpPr/>
                <p:nvPr/>
              </p:nvSpPr>
              <p:spPr>
                <a:xfrm>
                  <a:off x="519438" y="435000"/>
                  <a:ext cx="37997" cy="41636"/>
                </a:xfrm>
                <a:custGeom>
                  <a:avLst/>
                  <a:gdLst/>
                  <a:ahLst/>
                  <a:cxnLst>
                    <a:cxn ang="0">
                      <a:pos x="wd2" y="hd2"/>
                    </a:cxn>
                    <a:cxn ang="5400000">
                      <a:pos x="wd2" y="hd2"/>
                    </a:cxn>
                    <a:cxn ang="10800000">
                      <a:pos x="wd2" y="hd2"/>
                    </a:cxn>
                    <a:cxn ang="16200000">
                      <a:pos x="wd2" y="hd2"/>
                    </a:cxn>
                  </a:cxnLst>
                  <a:rect l="0" t="0" r="r" b="b"/>
                  <a:pathLst>
                    <a:path w="21600" h="21600" extrusionOk="0">
                      <a:moveTo>
                        <a:pt x="719" y="568"/>
                      </a:moveTo>
                      <a:cubicBezTo>
                        <a:pt x="719" y="1136"/>
                        <a:pt x="719" y="1136"/>
                        <a:pt x="719" y="1136"/>
                      </a:cubicBezTo>
                      <a:cubicBezTo>
                        <a:pt x="1439" y="1705"/>
                        <a:pt x="1439" y="2273"/>
                        <a:pt x="1439" y="2273"/>
                      </a:cubicBezTo>
                      <a:cubicBezTo>
                        <a:pt x="1439" y="2273"/>
                        <a:pt x="1439" y="2273"/>
                        <a:pt x="2160" y="2842"/>
                      </a:cubicBezTo>
                      <a:cubicBezTo>
                        <a:pt x="2160" y="2842"/>
                        <a:pt x="2160" y="3410"/>
                        <a:pt x="2160" y="3410"/>
                      </a:cubicBezTo>
                      <a:cubicBezTo>
                        <a:pt x="2160" y="3410"/>
                        <a:pt x="2880" y="3410"/>
                        <a:pt x="2880" y="3978"/>
                      </a:cubicBezTo>
                      <a:cubicBezTo>
                        <a:pt x="2880" y="3978"/>
                        <a:pt x="2880" y="3978"/>
                        <a:pt x="2880" y="4547"/>
                      </a:cubicBezTo>
                      <a:cubicBezTo>
                        <a:pt x="2880" y="4547"/>
                        <a:pt x="2880" y="4547"/>
                        <a:pt x="3599" y="4547"/>
                      </a:cubicBezTo>
                      <a:cubicBezTo>
                        <a:pt x="3599" y="4547"/>
                        <a:pt x="3599" y="5115"/>
                        <a:pt x="3599" y="5115"/>
                      </a:cubicBezTo>
                      <a:cubicBezTo>
                        <a:pt x="3599" y="5115"/>
                        <a:pt x="3599" y="5115"/>
                        <a:pt x="3599" y="5115"/>
                      </a:cubicBezTo>
                      <a:cubicBezTo>
                        <a:pt x="3599" y="5684"/>
                        <a:pt x="4320" y="5684"/>
                        <a:pt x="4320" y="5684"/>
                      </a:cubicBezTo>
                      <a:cubicBezTo>
                        <a:pt x="4320" y="5684"/>
                        <a:pt x="4320" y="5684"/>
                        <a:pt x="4320" y="5684"/>
                      </a:cubicBezTo>
                      <a:cubicBezTo>
                        <a:pt x="4320" y="5684"/>
                        <a:pt x="4320" y="6252"/>
                        <a:pt x="4320" y="6252"/>
                      </a:cubicBezTo>
                      <a:cubicBezTo>
                        <a:pt x="4320" y="6252"/>
                        <a:pt x="4320" y="6252"/>
                        <a:pt x="4320" y="6252"/>
                      </a:cubicBezTo>
                      <a:cubicBezTo>
                        <a:pt x="4320" y="6252"/>
                        <a:pt x="4320" y="6252"/>
                        <a:pt x="4320" y="6252"/>
                      </a:cubicBezTo>
                      <a:cubicBezTo>
                        <a:pt x="5040" y="6252"/>
                        <a:pt x="12960" y="14210"/>
                        <a:pt x="9360" y="17052"/>
                      </a:cubicBezTo>
                      <a:cubicBezTo>
                        <a:pt x="9360" y="17052"/>
                        <a:pt x="9360" y="17621"/>
                        <a:pt x="9360" y="18757"/>
                      </a:cubicBezTo>
                      <a:cubicBezTo>
                        <a:pt x="9360" y="19326"/>
                        <a:pt x="9360" y="19894"/>
                        <a:pt x="9360" y="19894"/>
                      </a:cubicBezTo>
                      <a:cubicBezTo>
                        <a:pt x="9360" y="20463"/>
                        <a:pt x="9360" y="20463"/>
                        <a:pt x="10080" y="20463"/>
                      </a:cubicBezTo>
                      <a:cubicBezTo>
                        <a:pt x="10080" y="20463"/>
                        <a:pt x="10080" y="21031"/>
                        <a:pt x="10080" y="21031"/>
                      </a:cubicBezTo>
                      <a:cubicBezTo>
                        <a:pt x="10080" y="21031"/>
                        <a:pt x="10080" y="21031"/>
                        <a:pt x="10080" y="21600"/>
                      </a:cubicBezTo>
                      <a:cubicBezTo>
                        <a:pt x="10800" y="21031"/>
                        <a:pt x="10800" y="20463"/>
                        <a:pt x="11520" y="20463"/>
                      </a:cubicBezTo>
                      <a:cubicBezTo>
                        <a:pt x="11520" y="19894"/>
                        <a:pt x="11520" y="19894"/>
                        <a:pt x="11520" y="19894"/>
                      </a:cubicBezTo>
                      <a:cubicBezTo>
                        <a:pt x="11520" y="19894"/>
                        <a:pt x="11520" y="19894"/>
                        <a:pt x="11520" y="19326"/>
                      </a:cubicBezTo>
                      <a:cubicBezTo>
                        <a:pt x="12240" y="19326"/>
                        <a:pt x="12240" y="19326"/>
                        <a:pt x="12240" y="19326"/>
                      </a:cubicBezTo>
                      <a:cubicBezTo>
                        <a:pt x="12240" y="19326"/>
                        <a:pt x="12240" y="18757"/>
                        <a:pt x="12240" y="18757"/>
                      </a:cubicBezTo>
                      <a:cubicBezTo>
                        <a:pt x="12240" y="18757"/>
                        <a:pt x="12240" y="18757"/>
                        <a:pt x="12240" y="18757"/>
                      </a:cubicBezTo>
                      <a:cubicBezTo>
                        <a:pt x="12960" y="18757"/>
                        <a:pt x="12960" y="18189"/>
                        <a:pt x="12960" y="18189"/>
                      </a:cubicBezTo>
                      <a:cubicBezTo>
                        <a:pt x="12960" y="18189"/>
                        <a:pt x="12960" y="18189"/>
                        <a:pt x="12960" y="18189"/>
                      </a:cubicBezTo>
                      <a:cubicBezTo>
                        <a:pt x="12960" y="18189"/>
                        <a:pt x="12960" y="18189"/>
                        <a:pt x="12960" y="18189"/>
                      </a:cubicBezTo>
                      <a:cubicBezTo>
                        <a:pt x="12960" y="18189"/>
                        <a:pt x="12960" y="18189"/>
                        <a:pt x="12960" y="17621"/>
                      </a:cubicBezTo>
                      <a:cubicBezTo>
                        <a:pt x="12960" y="17621"/>
                        <a:pt x="12960" y="17621"/>
                        <a:pt x="12960" y="17621"/>
                      </a:cubicBezTo>
                      <a:cubicBezTo>
                        <a:pt x="12960" y="17621"/>
                        <a:pt x="12960" y="17621"/>
                        <a:pt x="12960" y="17621"/>
                      </a:cubicBezTo>
                      <a:cubicBezTo>
                        <a:pt x="12960" y="17621"/>
                        <a:pt x="12960" y="17621"/>
                        <a:pt x="12960" y="17621"/>
                      </a:cubicBezTo>
                      <a:cubicBezTo>
                        <a:pt x="12960" y="14210"/>
                        <a:pt x="15120" y="13642"/>
                        <a:pt x="16560" y="13642"/>
                      </a:cubicBezTo>
                      <a:cubicBezTo>
                        <a:pt x="16560" y="13642"/>
                        <a:pt x="16560" y="13642"/>
                        <a:pt x="17280" y="13642"/>
                      </a:cubicBezTo>
                      <a:cubicBezTo>
                        <a:pt x="17280" y="13642"/>
                        <a:pt x="18000" y="13642"/>
                        <a:pt x="18000" y="13642"/>
                      </a:cubicBezTo>
                      <a:cubicBezTo>
                        <a:pt x="18720" y="13642"/>
                        <a:pt x="20160" y="14210"/>
                        <a:pt x="20879" y="14210"/>
                      </a:cubicBezTo>
                      <a:cubicBezTo>
                        <a:pt x="20879" y="14210"/>
                        <a:pt x="21600" y="14210"/>
                        <a:pt x="21600" y="14210"/>
                      </a:cubicBezTo>
                      <a:cubicBezTo>
                        <a:pt x="21600" y="13642"/>
                        <a:pt x="20879" y="12505"/>
                        <a:pt x="20160" y="11936"/>
                      </a:cubicBezTo>
                      <a:cubicBezTo>
                        <a:pt x="18720" y="10800"/>
                        <a:pt x="15840" y="7957"/>
                        <a:pt x="15120" y="5115"/>
                      </a:cubicBezTo>
                      <a:cubicBezTo>
                        <a:pt x="14400" y="3410"/>
                        <a:pt x="11520" y="2842"/>
                        <a:pt x="10800" y="2842"/>
                      </a:cubicBezTo>
                      <a:cubicBezTo>
                        <a:pt x="9360" y="2842"/>
                        <a:pt x="7920" y="1705"/>
                        <a:pt x="6480" y="1136"/>
                      </a:cubicBezTo>
                      <a:cubicBezTo>
                        <a:pt x="5760" y="568"/>
                        <a:pt x="5040" y="0"/>
                        <a:pt x="4320" y="0"/>
                      </a:cubicBezTo>
                      <a:cubicBezTo>
                        <a:pt x="4320" y="0"/>
                        <a:pt x="3599" y="0"/>
                        <a:pt x="3599" y="0"/>
                      </a:cubicBezTo>
                      <a:cubicBezTo>
                        <a:pt x="2880" y="0"/>
                        <a:pt x="1439" y="0"/>
                        <a:pt x="0" y="568"/>
                      </a:cubicBezTo>
                      <a:cubicBezTo>
                        <a:pt x="719" y="568"/>
                        <a:pt x="719" y="568"/>
                        <a:pt x="719" y="568"/>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12" name="Shape">
                  <a:extLst>
                    <a:ext uri="{FF2B5EF4-FFF2-40B4-BE49-F238E27FC236}">
                      <a16:creationId xmlns:a16="http://schemas.microsoft.com/office/drawing/2014/main" id="{16AC616C-AECE-4C77-B6E0-3A6D5FAFDFFF}"/>
                    </a:ext>
                  </a:extLst>
                </p:cNvPr>
                <p:cNvSpPr/>
                <p:nvPr/>
              </p:nvSpPr>
              <p:spPr>
                <a:xfrm>
                  <a:off x="456980" y="503431"/>
                  <a:ext cx="79636" cy="38286"/>
                </a:xfrm>
                <a:custGeom>
                  <a:avLst/>
                  <a:gdLst/>
                  <a:ahLst/>
                  <a:cxnLst>
                    <a:cxn ang="0">
                      <a:pos x="wd2" y="hd2"/>
                    </a:cxn>
                    <a:cxn ang="5400000">
                      <a:pos x="wd2" y="hd2"/>
                    </a:cxn>
                    <a:cxn ang="10800000">
                      <a:pos x="wd2" y="hd2"/>
                    </a:cxn>
                    <a:cxn ang="16200000">
                      <a:pos x="wd2" y="hd2"/>
                    </a:cxn>
                  </a:cxnLst>
                  <a:rect l="0" t="0" r="r" b="b"/>
                  <a:pathLst>
                    <a:path w="21600" h="21600" extrusionOk="0">
                      <a:moveTo>
                        <a:pt x="20924" y="2541"/>
                      </a:moveTo>
                      <a:cubicBezTo>
                        <a:pt x="20924" y="2541"/>
                        <a:pt x="20924" y="2541"/>
                        <a:pt x="20924" y="2541"/>
                      </a:cubicBezTo>
                      <a:cubicBezTo>
                        <a:pt x="20587" y="1905"/>
                        <a:pt x="20587" y="1905"/>
                        <a:pt x="20587" y="1905"/>
                      </a:cubicBezTo>
                      <a:cubicBezTo>
                        <a:pt x="20587" y="1905"/>
                        <a:pt x="20587" y="1905"/>
                        <a:pt x="20587" y="1905"/>
                      </a:cubicBezTo>
                      <a:cubicBezTo>
                        <a:pt x="20587" y="1905"/>
                        <a:pt x="20250" y="1905"/>
                        <a:pt x="20250" y="1905"/>
                      </a:cubicBezTo>
                      <a:cubicBezTo>
                        <a:pt x="20250" y="1905"/>
                        <a:pt x="20250" y="1905"/>
                        <a:pt x="20250" y="1270"/>
                      </a:cubicBezTo>
                      <a:cubicBezTo>
                        <a:pt x="20250" y="1270"/>
                        <a:pt x="20250" y="1270"/>
                        <a:pt x="20250" y="1270"/>
                      </a:cubicBezTo>
                      <a:cubicBezTo>
                        <a:pt x="20250" y="1270"/>
                        <a:pt x="20250" y="1270"/>
                        <a:pt x="20250" y="1270"/>
                      </a:cubicBezTo>
                      <a:cubicBezTo>
                        <a:pt x="20250" y="1270"/>
                        <a:pt x="20250" y="1270"/>
                        <a:pt x="20250" y="1270"/>
                      </a:cubicBezTo>
                      <a:cubicBezTo>
                        <a:pt x="20250" y="1270"/>
                        <a:pt x="20250" y="1270"/>
                        <a:pt x="20250" y="1270"/>
                      </a:cubicBezTo>
                      <a:cubicBezTo>
                        <a:pt x="19912" y="1270"/>
                        <a:pt x="19912" y="1270"/>
                        <a:pt x="19912" y="1270"/>
                      </a:cubicBezTo>
                      <a:cubicBezTo>
                        <a:pt x="19912" y="635"/>
                        <a:pt x="19237" y="635"/>
                        <a:pt x="17549" y="0"/>
                      </a:cubicBezTo>
                      <a:cubicBezTo>
                        <a:pt x="17212" y="0"/>
                        <a:pt x="17212" y="0"/>
                        <a:pt x="16874" y="0"/>
                      </a:cubicBezTo>
                      <a:cubicBezTo>
                        <a:pt x="15187" y="0"/>
                        <a:pt x="13837" y="635"/>
                        <a:pt x="13499" y="1270"/>
                      </a:cubicBezTo>
                      <a:cubicBezTo>
                        <a:pt x="12487" y="2541"/>
                        <a:pt x="11474" y="3811"/>
                        <a:pt x="10125" y="3811"/>
                      </a:cubicBezTo>
                      <a:cubicBezTo>
                        <a:pt x="9787" y="3176"/>
                        <a:pt x="8099" y="3176"/>
                        <a:pt x="7087" y="3176"/>
                      </a:cubicBezTo>
                      <a:cubicBezTo>
                        <a:pt x="6749" y="3176"/>
                        <a:pt x="6412" y="3176"/>
                        <a:pt x="6412" y="3176"/>
                      </a:cubicBezTo>
                      <a:cubicBezTo>
                        <a:pt x="6412" y="3176"/>
                        <a:pt x="6412" y="3176"/>
                        <a:pt x="6074" y="3176"/>
                      </a:cubicBezTo>
                      <a:cubicBezTo>
                        <a:pt x="5737" y="3176"/>
                        <a:pt x="4725" y="3176"/>
                        <a:pt x="4049" y="3176"/>
                      </a:cubicBezTo>
                      <a:cubicBezTo>
                        <a:pt x="3374" y="2541"/>
                        <a:pt x="2699" y="2541"/>
                        <a:pt x="2362" y="2541"/>
                      </a:cubicBezTo>
                      <a:cubicBezTo>
                        <a:pt x="2362" y="2541"/>
                        <a:pt x="2362" y="2541"/>
                        <a:pt x="2362" y="2541"/>
                      </a:cubicBezTo>
                      <a:cubicBezTo>
                        <a:pt x="2362" y="2541"/>
                        <a:pt x="2362" y="2541"/>
                        <a:pt x="2362" y="2541"/>
                      </a:cubicBezTo>
                      <a:cubicBezTo>
                        <a:pt x="2362" y="2541"/>
                        <a:pt x="2362" y="2541"/>
                        <a:pt x="2362" y="2541"/>
                      </a:cubicBezTo>
                      <a:cubicBezTo>
                        <a:pt x="2024" y="2541"/>
                        <a:pt x="1687" y="1905"/>
                        <a:pt x="1349" y="1905"/>
                      </a:cubicBezTo>
                      <a:cubicBezTo>
                        <a:pt x="1349" y="1270"/>
                        <a:pt x="1349" y="1270"/>
                        <a:pt x="1012" y="1270"/>
                      </a:cubicBezTo>
                      <a:cubicBezTo>
                        <a:pt x="1012" y="1270"/>
                        <a:pt x="1012" y="635"/>
                        <a:pt x="674" y="635"/>
                      </a:cubicBezTo>
                      <a:cubicBezTo>
                        <a:pt x="674" y="635"/>
                        <a:pt x="674" y="635"/>
                        <a:pt x="674" y="635"/>
                      </a:cubicBezTo>
                      <a:cubicBezTo>
                        <a:pt x="674" y="635"/>
                        <a:pt x="337" y="0"/>
                        <a:pt x="337" y="0"/>
                      </a:cubicBezTo>
                      <a:cubicBezTo>
                        <a:pt x="337" y="0"/>
                        <a:pt x="337" y="0"/>
                        <a:pt x="337" y="0"/>
                      </a:cubicBezTo>
                      <a:cubicBezTo>
                        <a:pt x="337" y="0"/>
                        <a:pt x="337" y="0"/>
                        <a:pt x="337" y="0"/>
                      </a:cubicBezTo>
                      <a:cubicBezTo>
                        <a:pt x="337" y="0"/>
                        <a:pt x="337" y="0"/>
                        <a:pt x="337" y="0"/>
                      </a:cubicBezTo>
                      <a:cubicBezTo>
                        <a:pt x="0" y="635"/>
                        <a:pt x="0" y="635"/>
                        <a:pt x="0" y="1270"/>
                      </a:cubicBezTo>
                      <a:cubicBezTo>
                        <a:pt x="0" y="1905"/>
                        <a:pt x="0" y="2541"/>
                        <a:pt x="337" y="3176"/>
                      </a:cubicBezTo>
                      <a:cubicBezTo>
                        <a:pt x="674" y="3811"/>
                        <a:pt x="2362" y="6988"/>
                        <a:pt x="1687" y="8894"/>
                      </a:cubicBezTo>
                      <a:cubicBezTo>
                        <a:pt x="1687" y="9529"/>
                        <a:pt x="1349" y="10164"/>
                        <a:pt x="1012" y="10164"/>
                      </a:cubicBezTo>
                      <a:cubicBezTo>
                        <a:pt x="1012" y="10164"/>
                        <a:pt x="674" y="10164"/>
                        <a:pt x="674" y="10164"/>
                      </a:cubicBezTo>
                      <a:cubicBezTo>
                        <a:pt x="337" y="10800"/>
                        <a:pt x="337" y="11435"/>
                        <a:pt x="337" y="11435"/>
                      </a:cubicBezTo>
                      <a:cubicBezTo>
                        <a:pt x="337" y="11435"/>
                        <a:pt x="337" y="12070"/>
                        <a:pt x="337" y="12070"/>
                      </a:cubicBezTo>
                      <a:cubicBezTo>
                        <a:pt x="337" y="12070"/>
                        <a:pt x="337" y="12070"/>
                        <a:pt x="337" y="12070"/>
                      </a:cubicBezTo>
                      <a:cubicBezTo>
                        <a:pt x="337" y="12705"/>
                        <a:pt x="337" y="12705"/>
                        <a:pt x="337" y="12705"/>
                      </a:cubicBezTo>
                      <a:cubicBezTo>
                        <a:pt x="337" y="12705"/>
                        <a:pt x="337" y="13341"/>
                        <a:pt x="337" y="13341"/>
                      </a:cubicBezTo>
                      <a:cubicBezTo>
                        <a:pt x="337" y="13976"/>
                        <a:pt x="337" y="13976"/>
                        <a:pt x="337" y="13976"/>
                      </a:cubicBezTo>
                      <a:cubicBezTo>
                        <a:pt x="337" y="13976"/>
                        <a:pt x="337" y="13976"/>
                        <a:pt x="337" y="14611"/>
                      </a:cubicBezTo>
                      <a:cubicBezTo>
                        <a:pt x="337" y="14611"/>
                        <a:pt x="337" y="14611"/>
                        <a:pt x="337" y="14611"/>
                      </a:cubicBezTo>
                      <a:cubicBezTo>
                        <a:pt x="2024" y="17788"/>
                        <a:pt x="2362" y="18423"/>
                        <a:pt x="2362" y="19694"/>
                      </a:cubicBezTo>
                      <a:cubicBezTo>
                        <a:pt x="2362" y="19694"/>
                        <a:pt x="2699" y="19694"/>
                        <a:pt x="2699" y="19694"/>
                      </a:cubicBezTo>
                      <a:cubicBezTo>
                        <a:pt x="2699" y="19694"/>
                        <a:pt x="2699" y="19694"/>
                        <a:pt x="3037" y="20329"/>
                      </a:cubicBezTo>
                      <a:cubicBezTo>
                        <a:pt x="3037" y="20329"/>
                        <a:pt x="3037" y="20329"/>
                        <a:pt x="3037" y="20329"/>
                      </a:cubicBezTo>
                      <a:cubicBezTo>
                        <a:pt x="3037" y="20329"/>
                        <a:pt x="3037" y="20329"/>
                        <a:pt x="3037" y="20329"/>
                      </a:cubicBezTo>
                      <a:cubicBezTo>
                        <a:pt x="3037" y="20329"/>
                        <a:pt x="3374" y="20329"/>
                        <a:pt x="3374" y="20329"/>
                      </a:cubicBezTo>
                      <a:cubicBezTo>
                        <a:pt x="3374" y="20329"/>
                        <a:pt x="3712" y="20329"/>
                        <a:pt x="3712" y="20329"/>
                      </a:cubicBezTo>
                      <a:cubicBezTo>
                        <a:pt x="4049" y="20329"/>
                        <a:pt x="4049" y="20329"/>
                        <a:pt x="4049" y="20329"/>
                      </a:cubicBezTo>
                      <a:cubicBezTo>
                        <a:pt x="4387" y="20329"/>
                        <a:pt x="4387" y="20329"/>
                        <a:pt x="4725" y="20329"/>
                      </a:cubicBezTo>
                      <a:cubicBezTo>
                        <a:pt x="4725" y="20329"/>
                        <a:pt x="4725" y="20329"/>
                        <a:pt x="5062" y="20329"/>
                      </a:cubicBezTo>
                      <a:cubicBezTo>
                        <a:pt x="5062" y="20329"/>
                        <a:pt x="5399" y="20329"/>
                        <a:pt x="5737" y="20329"/>
                      </a:cubicBezTo>
                      <a:cubicBezTo>
                        <a:pt x="7087" y="20329"/>
                        <a:pt x="7762" y="20329"/>
                        <a:pt x="8099" y="20329"/>
                      </a:cubicBezTo>
                      <a:cubicBezTo>
                        <a:pt x="8099" y="20964"/>
                        <a:pt x="8099" y="20964"/>
                        <a:pt x="8099" y="20964"/>
                      </a:cubicBezTo>
                      <a:cubicBezTo>
                        <a:pt x="8099" y="20964"/>
                        <a:pt x="8099" y="20964"/>
                        <a:pt x="8099" y="20964"/>
                      </a:cubicBezTo>
                      <a:cubicBezTo>
                        <a:pt x="8437" y="20964"/>
                        <a:pt x="8437" y="20964"/>
                        <a:pt x="8774" y="20964"/>
                      </a:cubicBezTo>
                      <a:cubicBezTo>
                        <a:pt x="8774" y="20964"/>
                        <a:pt x="8774" y="20964"/>
                        <a:pt x="8774" y="20964"/>
                      </a:cubicBezTo>
                      <a:cubicBezTo>
                        <a:pt x="8774" y="20964"/>
                        <a:pt x="8774" y="20964"/>
                        <a:pt x="9112" y="20964"/>
                      </a:cubicBezTo>
                      <a:cubicBezTo>
                        <a:pt x="9112" y="20964"/>
                        <a:pt x="9112" y="20964"/>
                        <a:pt x="9112" y="20964"/>
                      </a:cubicBezTo>
                      <a:cubicBezTo>
                        <a:pt x="9450" y="20964"/>
                        <a:pt x="9450" y="20964"/>
                        <a:pt x="9450" y="21600"/>
                      </a:cubicBezTo>
                      <a:cubicBezTo>
                        <a:pt x="9787" y="21600"/>
                        <a:pt x="9787" y="21600"/>
                        <a:pt x="9787" y="21600"/>
                      </a:cubicBezTo>
                      <a:cubicBezTo>
                        <a:pt x="9787" y="21600"/>
                        <a:pt x="10125" y="21600"/>
                        <a:pt x="10125" y="21600"/>
                      </a:cubicBezTo>
                      <a:cubicBezTo>
                        <a:pt x="10125" y="21600"/>
                        <a:pt x="10462" y="21600"/>
                        <a:pt x="10462" y="21600"/>
                      </a:cubicBezTo>
                      <a:cubicBezTo>
                        <a:pt x="10462" y="21600"/>
                        <a:pt x="10462" y="21600"/>
                        <a:pt x="10800" y="21600"/>
                      </a:cubicBezTo>
                      <a:cubicBezTo>
                        <a:pt x="10800" y="21600"/>
                        <a:pt x="10800" y="21600"/>
                        <a:pt x="11137" y="21600"/>
                      </a:cubicBezTo>
                      <a:cubicBezTo>
                        <a:pt x="11137" y="21600"/>
                        <a:pt x="11137" y="21600"/>
                        <a:pt x="11137" y="21600"/>
                      </a:cubicBezTo>
                      <a:cubicBezTo>
                        <a:pt x="11474" y="21600"/>
                        <a:pt x="11474" y="21600"/>
                        <a:pt x="11812" y="21600"/>
                      </a:cubicBezTo>
                      <a:cubicBezTo>
                        <a:pt x="11812" y="21600"/>
                        <a:pt x="11812" y="21600"/>
                        <a:pt x="11812" y="21600"/>
                      </a:cubicBezTo>
                      <a:cubicBezTo>
                        <a:pt x="12149" y="21600"/>
                        <a:pt x="12487" y="21600"/>
                        <a:pt x="12487" y="21600"/>
                      </a:cubicBezTo>
                      <a:cubicBezTo>
                        <a:pt x="12487" y="21600"/>
                        <a:pt x="12487" y="20964"/>
                        <a:pt x="12487" y="20964"/>
                      </a:cubicBezTo>
                      <a:cubicBezTo>
                        <a:pt x="12487" y="20329"/>
                        <a:pt x="12487" y="20329"/>
                        <a:pt x="12487" y="20329"/>
                      </a:cubicBezTo>
                      <a:cubicBezTo>
                        <a:pt x="12824" y="20329"/>
                        <a:pt x="12824" y="19694"/>
                        <a:pt x="12824" y="19694"/>
                      </a:cubicBezTo>
                      <a:cubicBezTo>
                        <a:pt x="12824" y="19694"/>
                        <a:pt x="12824" y="19694"/>
                        <a:pt x="12824" y="19694"/>
                      </a:cubicBezTo>
                      <a:cubicBezTo>
                        <a:pt x="13162" y="19694"/>
                        <a:pt x="13162" y="19058"/>
                        <a:pt x="13162" y="19058"/>
                      </a:cubicBezTo>
                      <a:cubicBezTo>
                        <a:pt x="13162" y="19058"/>
                        <a:pt x="13162" y="19058"/>
                        <a:pt x="13499" y="19058"/>
                      </a:cubicBezTo>
                      <a:cubicBezTo>
                        <a:pt x="13499" y="19058"/>
                        <a:pt x="13499" y="19058"/>
                        <a:pt x="13837" y="19058"/>
                      </a:cubicBezTo>
                      <a:cubicBezTo>
                        <a:pt x="13837" y="19058"/>
                        <a:pt x="13837" y="19058"/>
                        <a:pt x="13837" y="19058"/>
                      </a:cubicBezTo>
                      <a:cubicBezTo>
                        <a:pt x="13837" y="19058"/>
                        <a:pt x="14174" y="18423"/>
                        <a:pt x="14174" y="18423"/>
                      </a:cubicBezTo>
                      <a:cubicBezTo>
                        <a:pt x="14174" y="18423"/>
                        <a:pt x="14174" y="18423"/>
                        <a:pt x="14174" y="18423"/>
                      </a:cubicBezTo>
                      <a:cubicBezTo>
                        <a:pt x="14174" y="18423"/>
                        <a:pt x="14174" y="18423"/>
                        <a:pt x="14174" y="18423"/>
                      </a:cubicBezTo>
                      <a:cubicBezTo>
                        <a:pt x="14174" y="18423"/>
                        <a:pt x="14174" y="18423"/>
                        <a:pt x="14174" y="17788"/>
                      </a:cubicBezTo>
                      <a:cubicBezTo>
                        <a:pt x="14174" y="17788"/>
                        <a:pt x="14174" y="17788"/>
                        <a:pt x="14174" y="17788"/>
                      </a:cubicBezTo>
                      <a:cubicBezTo>
                        <a:pt x="14174" y="17788"/>
                        <a:pt x="14174" y="17788"/>
                        <a:pt x="14174" y="17788"/>
                      </a:cubicBezTo>
                      <a:cubicBezTo>
                        <a:pt x="14174" y="17152"/>
                        <a:pt x="14174" y="17152"/>
                        <a:pt x="14174" y="17152"/>
                      </a:cubicBezTo>
                      <a:cubicBezTo>
                        <a:pt x="14174" y="17152"/>
                        <a:pt x="14512" y="17152"/>
                        <a:pt x="14512" y="17152"/>
                      </a:cubicBezTo>
                      <a:cubicBezTo>
                        <a:pt x="14512" y="17152"/>
                        <a:pt x="14512" y="17152"/>
                        <a:pt x="14512" y="17152"/>
                      </a:cubicBezTo>
                      <a:cubicBezTo>
                        <a:pt x="14512" y="16517"/>
                        <a:pt x="14512" y="16517"/>
                        <a:pt x="14850" y="16517"/>
                      </a:cubicBezTo>
                      <a:cubicBezTo>
                        <a:pt x="14850" y="16517"/>
                        <a:pt x="14850" y="16517"/>
                        <a:pt x="14850" y="16517"/>
                      </a:cubicBezTo>
                      <a:cubicBezTo>
                        <a:pt x="14850" y="16517"/>
                        <a:pt x="14850" y="16517"/>
                        <a:pt x="14850" y="16517"/>
                      </a:cubicBezTo>
                      <a:cubicBezTo>
                        <a:pt x="14850" y="16517"/>
                        <a:pt x="14850" y="16517"/>
                        <a:pt x="14850" y="16517"/>
                      </a:cubicBezTo>
                      <a:cubicBezTo>
                        <a:pt x="15187" y="16517"/>
                        <a:pt x="16200" y="15882"/>
                        <a:pt x="17212" y="15882"/>
                      </a:cubicBezTo>
                      <a:cubicBezTo>
                        <a:pt x="18224" y="15882"/>
                        <a:pt x="18562" y="15882"/>
                        <a:pt x="19237" y="16517"/>
                      </a:cubicBezTo>
                      <a:cubicBezTo>
                        <a:pt x="19237" y="16517"/>
                        <a:pt x="19237" y="16517"/>
                        <a:pt x="19574" y="16517"/>
                      </a:cubicBezTo>
                      <a:cubicBezTo>
                        <a:pt x="18562" y="15882"/>
                        <a:pt x="18224" y="12705"/>
                        <a:pt x="18224" y="11435"/>
                      </a:cubicBezTo>
                      <a:cubicBezTo>
                        <a:pt x="18224" y="9529"/>
                        <a:pt x="18900" y="8894"/>
                        <a:pt x="18900" y="8894"/>
                      </a:cubicBezTo>
                      <a:cubicBezTo>
                        <a:pt x="19237" y="8894"/>
                        <a:pt x="19574" y="7623"/>
                        <a:pt x="19912" y="6988"/>
                      </a:cubicBezTo>
                      <a:cubicBezTo>
                        <a:pt x="20250" y="5082"/>
                        <a:pt x="20924" y="3811"/>
                        <a:pt x="21600" y="3176"/>
                      </a:cubicBezTo>
                      <a:cubicBezTo>
                        <a:pt x="21600" y="3176"/>
                        <a:pt x="21600" y="2541"/>
                        <a:pt x="21600" y="2541"/>
                      </a:cubicBezTo>
                      <a:cubicBezTo>
                        <a:pt x="21262" y="2541"/>
                        <a:pt x="21262" y="2541"/>
                        <a:pt x="21262" y="2541"/>
                      </a:cubicBezTo>
                      <a:cubicBezTo>
                        <a:pt x="21262" y="2541"/>
                        <a:pt x="20924" y="2541"/>
                        <a:pt x="20924" y="2541"/>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13" name="Shape">
                  <a:extLst>
                    <a:ext uri="{FF2B5EF4-FFF2-40B4-BE49-F238E27FC236}">
                      <a16:creationId xmlns:a16="http://schemas.microsoft.com/office/drawing/2014/main" id="{97192D60-76D6-4E56-832D-B3F00C58BC62}"/>
                    </a:ext>
                  </a:extLst>
                </p:cNvPr>
                <p:cNvSpPr/>
                <p:nvPr/>
              </p:nvSpPr>
              <p:spPr>
                <a:xfrm>
                  <a:off x="429395" y="530229"/>
                  <a:ext cx="32793" cy="19624"/>
                </a:xfrm>
                <a:custGeom>
                  <a:avLst/>
                  <a:gdLst/>
                  <a:ahLst/>
                  <a:cxnLst>
                    <a:cxn ang="0">
                      <a:pos x="wd2" y="hd2"/>
                    </a:cxn>
                    <a:cxn ang="5400000">
                      <a:pos x="wd2" y="hd2"/>
                    </a:cxn>
                    <a:cxn ang="10800000">
                      <a:pos x="wd2" y="hd2"/>
                    </a:cxn>
                    <a:cxn ang="16200000">
                      <a:pos x="wd2" y="hd2"/>
                    </a:cxn>
                  </a:cxnLst>
                  <a:rect l="0" t="0" r="r" b="b"/>
                  <a:pathLst>
                    <a:path w="21600" h="21600" extrusionOk="0">
                      <a:moveTo>
                        <a:pt x="21600" y="11435"/>
                      </a:moveTo>
                      <a:cubicBezTo>
                        <a:pt x="21600" y="11435"/>
                        <a:pt x="20769" y="11435"/>
                        <a:pt x="20769" y="11435"/>
                      </a:cubicBezTo>
                      <a:cubicBezTo>
                        <a:pt x="20769" y="11435"/>
                        <a:pt x="20769" y="11435"/>
                        <a:pt x="20769" y="11435"/>
                      </a:cubicBezTo>
                      <a:cubicBezTo>
                        <a:pt x="20769" y="11435"/>
                        <a:pt x="20769" y="11435"/>
                        <a:pt x="20769" y="10164"/>
                      </a:cubicBezTo>
                      <a:cubicBezTo>
                        <a:pt x="20769" y="10164"/>
                        <a:pt x="20769" y="10164"/>
                        <a:pt x="20769" y="10164"/>
                      </a:cubicBezTo>
                      <a:cubicBezTo>
                        <a:pt x="20769" y="10164"/>
                        <a:pt x="19938" y="10164"/>
                        <a:pt x="19938" y="8894"/>
                      </a:cubicBezTo>
                      <a:cubicBezTo>
                        <a:pt x="19938" y="8894"/>
                        <a:pt x="19938" y="7623"/>
                        <a:pt x="15784" y="1270"/>
                      </a:cubicBezTo>
                      <a:cubicBezTo>
                        <a:pt x="15784" y="1270"/>
                        <a:pt x="15784" y="1270"/>
                        <a:pt x="15784" y="1270"/>
                      </a:cubicBezTo>
                      <a:cubicBezTo>
                        <a:pt x="14953" y="1270"/>
                        <a:pt x="14953" y="1270"/>
                        <a:pt x="14953" y="0"/>
                      </a:cubicBezTo>
                      <a:cubicBezTo>
                        <a:pt x="14953" y="0"/>
                        <a:pt x="14953" y="0"/>
                        <a:pt x="14953" y="0"/>
                      </a:cubicBezTo>
                      <a:cubicBezTo>
                        <a:pt x="14953" y="0"/>
                        <a:pt x="14953" y="0"/>
                        <a:pt x="14953" y="0"/>
                      </a:cubicBezTo>
                      <a:cubicBezTo>
                        <a:pt x="14953" y="0"/>
                        <a:pt x="14953" y="0"/>
                        <a:pt x="14953" y="0"/>
                      </a:cubicBezTo>
                      <a:cubicBezTo>
                        <a:pt x="14123" y="0"/>
                        <a:pt x="13292" y="0"/>
                        <a:pt x="13292" y="0"/>
                      </a:cubicBezTo>
                      <a:cubicBezTo>
                        <a:pt x="12461" y="0"/>
                        <a:pt x="12461" y="0"/>
                        <a:pt x="12461" y="0"/>
                      </a:cubicBezTo>
                      <a:cubicBezTo>
                        <a:pt x="12461" y="0"/>
                        <a:pt x="11630" y="1270"/>
                        <a:pt x="10800" y="1270"/>
                      </a:cubicBezTo>
                      <a:cubicBezTo>
                        <a:pt x="10800" y="1270"/>
                        <a:pt x="10800" y="1270"/>
                        <a:pt x="10800" y="1270"/>
                      </a:cubicBezTo>
                      <a:cubicBezTo>
                        <a:pt x="9969" y="1270"/>
                        <a:pt x="9138" y="1270"/>
                        <a:pt x="8307" y="1270"/>
                      </a:cubicBezTo>
                      <a:cubicBezTo>
                        <a:pt x="8307" y="1270"/>
                        <a:pt x="8307" y="1270"/>
                        <a:pt x="8307" y="1270"/>
                      </a:cubicBezTo>
                      <a:cubicBezTo>
                        <a:pt x="7476" y="1270"/>
                        <a:pt x="7476" y="2541"/>
                        <a:pt x="6646" y="2541"/>
                      </a:cubicBezTo>
                      <a:cubicBezTo>
                        <a:pt x="6646" y="2541"/>
                        <a:pt x="6646" y="2541"/>
                        <a:pt x="5815" y="2541"/>
                      </a:cubicBezTo>
                      <a:cubicBezTo>
                        <a:pt x="5815" y="2541"/>
                        <a:pt x="5815" y="2541"/>
                        <a:pt x="4984" y="2541"/>
                      </a:cubicBezTo>
                      <a:cubicBezTo>
                        <a:pt x="4984" y="2541"/>
                        <a:pt x="4153" y="2541"/>
                        <a:pt x="4153" y="2541"/>
                      </a:cubicBezTo>
                      <a:cubicBezTo>
                        <a:pt x="4153" y="2541"/>
                        <a:pt x="4153" y="2541"/>
                        <a:pt x="4153" y="2541"/>
                      </a:cubicBezTo>
                      <a:cubicBezTo>
                        <a:pt x="2492" y="3811"/>
                        <a:pt x="1661" y="3811"/>
                        <a:pt x="830" y="3811"/>
                      </a:cubicBezTo>
                      <a:cubicBezTo>
                        <a:pt x="830" y="3811"/>
                        <a:pt x="830" y="3811"/>
                        <a:pt x="830" y="3811"/>
                      </a:cubicBezTo>
                      <a:cubicBezTo>
                        <a:pt x="830" y="5082"/>
                        <a:pt x="830" y="6352"/>
                        <a:pt x="830" y="6352"/>
                      </a:cubicBezTo>
                      <a:cubicBezTo>
                        <a:pt x="830" y="6352"/>
                        <a:pt x="830" y="7623"/>
                        <a:pt x="830" y="7623"/>
                      </a:cubicBezTo>
                      <a:cubicBezTo>
                        <a:pt x="830" y="7623"/>
                        <a:pt x="0" y="8894"/>
                        <a:pt x="0" y="10164"/>
                      </a:cubicBezTo>
                      <a:cubicBezTo>
                        <a:pt x="0" y="10164"/>
                        <a:pt x="0" y="10164"/>
                        <a:pt x="0" y="10164"/>
                      </a:cubicBezTo>
                      <a:cubicBezTo>
                        <a:pt x="0" y="11435"/>
                        <a:pt x="0" y="12705"/>
                        <a:pt x="0" y="12705"/>
                      </a:cubicBezTo>
                      <a:cubicBezTo>
                        <a:pt x="0" y="12705"/>
                        <a:pt x="0" y="12705"/>
                        <a:pt x="0" y="12705"/>
                      </a:cubicBezTo>
                      <a:cubicBezTo>
                        <a:pt x="0" y="13976"/>
                        <a:pt x="0" y="13976"/>
                        <a:pt x="830" y="15247"/>
                      </a:cubicBezTo>
                      <a:cubicBezTo>
                        <a:pt x="830" y="15247"/>
                        <a:pt x="830" y="16517"/>
                        <a:pt x="830" y="16517"/>
                      </a:cubicBezTo>
                      <a:cubicBezTo>
                        <a:pt x="830" y="16517"/>
                        <a:pt x="830" y="16517"/>
                        <a:pt x="1661" y="17788"/>
                      </a:cubicBezTo>
                      <a:cubicBezTo>
                        <a:pt x="1661" y="17788"/>
                        <a:pt x="1661" y="17788"/>
                        <a:pt x="1661" y="17788"/>
                      </a:cubicBezTo>
                      <a:cubicBezTo>
                        <a:pt x="2492" y="19058"/>
                        <a:pt x="2492" y="19058"/>
                        <a:pt x="2492" y="19058"/>
                      </a:cubicBezTo>
                      <a:cubicBezTo>
                        <a:pt x="2492" y="19058"/>
                        <a:pt x="3323" y="20329"/>
                        <a:pt x="3323" y="20329"/>
                      </a:cubicBezTo>
                      <a:cubicBezTo>
                        <a:pt x="3323" y="20329"/>
                        <a:pt x="3323" y="20329"/>
                        <a:pt x="4153" y="21600"/>
                      </a:cubicBezTo>
                      <a:cubicBezTo>
                        <a:pt x="4153" y="21600"/>
                        <a:pt x="4153" y="21600"/>
                        <a:pt x="4984" y="21600"/>
                      </a:cubicBezTo>
                      <a:cubicBezTo>
                        <a:pt x="4984" y="21600"/>
                        <a:pt x="4984" y="21600"/>
                        <a:pt x="4984" y="21600"/>
                      </a:cubicBezTo>
                      <a:cubicBezTo>
                        <a:pt x="4984" y="21600"/>
                        <a:pt x="4984" y="21600"/>
                        <a:pt x="4984" y="21600"/>
                      </a:cubicBezTo>
                      <a:cubicBezTo>
                        <a:pt x="5815" y="21600"/>
                        <a:pt x="5815" y="21600"/>
                        <a:pt x="6646" y="21600"/>
                      </a:cubicBezTo>
                      <a:cubicBezTo>
                        <a:pt x="7476" y="21600"/>
                        <a:pt x="7476" y="21600"/>
                        <a:pt x="7476" y="21600"/>
                      </a:cubicBezTo>
                      <a:cubicBezTo>
                        <a:pt x="7476" y="21600"/>
                        <a:pt x="7476" y="21600"/>
                        <a:pt x="7476" y="21600"/>
                      </a:cubicBezTo>
                      <a:cubicBezTo>
                        <a:pt x="8307" y="21600"/>
                        <a:pt x="8307" y="21600"/>
                        <a:pt x="8307" y="21600"/>
                      </a:cubicBezTo>
                      <a:cubicBezTo>
                        <a:pt x="9138" y="21600"/>
                        <a:pt x="9138" y="21600"/>
                        <a:pt x="9138" y="21600"/>
                      </a:cubicBezTo>
                      <a:cubicBezTo>
                        <a:pt x="9138" y="21600"/>
                        <a:pt x="9969" y="21600"/>
                        <a:pt x="9969" y="21600"/>
                      </a:cubicBezTo>
                      <a:cubicBezTo>
                        <a:pt x="10800" y="20329"/>
                        <a:pt x="11630" y="20329"/>
                        <a:pt x="11630" y="19058"/>
                      </a:cubicBezTo>
                      <a:cubicBezTo>
                        <a:pt x="12461" y="17788"/>
                        <a:pt x="14123" y="16517"/>
                        <a:pt x="15784" y="16517"/>
                      </a:cubicBezTo>
                      <a:cubicBezTo>
                        <a:pt x="15784" y="16517"/>
                        <a:pt x="15784" y="16517"/>
                        <a:pt x="15784" y="16517"/>
                      </a:cubicBezTo>
                      <a:cubicBezTo>
                        <a:pt x="15784" y="16517"/>
                        <a:pt x="15784" y="16517"/>
                        <a:pt x="16615" y="16517"/>
                      </a:cubicBezTo>
                      <a:cubicBezTo>
                        <a:pt x="16615" y="16517"/>
                        <a:pt x="16615" y="16517"/>
                        <a:pt x="16615" y="16517"/>
                      </a:cubicBezTo>
                      <a:cubicBezTo>
                        <a:pt x="16615" y="16517"/>
                        <a:pt x="17446" y="16517"/>
                        <a:pt x="17446" y="16517"/>
                      </a:cubicBezTo>
                      <a:cubicBezTo>
                        <a:pt x="17446" y="16517"/>
                        <a:pt x="17446" y="16517"/>
                        <a:pt x="17446" y="16517"/>
                      </a:cubicBezTo>
                      <a:cubicBezTo>
                        <a:pt x="18276" y="15247"/>
                        <a:pt x="18276" y="15247"/>
                        <a:pt x="18276" y="15247"/>
                      </a:cubicBezTo>
                      <a:cubicBezTo>
                        <a:pt x="18276" y="15247"/>
                        <a:pt x="18276" y="15247"/>
                        <a:pt x="19107" y="15247"/>
                      </a:cubicBezTo>
                      <a:cubicBezTo>
                        <a:pt x="19107" y="15247"/>
                        <a:pt x="19107" y="15247"/>
                        <a:pt x="19107" y="15247"/>
                      </a:cubicBezTo>
                      <a:cubicBezTo>
                        <a:pt x="19107" y="15247"/>
                        <a:pt x="19938" y="13976"/>
                        <a:pt x="19938" y="13976"/>
                      </a:cubicBezTo>
                      <a:cubicBezTo>
                        <a:pt x="19938" y="13976"/>
                        <a:pt x="19938" y="13976"/>
                        <a:pt x="19938" y="13976"/>
                      </a:cubicBezTo>
                      <a:cubicBezTo>
                        <a:pt x="20769" y="13976"/>
                        <a:pt x="20769" y="13976"/>
                        <a:pt x="20769" y="13976"/>
                      </a:cubicBezTo>
                      <a:cubicBezTo>
                        <a:pt x="20769" y="13976"/>
                        <a:pt x="20769" y="13976"/>
                        <a:pt x="20769" y="12705"/>
                      </a:cubicBezTo>
                      <a:cubicBezTo>
                        <a:pt x="21600" y="12705"/>
                        <a:pt x="21600" y="12705"/>
                        <a:pt x="21600" y="12705"/>
                      </a:cubicBezTo>
                      <a:cubicBezTo>
                        <a:pt x="21600" y="12705"/>
                        <a:pt x="21600" y="12705"/>
                        <a:pt x="21600" y="12705"/>
                      </a:cubicBezTo>
                      <a:cubicBezTo>
                        <a:pt x="21600" y="12705"/>
                        <a:pt x="21600" y="12705"/>
                        <a:pt x="21600" y="11435"/>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14" name="Shape">
                  <a:extLst>
                    <a:ext uri="{FF2B5EF4-FFF2-40B4-BE49-F238E27FC236}">
                      <a16:creationId xmlns:a16="http://schemas.microsoft.com/office/drawing/2014/main" id="{7DBC8A29-55C9-4086-95C5-A0E9AA10594F}"/>
                    </a:ext>
                  </a:extLst>
                </p:cNvPr>
                <p:cNvSpPr/>
                <p:nvPr/>
              </p:nvSpPr>
              <p:spPr>
                <a:xfrm>
                  <a:off x="455419" y="369919"/>
                  <a:ext cx="245657" cy="124417"/>
                </a:xfrm>
                <a:custGeom>
                  <a:avLst/>
                  <a:gdLst/>
                  <a:ahLst/>
                  <a:cxnLst>
                    <a:cxn ang="0">
                      <a:pos x="wd2" y="hd2"/>
                    </a:cxn>
                    <a:cxn ang="5400000">
                      <a:pos x="wd2" y="hd2"/>
                    </a:cxn>
                    <a:cxn ang="10800000">
                      <a:pos x="wd2" y="hd2"/>
                    </a:cxn>
                    <a:cxn ang="16200000">
                      <a:pos x="wd2" y="hd2"/>
                    </a:cxn>
                  </a:cxnLst>
                  <a:rect l="0" t="0" r="r" b="b"/>
                  <a:pathLst>
                    <a:path w="21600" h="21600" extrusionOk="0">
                      <a:moveTo>
                        <a:pt x="11294" y="583"/>
                      </a:moveTo>
                      <a:cubicBezTo>
                        <a:pt x="11294" y="583"/>
                        <a:pt x="11294" y="583"/>
                        <a:pt x="11294" y="583"/>
                      </a:cubicBezTo>
                      <a:cubicBezTo>
                        <a:pt x="11184" y="583"/>
                        <a:pt x="11184" y="583"/>
                        <a:pt x="11075" y="583"/>
                      </a:cubicBezTo>
                      <a:cubicBezTo>
                        <a:pt x="11075" y="583"/>
                        <a:pt x="11075" y="583"/>
                        <a:pt x="11075" y="583"/>
                      </a:cubicBezTo>
                      <a:cubicBezTo>
                        <a:pt x="10965" y="583"/>
                        <a:pt x="10965" y="583"/>
                        <a:pt x="10965" y="583"/>
                      </a:cubicBezTo>
                      <a:cubicBezTo>
                        <a:pt x="10855" y="583"/>
                        <a:pt x="10855" y="583"/>
                        <a:pt x="10855" y="583"/>
                      </a:cubicBezTo>
                      <a:cubicBezTo>
                        <a:pt x="10855" y="583"/>
                        <a:pt x="10745" y="778"/>
                        <a:pt x="10745" y="778"/>
                      </a:cubicBezTo>
                      <a:cubicBezTo>
                        <a:pt x="10416" y="1167"/>
                        <a:pt x="10196" y="1556"/>
                        <a:pt x="10087" y="1751"/>
                      </a:cubicBezTo>
                      <a:cubicBezTo>
                        <a:pt x="10087" y="2529"/>
                        <a:pt x="9977" y="2918"/>
                        <a:pt x="9758" y="2918"/>
                      </a:cubicBezTo>
                      <a:cubicBezTo>
                        <a:pt x="9648" y="2918"/>
                        <a:pt x="9648" y="2918"/>
                        <a:pt x="9539" y="2724"/>
                      </a:cubicBezTo>
                      <a:cubicBezTo>
                        <a:pt x="9539" y="2724"/>
                        <a:pt x="9319" y="2529"/>
                        <a:pt x="8990" y="2529"/>
                      </a:cubicBezTo>
                      <a:cubicBezTo>
                        <a:pt x="8771" y="2529"/>
                        <a:pt x="8661" y="2724"/>
                        <a:pt x="8661" y="2724"/>
                      </a:cubicBezTo>
                      <a:cubicBezTo>
                        <a:pt x="8661" y="2724"/>
                        <a:pt x="8552" y="2724"/>
                        <a:pt x="8552" y="2724"/>
                      </a:cubicBezTo>
                      <a:cubicBezTo>
                        <a:pt x="8552" y="2724"/>
                        <a:pt x="8552" y="2724"/>
                        <a:pt x="8552" y="2724"/>
                      </a:cubicBezTo>
                      <a:cubicBezTo>
                        <a:pt x="8332" y="2724"/>
                        <a:pt x="8223" y="2529"/>
                        <a:pt x="8113" y="2335"/>
                      </a:cubicBezTo>
                      <a:cubicBezTo>
                        <a:pt x="8004" y="2335"/>
                        <a:pt x="8004" y="2140"/>
                        <a:pt x="7894" y="2140"/>
                      </a:cubicBezTo>
                      <a:cubicBezTo>
                        <a:pt x="7565" y="2529"/>
                        <a:pt x="7346" y="2335"/>
                        <a:pt x="7126" y="2140"/>
                      </a:cubicBezTo>
                      <a:cubicBezTo>
                        <a:pt x="7126" y="2140"/>
                        <a:pt x="7126" y="2140"/>
                        <a:pt x="7126" y="2140"/>
                      </a:cubicBezTo>
                      <a:cubicBezTo>
                        <a:pt x="7017" y="2140"/>
                        <a:pt x="6907" y="2335"/>
                        <a:pt x="6797" y="2335"/>
                      </a:cubicBezTo>
                      <a:cubicBezTo>
                        <a:pt x="6578" y="2335"/>
                        <a:pt x="6140" y="1945"/>
                        <a:pt x="6030" y="1945"/>
                      </a:cubicBezTo>
                      <a:cubicBezTo>
                        <a:pt x="5920" y="1751"/>
                        <a:pt x="5811" y="1751"/>
                        <a:pt x="5701" y="1751"/>
                      </a:cubicBezTo>
                      <a:cubicBezTo>
                        <a:pt x="5701" y="1751"/>
                        <a:pt x="5591" y="1751"/>
                        <a:pt x="5591" y="1751"/>
                      </a:cubicBezTo>
                      <a:cubicBezTo>
                        <a:pt x="5262" y="1945"/>
                        <a:pt x="5043" y="1945"/>
                        <a:pt x="4824" y="1556"/>
                      </a:cubicBezTo>
                      <a:cubicBezTo>
                        <a:pt x="4714" y="1362"/>
                        <a:pt x="4495" y="1167"/>
                        <a:pt x="2850" y="1167"/>
                      </a:cubicBezTo>
                      <a:cubicBezTo>
                        <a:pt x="2521" y="1167"/>
                        <a:pt x="2521" y="1362"/>
                        <a:pt x="2302" y="1556"/>
                      </a:cubicBezTo>
                      <a:cubicBezTo>
                        <a:pt x="2302" y="1751"/>
                        <a:pt x="2302" y="1751"/>
                        <a:pt x="2192" y="1945"/>
                      </a:cubicBezTo>
                      <a:cubicBezTo>
                        <a:pt x="2192" y="1945"/>
                        <a:pt x="2083" y="1945"/>
                        <a:pt x="2083" y="2140"/>
                      </a:cubicBezTo>
                      <a:cubicBezTo>
                        <a:pt x="2083" y="2140"/>
                        <a:pt x="1973" y="2140"/>
                        <a:pt x="1973" y="2140"/>
                      </a:cubicBezTo>
                      <a:cubicBezTo>
                        <a:pt x="1973" y="2140"/>
                        <a:pt x="1973" y="2140"/>
                        <a:pt x="1863" y="2140"/>
                      </a:cubicBezTo>
                      <a:cubicBezTo>
                        <a:pt x="1863" y="2140"/>
                        <a:pt x="1863" y="2140"/>
                        <a:pt x="1863" y="2140"/>
                      </a:cubicBezTo>
                      <a:cubicBezTo>
                        <a:pt x="1863" y="2335"/>
                        <a:pt x="1754" y="2335"/>
                        <a:pt x="1754" y="2335"/>
                      </a:cubicBezTo>
                      <a:cubicBezTo>
                        <a:pt x="1754" y="2335"/>
                        <a:pt x="1754" y="2335"/>
                        <a:pt x="1754" y="2335"/>
                      </a:cubicBezTo>
                      <a:cubicBezTo>
                        <a:pt x="1644" y="2335"/>
                        <a:pt x="1644" y="2335"/>
                        <a:pt x="1644" y="2335"/>
                      </a:cubicBezTo>
                      <a:cubicBezTo>
                        <a:pt x="1644" y="2335"/>
                        <a:pt x="1644" y="2335"/>
                        <a:pt x="1644" y="2335"/>
                      </a:cubicBezTo>
                      <a:cubicBezTo>
                        <a:pt x="2412" y="4281"/>
                        <a:pt x="2192" y="4670"/>
                        <a:pt x="2192" y="4864"/>
                      </a:cubicBezTo>
                      <a:cubicBezTo>
                        <a:pt x="2083" y="5254"/>
                        <a:pt x="1863" y="5448"/>
                        <a:pt x="1754" y="5643"/>
                      </a:cubicBezTo>
                      <a:cubicBezTo>
                        <a:pt x="1754" y="5643"/>
                        <a:pt x="1644" y="5643"/>
                        <a:pt x="1644" y="5837"/>
                      </a:cubicBezTo>
                      <a:cubicBezTo>
                        <a:pt x="1535" y="5837"/>
                        <a:pt x="1425" y="6227"/>
                        <a:pt x="1206" y="6616"/>
                      </a:cubicBezTo>
                      <a:cubicBezTo>
                        <a:pt x="986" y="6810"/>
                        <a:pt x="657" y="7589"/>
                        <a:pt x="548" y="7783"/>
                      </a:cubicBezTo>
                      <a:cubicBezTo>
                        <a:pt x="548" y="7783"/>
                        <a:pt x="548" y="7978"/>
                        <a:pt x="548" y="7978"/>
                      </a:cubicBezTo>
                      <a:cubicBezTo>
                        <a:pt x="548" y="8367"/>
                        <a:pt x="548" y="8562"/>
                        <a:pt x="548" y="8756"/>
                      </a:cubicBezTo>
                      <a:cubicBezTo>
                        <a:pt x="548" y="8756"/>
                        <a:pt x="548" y="8756"/>
                        <a:pt x="548" y="8756"/>
                      </a:cubicBezTo>
                      <a:cubicBezTo>
                        <a:pt x="657" y="8756"/>
                        <a:pt x="657" y="8756"/>
                        <a:pt x="657" y="8756"/>
                      </a:cubicBezTo>
                      <a:cubicBezTo>
                        <a:pt x="548" y="9145"/>
                        <a:pt x="548" y="9145"/>
                        <a:pt x="548" y="9145"/>
                      </a:cubicBezTo>
                      <a:cubicBezTo>
                        <a:pt x="548" y="9145"/>
                        <a:pt x="548" y="9145"/>
                        <a:pt x="548" y="9145"/>
                      </a:cubicBezTo>
                      <a:cubicBezTo>
                        <a:pt x="548" y="9145"/>
                        <a:pt x="548" y="9145"/>
                        <a:pt x="548" y="9145"/>
                      </a:cubicBezTo>
                      <a:cubicBezTo>
                        <a:pt x="438" y="9535"/>
                        <a:pt x="438" y="9535"/>
                        <a:pt x="438" y="9535"/>
                      </a:cubicBezTo>
                      <a:cubicBezTo>
                        <a:pt x="438" y="9535"/>
                        <a:pt x="438" y="9535"/>
                        <a:pt x="438" y="9535"/>
                      </a:cubicBezTo>
                      <a:cubicBezTo>
                        <a:pt x="328" y="9729"/>
                        <a:pt x="109" y="10313"/>
                        <a:pt x="0" y="10508"/>
                      </a:cubicBezTo>
                      <a:cubicBezTo>
                        <a:pt x="0" y="10702"/>
                        <a:pt x="0" y="10702"/>
                        <a:pt x="0" y="10702"/>
                      </a:cubicBezTo>
                      <a:cubicBezTo>
                        <a:pt x="0" y="10702"/>
                        <a:pt x="0" y="10898"/>
                        <a:pt x="0" y="10898"/>
                      </a:cubicBezTo>
                      <a:cubicBezTo>
                        <a:pt x="0" y="10898"/>
                        <a:pt x="0" y="10898"/>
                        <a:pt x="0" y="10898"/>
                      </a:cubicBezTo>
                      <a:cubicBezTo>
                        <a:pt x="0" y="10898"/>
                        <a:pt x="109" y="11092"/>
                        <a:pt x="109" y="11092"/>
                      </a:cubicBezTo>
                      <a:cubicBezTo>
                        <a:pt x="109" y="11092"/>
                        <a:pt x="109" y="11092"/>
                        <a:pt x="109" y="11092"/>
                      </a:cubicBezTo>
                      <a:cubicBezTo>
                        <a:pt x="109" y="11092"/>
                        <a:pt x="219" y="11287"/>
                        <a:pt x="219" y="11287"/>
                      </a:cubicBezTo>
                      <a:cubicBezTo>
                        <a:pt x="219" y="11287"/>
                        <a:pt x="219" y="11287"/>
                        <a:pt x="219" y="11287"/>
                      </a:cubicBezTo>
                      <a:cubicBezTo>
                        <a:pt x="328" y="11287"/>
                        <a:pt x="328" y="11482"/>
                        <a:pt x="438" y="11482"/>
                      </a:cubicBezTo>
                      <a:cubicBezTo>
                        <a:pt x="438" y="11482"/>
                        <a:pt x="548" y="11482"/>
                        <a:pt x="548" y="11676"/>
                      </a:cubicBezTo>
                      <a:cubicBezTo>
                        <a:pt x="548" y="11676"/>
                        <a:pt x="657" y="11676"/>
                        <a:pt x="657" y="11676"/>
                      </a:cubicBezTo>
                      <a:cubicBezTo>
                        <a:pt x="657" y="11676"/>
                        <a:pt x="657" y="11676"/>
                        <a:pt x="767" y="11676"/>
                      </a:cubicBezTo>
                      <a:cubicBezTo>
                        <a:pt x="767" y="11676"/>
                        <a:pt x="767" y="11676"/>
                        <a:pt x="767" y="11676"/>
                      </a:cubicBezTo>
                      <a:cubicBezTo>
                        <a:pt x="877" y="11676"/>
                        <a:pt x="986" y="11676"/>
                        <a:pt x="986" y="11676"/>
                      </a:cubicBezTo>
                      <a:cubicBezTo>
                        <a:pt x="1096" y="11676"/>
                        <a:pt x="1315" y="11676"/>
                        <a:pt x="1535" y="11871"/>
                      </a:cubicBezTo>
                      <a:cubicBezTo>
                        <a:pt x="1863" y="11871"/>
                        <a:pt x="2083" y="12065"/>
                        <a:pt x="2192" y="12065"/>
                      </a:cubicBezTo>
                      <a:cubicBezTo>
                        <a:pt x="2521" y="12065"/>
                        <a:pt x="2960" y="12260"/>
                        <a:pt x="3070" y="12455"/>
                      </a:cubicBezTo>
                      <a:cubicBezTo>
                        <a:pt x="3179" y="12455"/>
                        <a:pt x="3289" y="12455"/>
                        <a:pt x="3398" y="12260"/>
                      </a:cubicBezTo>
                      <a:cubicBezTo>
                        <a:pt x="3508" y="11871"/>
                        <a:pt x="3727" y="11871"/>
                        <a:pt x="3947" y="11871"/>
                      </a:cubicBezTo>
                      <a:cubicBezTo>
                        <a:pt x="4056" y="12065"/>
                        <a:pt x="4056" y="12065"/>
                        <a:pt x="4166" y="12065"/>
                      </a:cubicBezTo>
                      <a:cubicBezTo>
                        <a:pt x="4276" y="12065"/>
                        <a:pt x="4605" y="11676"/>
                        <a:pt x="4605" y="11482"/>
                      </a:cubicBezTo>
                      <a:cubicBezTo>
                        <a:pt x="4714" y="11482"/>
                        <a:pt x="4824" y="11287"/>
                        <a:pt x="5043" y="11092"/>
                      </a:cubicBezTo>
                      <a:cubicBezTo>
                        <a:pt x="5043" y="11092"/>
                        <a:pt x="5043" y="11092"/>
                        <a:pt x="5153" y="11092"/>
                      </a:cubicBezTo>
                      <a:cubicBezTo>
                        <a:pt x="5153" y="11092"/>
                        <a:pt x="5153" y="11092"/>
                        <a:pt x="5153" y="11092"/>
                      </a:cubicBezTo>
                      <a:cubicBezTo>
                        <a:pt x="5262" y="10898"/>
                        <a:pt x="5262" y="10898"/>
                        <a:pt x="5262" y="10898"/>
                      </a:cubicBezTo>
                      <a:cubicBezTo>
                        <a:pt x="5262" y="10898"/>
                        <a:pt x="5372" y="10898"/>
                        <a:pt x="5482" y="10702"/>
                      </a:cubicBezTo>
                      <a:cubicBezTo>
                        <a:pt x="5591" y="10702"/>
                        <a:pt x="5591" y="10702"/>
                        <a:pt x="5591" y="10702"/>
                      </a:cubicBezTo>
                      <a:cubicBezTo>
                        <a:pt x="5591" y="10702"/>
                        <a:pt x="5591" y="10702"/>
                        <a:pt x="5591" y="10702"/>
                      </a:cubicBezTo>
                      <a:cubicBezTo>
                        <a:pt x="5591" y="10702"/>
                        <a:pt x="5701" y="10702"/>
                        <a:pt x="5701" y="10702"/>
                      </a:cubicBezTo>
                      <a:cubicBezTo>
                        <a:pt x="5920" y="10508"/>
                        <a:pt x="6140" y="10508"/>
                        <a:pt x="6249" y="10508"/>
                      </a:cubicBezTo>
                      <a:cubicBezTo>
                        <a:pt x="6249" y="10508"/>
                        <a:pt x="6249" y="10508"/>
                        <a:pt x="6249" y="10508"/>
                      </a:cubicBezTo>
                      <a:cubicBezTo>
                        <a:pt x="6359" y="10508"/>
                        <a:pt x="6359" y="10508"/>
                        <a:pt x="6359" y="10508"/>
                      </a:cubicBezTo>
                      <a:cubicBezTo>
                        <a:pt x="6578" y="10508"/>
                        <a:pt x="6797" y="10702"/>
                        <a:pt x="7017" y="11092"/>
                      </a:cubicBezTo>
                      <a:cubicBezTo>
                        <a:pt x="7126" y="11092"/>
                        <a:pt x="7236" y="11482"/>
                        <a:pt x="7346" y="11482"/>
                      </a:cubicBezTo>
                      <a:cubicBezTo>
                        <a:pt x="7346" y="11482"/>
                        <a:pt x="7346" y="11482"/>
                        <a:pt x="7346" y="11482"/>
                      </a:cubicBezTo>
                      <a:cubicBezTo>
                        <a:pt x="7455" y="11482"/>
                        <a:pt x="7565" y="11482"/>
                        <a:pt x="7784" y="11676"/>
                      </a:cubicBezTo>
                      <a:cubicBezTo>
                        <a:pt x="8004" y="11871"/>
                        <a:pt x="8332" y="12260"/>
                        <a:pt x="8442" y="12844"/>
                      </a:cubicBezTo>
                      <a:cubicBezTo>
                        <a:pt x="8552" y="13428"/>
                        <a:pt x="8771" y="14011"/>
                        <a:pt x="8990" y="14595"/>
                      </a:cubicBezTo>
                      <a:cubicBezTo>
                        <a:pt x="8990" y="14595"/>
                        <a:pt x="9100" y="14790"/>
                        <a:pt x="9100" y="14790"/>
                      </a:cubicBezTo>
                      <a:cubicBezTo>
                        <a:pt x="9319" y="15373"/>
                        <a:pt x="9429" y="16346"/>
                        <a:pt x="9429" y="16541"/>
                      </a:cubicBezTo>
                      <a:cubicBezTo>
                        <a:pt x="9429" y="16736"/>
                        <a:pt x="9429" y="16736"/>
                        <a:pt x="9429" y="16736"/>
                      </a:cubicBezTo>
                      <a:cubicBezTo>
                        <a:pt x="9429" y="16736"/>
                        <a:pt x="9429" y="16736"/>
                        <a:pt x="9429" y="16930"/>
                      </a:cubicBezTo>
                      <a:cubicBezTo>
                        <a:pt x="9429" y="16930"/>
                        <a:pt x="9429" y="16930"/>
                        <a:pt x="9319" y="16930"/>
                      </a:cubicBezTo>
                      <a:cubicBezTo>
                        <a:pt x="9319" y="16930"/>
                        <a:pt x="9319" y="16930"/>
                        <a:pt x="9319" y="16930"/>
                      </a:cubicBezTo>
                      <a:cubicBezTo>
                        <a:pt x="9319" y="16930"/>
                        <a:pt x="9319" y="16930"/>
                        <a:pt x="9319" y="16930"/>
                      </a:cubicBezTo>
                      <a:cubicBezTo>
                        <a:pt x="9319" y="17125"/>
                        <a:pt x="9210" y="17125"/>
                        <a:pt x="9210" y="17125"/>
                      </a:cubicBezTo>
                      <a:cubicBezTo>
                        <a:pt x="9100" y="17125"/>
                        <a:pt x="8881" y="16930"/>
                        <a:pt x="8661" y="16930"/>
                      </a:cubicBezTo>
                      <a:cubicBezTo>
                        <a:pt x="8552" y="16736"/>
                        <a:pt x="8442" y="16736"/>
                        <a:pt x="8332" y="16736"/>
                      </a:cubicBezTo>
                      <a:cubicBezTo>
                        <a:pt x="8332" y="16736"/>
                        <a:pt x="8332" y="16736"/>
                        <a:pt x="8332" y="16736"/>
                      </a:cubicBezTo>
                      <a:cubicBezTo>
                        <a:pt x="8223" y="16736"/>
                        <a:pt x="8113" y="16930"/>
                        <a:pt x="8113" y="17319"/>
                      </a:cubicBezTo>
                      <a:cubicBezTo>
                        <a:pt x="8113" y="17319"/>
                        <a:pt x="8113" y="17319"/>
                        <a:pt x="8113" y="17514"/>
                      </a:cubicBezTo>
                      <a:cubicBezTo>
                        <a:pt x="8113" y="17514"/>
                        <a:pt x="8113" y="17514"/>
                        <a:pt x="8113" y="17514"/>
                      </a:cubicBezTo>
                      <a:cubicBezTo>
                        <a:pt x="8113" y="17514"/>
                        <a:pt x="8113" y="17514"/>
                        <a:pt x="8113" y="17514"/>
                      </a:cubicBezTo>
                      <a:cubicBezTo>
                        <a:pt x="8113" y="17709"/>
                        <a:pt x="8113" y="17709"/>
                        <a:pt x="8113" y="17709"/>
                      </a:cubicBezTo>
                      <a:cubicBezTo>
                        <a:pt x="8113" y="17709"/>
                        <a:pt x="8113" y="17709"/>
                        <a:pt x="8113" y="17709"/>
                      </a:cubicBezTo>
                      <a:cubicBezTo>
                        <a:pt x="8004" y="17903"/>
                        <a:pt x="8004" y="17903"/>
                        <a:pt x="8004" y="17903"/>
                      </a:cubicBezTo>
                      <a:cubicBezTo>
                        <a:pt x="8004" y="17903"/>
                        <a:pt x="8004" y="18098"/>
                        <a:pt x="8004" y="18098"/>
                      </a:cubicBezTo>
                      <a:cubicBezTo>
                        <a:pt x="8004" y="18098"/>
                        <a:pt x="8004" y="18098"/>
                        <a:pt x="7894" y="18292"/>
                      </a:cubicBezTo>
                      <a:cubicBezTo>
                        <a:pt x="7894" y="18292"/>
                        <a:pt x="7894" y="18292"/>
                        <a:pt x="7894" y="18292"/>
                      </a:cubicBezTo>
                      <a:cubicBezTo>
                        <a:pt x="7894" y="18292"/>
                        <a:pt x="7784" y="18487"/>
                        <a:pt x="7784" y="18487"/>
                      </a:cubicBezTo>
                      <a:cubicBezTo>
                        <a:pt x="7784" y="18487"/>
                        <a:pt x="7784" y="18487"/>
                        <a:pt x="7784" y="18487"/>
                      </a:cubicBezTo>
                      <a:cubicBezTo>
                        <a:pt x="7675" y="18876"/>
                        <a:pt x="7565" y="19071"/>
                        <a:pt x="7455" y="19265"/>
                      </a:cubicBezTo>
                      <a:cubicBezTo>
                        <a:pt x="7565" y="19460"/>
                        <a:pt x="7565" y="19460"/>
                        <a:pt x="7675" y="19460"/>
                      </a:cubicBezTo>
                      <a:cubicBezTo>
                        <a:pt x="7675" y="19460"/>
                        <a:pt x="7784" y="19265"/>
                        <a:pt x="7894" y="19265"/>
                      </a:cubicBezTo>
                      <a:cubicBezTo>
                        <a:pt x="8113" y="19071"/>
                        <a:pt x="8223" y="18876"/>
                        <a:pt x="8332" y="18876"/>
                      </a:cubicBezTo>
                      <a:cubicBezTo>
                        <a:pt x="8442" y="18876"/>
                        <a:pt x="8442" y="18876"/>
                        <a:pt x="8442" y="18876"/>
                      </a:cubicBezTo>
                      <a:cubicBezTo>
                        <a:pt x="8442" y="18876"/>
                        <a:pt x="8442" y="19071"/>
                        <a:pt x="8552" y="19071"/>
                      </a:cubicBezTo>
                      <a:cubicBezTo>
                        <a:pt x="8552" y="19071"/>
                        <a:pt x="8552" y="19071"/>
                        <a:pt x="8552" y="19071"/>
                      </a:cubicBezTo>
                      <a:cubicBezTo>
                        <a:pt x="8552" y="19071"/>
                        <a:pt x="8552" y="19071"/>
                        <a:pt x="8661" y="19071"/>
                      </a:cubicBezTo>
                      <a:cubicBezTo>
                        <a:pt x="8661" y="18682"/>
                        <a:pt x="8771" y="18487"/>
                        <a:pt x="9100" y="18098"/>
                      </a:cubicBezTo>
                      <a:cubicBezTo>
                        <a:pt x="9100" y="18098"/>
                        <a:pt x="9210" y="18098"/>
                        <a:pt x="9319" y="17903"/>
                      </a:cubicBezTo>
                      <a:cubicBezTo>
                        <a:pt x="9429" y="17709"/>
                        <a:pt x="9648" y="17125"/>
                        <a:pt x="9758" y="16736"/>
                      </a:cubicBezTo>
                      <a:cubicBezTo>
                        <a:pt x="9868" y="16346"/>
                        <a:pt x="10087" y="15763"/>
                        <a:pt x="10416" y="15568"/>
                      </a:cubicBezTo>
                      <a:cubicBezTo>
                        <a:pt x="10525" y="15568"/>
                        <a:pt x="10635" y="15568"/>
                        <a:pt x="10745" y="15373"/>
                      </a:cubicBezTo>
                      <a:cubicBezTo>
                        <a:pt x="11075" y="15373"/>
                        <a:pt x="11404" y="15179"/>
                        <a:pt x="11842" y="15179"/>
                      </a:cubicBezTo>
                      <a:cubicBezTo>
                        <a:pt x="12061" y="15373"/>
                        <a:pt x="12171" y="15373"/>
                        <a:pt x="12281" y="15763"/>
                      </a:cubicBezTo>
                      <a:cubicBezTo>
                        <a:pt x="12390" y="15957"/>
                        <a:pt x="12281" y="16346"/>
                        <a:pt x="12171" y="16541"/>
                      </a:cubicBezTo>
                      <a:cubicBezTo>
                        <a:pt x="12171" y="16541"/>
                        <a:pt x="12061" y="16736"/>
                        <a:pt x="12061" y="16736"/>
                      </a:cubicBezTo>
                      <a:cubicBezTo>
                        <a:pt x="12281" y="16930"/>
                        <a:pt x="12610" y="16930"/>
                        <a:pt x="12719" y="16930"/>
                      </a:cubicBezTo>
                      <a:cubicBezTo>
                        <a:pt x="13268" y="16930"/>
                        <a:pt x="13268" y="16930"/>
                        <a:pt x="13268" y="16930"/>
                      </a:cubicBezTo>
                      <a:cubicBezTo>
                        <a:pt x="13596" y="16930"/>
                        <a:pt x="14145" y="16930"/>
                        <a:pt x="14145" y="17514"/>
                      </a:cubicBezTo>
                      <a:cubicBezTo>
                        <a:pt x="14254" y="18292"/>
                        <a:pt x="13706" y="18682"/>
                        <a:pt x="13048" y="19071"/>
                      </a:cubicBezTo>
                      <a:cubicBezTo>
                        <a:pt x="12939" y="19071"/>
                        <a:pt x="12829" y="19071"/>
                        <a:pt x="12719" y="19265"/>
                      </a:cubicBezTo>
                      <a:cubicBezTo>
                        <a:pt x="12829" y="19265"/>
                        <a:pt x="12939" y="19265"/>
                        <a:pt x="13048" y="19460"/>
                      </a:cubicBezTo>
                      <a:cubicBezTo>
                        <a:pt x="13268" y="19655"/>
                        <a:pt x="13487" y="19655"/>
                        <a:pt x="13706" y="19849"/>
                      </a:cubicBezTo>
                      <a:cubicBezTo>
                        <a:pt x="14035" y="20238"/>
                        <a:pt x="13925" y="20822"/>
                        <a:pt x="13816" y="21406"/>
                      </a:cubicBezTo>
                      <a:cubicBezTo>
                        <a:pt x="13816" y="21406"/>
                        <a:pt x="13816" y="21600"/>
                        <a:pt x="13816" y="21600"/>
                      </a:cubicBezTo>
                      <a:cubicBezTo>
                        <a:pt x="13816" y="21600"/>
                        <a:pt x="13816" y="21600"/>
                        <a:pt x="13816" y="21600"/>
                      </a:cubicBezTo>
                      <a:cubicBezTo>
                        <a:pt x="14035" y="21600"/>
                        <a:pt x="14254" y="21406"/>
                        <a:pt x="14474" y="21211"/>
                      </a:cubicBezTo>
                      <a:cubicBezTo>
                        <a:pt x="14693" y="20822"/>
                        <a:pt x="14912" y="20822"/>
                        <a:pt x="15131" y="20628"/>
                      </a:cubicBezTo>
                      <a:cubicBezTo>
                        <a:pt x="15241" y="20628"/>
                        <a:pt x="15460" y="20433"/>
                        <a:pt x="15680" y="20238"/>
                      </a:cubicBezTo>
                      <a:cubicBezTo>
                        <a:pt x="15789" y="20044"/>
                        <a:pt x="16009" y="20044"/>
                        <a:pt x="16118" y="20044"/>
                      </a:cubicBezTo>
                      <a:cubicBezTo>
                        <a:pt x="15241" y="20044"/>
                        <a:pt x="15022" y="18876"/>
                        <a:pt x="15022" y="17709"/>
                      </a:cubicBezTo>
                      <a:cubicBezTo>
                        <a:pt x="15022" y="17125"/>
                        <a:pt x="16228" y="15763"/>
                        <a:pt x="16776" y="15568"/>
                      </a:cubicBezTo>
                      <a:cubicBezTo>
                        <a:pt x="17324" y="15568"/>
                        <a:pt x="17763" y="15179"/>
                        <a:pt x="18202" y="14790"/>
                      </a:cubicBezTo>
                      <a:cubicBezTo>
                        <a:pt x="18421" y="14595"/>
                        <a:pt x="18750" y="14595"/>
                        <a:pt x="19079" y="14401"/>
                      </a:cubicBezTo>
                      <a:cubicBezTo>
                        <a:pt x="19079" y="14206"/>
                        <a:pt x="19079" y="14206"/>
                        <a:pt x="19079" y="14011"/>
                      </a:cubicBezTo>
                      <a:cubicBezTo>
                        <a:pt x="19079" y="14011"/>
                        <a:pt x="19079" y="14011"/>
                        <a:pt x="19079" y="14011"/>
                      </a:cubicBezTo>
                      <a:cubicBezTo>
                        <a:pt x="19079" y="14011"/>
                        <a:pt x="19079" y="13817"/>
                        <a:pt x="19079" y="13817"/>
                      </a:cubicBezTo>
                      <a:cubicBezTo>
                        <a:pt x="19079" y="13817"/>
                        <a:pt x="19079" y="13817"/>
                        <a:pt x="19079" y="13817"/>
                      </a:cubicBezTo>
                      <a:cubicBezTo>
                        <a:pt x="19079" y="13622"/>
                        <a:pt x="19079" y="13622"/>
                        <a:pt x="19079" y="13428"/>
                      </a:cubicBezTo>
                      <a:cubicBezTo>
                        <a:pt x="19188" y="13428"/>
                        <a:pt x="19298" y="13233"/>
                        <a:pt x="19298" y="13233"/>
                      </a:cubicBezTo>
                      <a:cubicBezTo>
                        <a:pt x="19408" y="13233"/>
                        <a:pt x="19517" y="13038"/>
                        <a:pt x="19627" y="12844"/>
                      </a:cubicBezTo>
                      <a:cubicBezTo>
                        <a:pt x="19956" y="12260"/>
                        <a:pt x="20175" y="12065"/>
                        <a:pt x="20285" y="12065"/>
                      </a:cubicBezTo>
                      <a:cubicBezTo>
                        <a:pt x="20394" y="12065"/>
                        <a:pt x="20504" y="12065"/>
                        <a:pt x="20614" y="12065"/>
                      </a:cubicBezTo>
                      <a:cubicBezTo>
                        <a:pt x="20833" y="12260"/>
                        <a:pt x="21052" y="12260"/>
                        <a:pt x="21162" y="12260"/>
                      </a:cubicBezTo>
                      <a:cubicBezTo>
                        <a:pt x="21162" y="12065"/>
                        <a:pt x="21162" y="12065"/>
                        <a:pt x="21272" y="11871"/>
                      </a:cubicBezTo>
                      <a:cubicBezTo>
                        <a:pt x="21272" y="11676"/>
                        <a:pt x="21381" y="11482"/>
                        <a:pt x="21381" y="11287"/>
                      </a:cubicBezTo>
                      <a:cubicBezTo>
                        <a:pt x="21381" y="11287"/>
                        <a:pt x="21272" y="11287"/>
                        <a:pt x="21272" y="11092"/>
                      </a:cubicBezTo>
                      <a:cubicBezTo>
                        <a:pt x="21162" y="10898"/>
                        <a:pt x="21052" y="10702"/>
                        <a:pt x="21052" y="10313"/>
                      </a:cubicBezTo>
                      <a:cubicBezTo>
                        <a:pt x="21162" y="9924"/>
                        <a:pt x="21272" y="9924"/>
                        <a:pt x="21381" y="9729"/>
                      </a:cubicBezTo>
                      <a:cubicBezTo>
                        <a:pt x="21381" y="9729"/>
                        <a:pt x="21381" y="9729"/>
                        <a:pt x="21381" y="9729"/>
                      </a:cubicBezTo>
                      <a:cubicBezTo>
                        <a:pt x="21381" y="9729"/>
                        <a:pt x="21162" y="9535"/>
                        <a:pt x="21162" y="9145"/>
                      </a:cubicBezTo>
                      <a:cubicBezTo>
                        <a:pt x="21162" y="8951"/>
                        <a:pt x="21272" y="8756"/>
                        <a:pt x="21381" y="8562"/>
                      </a:cubicBezTo>
                      <a:cubicBezTo>
                        <a:pt x="21491" y="8562"/>
                        <a:pt x="21600" y="8367"/>
                        <a:pt x="21600" y="8367"/>
                      </a:cubicBezTo>
                      <a:cubicBezTo>
                        <a:pt x="21491" y="8367"/>
                        <a:pt x="21381" y="8172"/>
                        <a:pt x="21272" y="8172"/>
                      </a:cubicBezTo>
                      <a:cubicBezTo>
                        <a:pt x="21162" y="7978"/>
                        <a:pt x="21052" y="7978"/>
                        <a:pt x="20943" y="7783"/>
                      </a:cubicBezTo>
                      <a:cubicBezTo>
                        <a:pt x="20833" y="7783"/>
                        <a:pt x="20614" y="7589"/>
                        <a:pt x="20504" y="7589"/>
                      </a:cubicBezTo>
                      <a:cubicBezTo>
                        <a:pt x="20285" y="7589"/>
                        <a:pt x="20065" y="7589"/>
                        <a:pt x="19956" y="7394"/>
                      </a:cubicBezTo>
                      <a:cubicBezTo>
                        <a:pt x="19846" y="7200"/>
                        <a:pt x="19517" y="7200"/>
                        <a:pt x="19298" y="7200"/>
                      </a:cubicBezTo>
                      <a:cubicBezTo>
                        <a:pt x="19079" y="7200"/>
                        <a:pt x="18859" y="7200"/>
                        <a:pt x="18750" y="6810"/>
                      </a:cubicBezTo>
                      <a:cubicBezTo>
                        <a:pt x="18750" y="6810"/>
                        <a:pt x="18640" y="6616"/>
                        <a:pt x="18640" y="6421"/>
                      </a:cubicBezTo>
                      <a:cubicBezTo>
                        <a:pt x="18421" y="6227"/>
                        <a:pt x="18311" y="6032"/>
                        <a:pt x="18311" y="5837"/>
                      </a:cubicBezTo>
                      <a:cubicBezTo>
                        <a:pt x="18202" y="5837"/>
                        <a:pt x="17982" y="5837"/>
                        <a:pt x="17873" y="6032"/>
                      </a:cubicBezTo>
                      <a:cubicBezTo>
                        <a:pt x="17653" y="6227"/>
                        <a:pt x="17324" y="6421"/>
                        <a:pt x="16995" y="6032"/>
                      </a:cubicBezTo>
                      <a:cubicBezTo>
                        <a:pt x="16995" y="6032"/>
                        <a:pt x="16886" y="6032"/>
                        <a:pt x="16886" y="5837"/>
                      </a:cubicBezTo>
                      <a:cubicBezTo>
                        <a:pt x="16776" y="5837"/>
                        <a:pt x="16666" y="5643"/>
                        <a:pt x="16666" y="5643"/>
                      </a:cubicBezTo>
                      <a:cubicBezTo>
                        <a:pt x="16447" y="5837"/>
                        <a:pt x="16009" y="5643"/>
                        <a:pt x="15899" y="5448"/>
                      </a:cubicBezTo>
                      <a:cubicBezTo>
                        <a:pt x="15899" y="5254"/>
                        <a:pt x="15789" y="5059"/>
                        <a:pt x="15899" y="4670"/>
                      </a:cubicBezTo>
                      <a:cubicBezTo>
                        <a:pt x="15899" y="4475"/>
                        <a:pt x="15570" y="3697"/>
                        <a:pt x="15460" y="3502"/>
                      </a:cubicBezTo>
                      <a:cubicBezTo>
                        <a:pt x="15460" y="3502"/>
                        <a:pt x="15351" y="3502"/>
                        <a:pt x="15241" y="3502"/>
                      </a:cubicBezTo>
                      <a:cubicBezTo>
                        <a:pt x="14912" y="3502"/>
                        <a:pt x="14583" y="3502"/>
                        <a:pt x="14474" y="2918"/>
                      </a:cubicBezTo>
                      <a:cubicBezTo>
                        <a:pt x="14364" y="2724"/>
                        <a:pt x="14364" y="2724"/>
                        <a:pt x="14254" y="2529"/>
                      </a:cubicBezTo>
                      <a:cubicBezTo>
                        <a:pt x="14145" y="2140"/>
                        <a:pt x="14035" y="1751"/>
                        <a:pt x="14145" y="1362"/>
                      </a:cubicBezTo>
                      <a:cubicBezTo>
                        <a:pt x="14254" y="1167"/>
                        <a:pt x="14145" y="389"/>
                        <a:pt x="14035" y="0"/>
                      </a:cubicBezTo>
                      <a:cubicBezTo>
                        <a:pt x="14035" y="0"/>
                        <a:pt x="13816" y="0"/>
                        <a:pt x="13596" y="0"/>
                      </a:cubicBezTo>
                      <a:cubicBezTo>
                        <a:pt x="13487" y="0"/>
                        <a:pt x="13268" y="0"/>
                        <a:pt x="13268" y="0"/>
                      </a:cubicBezTo>
                      <a:cubicBezTo>
                        <a:pt x="13158" y="194"/>
                        <a:pt x="12939" y="194"/>
                        <a:pt x="12719" y="0"/>
                      </a:cubicBezTo>
                      <a:cubicBezTo>
                        <a:pt x="12610" y="0"/>
                        <a:pt x="12500" y="0"/>
                        <a:pt x="12500" y="0"/>
                      </a:cubicBezTo>
                      <a:cubicBezTo>
                        <a:pt x="12390" y="194"/>
                        <a:pt x="12390" y="194"/>
                        <a:pt x="12281" y="194"/>
                      </a:cubicBezTo>
                      <a:cubicBezTo>
                        <a:pt x="12281" y="389"/>
                        <a:pt x="12171" y="583"/>
                        <a:pt x="11952" y="583"/>
                      </a:cubicBezTo>
                      <a:cubicBezTo>
                        <a:pt x="11952" y="583"/>
                        <a:pt x="11842" y="583"/>
                        <a:pt x="11732" y="583"/>
                      </a:cubicBezTo>
                      <a:cubicBezTo>
                        <a:pt x="11732" y="583"/>
                        <a:pt x="11623" y="583"/>
                        <a:pt x="11623" y="583"/>
                      </a:cubicBezTo>
                      <a:cubicBezTo>
                        <a:pt x="11623" y="583"/>
                        <a:pt x="11623" y="583"/>
                        <a:pt x="11623" y="583"/>
                      </a:cubicBezTo>
                      <a:cubicBezTo>
                        <a:pt x="11513" y="583"/>
                        <a:pt x="11404" y="583"/>
                        <a:pt x="11404" y="389"/>
                      </a:cubicBezTo>
                      <a:cubicBezTo>
                        <a:pt x="11404" y="389"/>
                        <a:pt x="11404" y="583"/>
                        <a:pt x="11294" y="583"/>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solidFill>
                        <a:srgbClr val="33B691"/>
                      </a:solidFill>
                      <a:latin typeface="FlamaBlack"/>
                      <a:ea typeface="FlamaBlack"/>
                      <a:cs typeface="FlamaBlack"/>
                      <a:sym typeface="FlamaBlack"/>
                    </a:defRPr>
                  </a:pPr>
                  <a:endParaRPr sz="600"/>
                </a:p>
              </p:txBody>
            </p:sp>
            <p:sp>
              <p:nvSpPr>
                <p:cNvPr id="1815" name="Shape">
                  <a:extLst>
                    <a:ext uri="{FF2B5EF4-FFF2-40B4-BE49-F238E27FC236}">
                      <a16:creationId xmlns:a16="http://schemas.microsoft.com/office/drawing/2014/main" id="{03EC63A7-B366-4B7F-AFF6-3BBF1009B1C8}"/>
                    </a:ext>
                  </a:extLst>
                </p:cNvPr>
                <p:cNvSpPr/>
                <p:nvPr/>
              </p:nvSpPr>
              <p:spPr>
                <a:xfrm>
                  <a:off x="468952" y="303881"/>
                  <a:ext cx="127519" cy="77525"/>
                </a:xfrm>
                <a:custGeom>
                  <a:avLst/>
                  <a:gdLst/>
                  <a:ahLst/>
                  <a:cxnLst>
                    <a:cxn ang="0">
                      <a:pos x="wd2" y="hd2"/>
                    </a:cxn>
                    <a:cxn ang="5400000">
                      <a:pos x="wd2" y="hd2"/>
                    </a:cxn>
                    <a:cxn ang="10800000">
                      <a:pos x="wd2" y="hd2"/>
                    </a:cxn>
                    <a:cxn ang="16200000">
                      <a:pos x="wd2" y="hd2"/>
                    </a:cxn>
                  </a:cxnLst>
                  <a:rect l="0" t="0" r="r" b="b"/>
                  <a:pathLst>
                    <a:path w="21600" h="21600" extrusionOk="0">
                      <a:moveTo>
                        <a:pt x="11435" y="0"/>
                      </a:moveTo>
                      <a:cubicBezTo>
                        <a:pt x="11223" y="0"/>
                        <a:pt x="11223" y="0"/>
                        <a:pt x="11223" y="0"/>
                      </a:cubicBezTo>
                      <a:cubicBezTo>
                        <a:pt x="11223" y="0"/>
                        <a:pt x="11223" y="308"/>
                        <a:pt x="11011" y="308"/>
                      </a:cubicBezTo>
                      <a:cubicBezTo>
                        <a:pt x="11011" y="308"/>
                        <a:pt x="11011" y="617"/>
                        <a:pt x="10800" y="617"/>
                      </a:cubicBezTo>
                      <a:cubicBezTo>
                        <a:pt x="10588" y="925"/>
                        <a:pt x="10376" y="1542"/>
                        <a:pt x="9952" y="1542"/>
                      </a:cubicBezTo>
                      <a:cubicBezTo>
                        <a:pt x="9741" y="1542"/>
                        <a:pt x="9529" y="1542"/>
                        <a:pt x="9529" y="1542"/>
                      </a:cubicBezTo>
                      <a:cubicBezTo>
                        <a:pt x="9105" y="1542"/>
                        <a:pt x="8682" y="1542"/>
                        <a:pt x="8470" y="1851"/>
                      </a:cubicBezTo>
                      <a:cubicBezTo>
                        <a:pt x="8470" y="1851"/>
                        <a:pt x="8470" y="1851"/>
                        <a:pt x="8258" y="2159"/>
                      </a:cubicBezTo>
                      <a:cubicBezTo>
                        <a:pt x="8258" y="2159"/>
                        <a:pt x="8258" y="2159"/>
                        <a:pt x="8258" y="2468"/>
                      </a:cubicBezTo>
                      <a:cubicBezTo>
                        <a:pt x="8258" y="2468"/>
                        <a:pt x="8258" y="2468"/>
                        <a:pt x="8258" y="2468"/>
                      </a:cubicBezTo>
                      <a:cubicBezTo>
                        <a:pt x="8047" y="2468"/>
                        <a:pt x="8047" y="2777"/>
                        <a:pt x="8047" y="3085"/>
                      </a:cubicBezTo>
                      <a:cubicBezTo>
                        <a:pt x="8047" y="3394"/>
                        <a:pt x="8047" y="3702"/>
                        <a:pt x="8047" y="4011"/>
                      </a:cubicBezTo>
                      <a:cubicBezTo>
                        <a:pt x="8047" y="4011"/>
                        <a:pt x="8047" y="4320"/>
                        <a:pt x="8047" y="4320"/>
                      </a:cubicBezTo>
                      <a:cubicBezTo>
                        <a:pt x="8047" y="4628"/>
                        <a:pt x="8047" y="4628"/>
                        <a:pt x="7835" y="4628"/>
                      </a:cubicBezTo>
                      <a:cubicBezTo>
                        <a:pt x="7835" y="4937"/>
                        <a:pt x="7623" y="5245"/>
                        <a:pt x="7411" y="5245"/>
                      </a:cubicBezTo>
                      <a:cubicBezTo>
                        <a:pt x="7411" y="5245"/>
                        <a:pt x="7411" y="5245"/>
                        <a:pt x="7411" y="5245"/>
                      </a:cubicBezTo>
                      <a:cubicBezTo>
                        <a:pt x="7199" y="5554"/>
                        <a:pt x="6988" y="5862"/>
                        <a:pt x="6776" y="5862"/>
                      </a:cubicBezTo>
                      <a:cubicBezTo>
                        <a:pt x="6352" y="6171"/>
                        <a:pt x="5929" y="6788"/>
                        <a:pt x="5717" y="7097"/>
                      </a:cubicBezTo>
                      <a:cubicBezTo>
                        <a:pt x="5717" y="7405"/>
                        <a:pt x="5717" y="7405"/>
                        <a:pt x="5717" y="7714"/>
                      </a:cubicBezTo>
                      <a:cubicBezTo>
                        <a:pt x="5717" y="8331"/>
                        <a:pt x="5717" y="9257"/>
                        <a:pt x="5082" y="9257"/>
                      </a:cubicBezTo>
                      <a:cubicBezTo>
                        <a:pt x="4658" y="9257"/>
                        <a:pt x="4023" y="9565"/>
                        <a:pt x="3811" y="9874"/>
                      </a:cubicBezTo>
                      <a:cubicBezTo>
                        <a:pt x="3599" y="10491"/>
                        <a:pt x="3176" y="10800"/>
                        <a:pt x="2541" y="10800"/>
                      </a:cubicBezTo>
                      <a:cubicBezTo>
                        <a:pt x="2329" y="10800"/>
                        <a:pt x="2329" y="10800"/>
                        <a:pt x="2117" y="10800"/>
                      </a:cubicBezTo>
                      <a:cubicBezTo>
                        <a:pt x="2117" y="10800"/>
                        <a:pt x="2117" y="10800"/>
                        <a:pt x="2117" y="10800"/>
                      </a:cubicBezTo>
                      <a:cubicBezTo>
                        <a:pt x="2117" y="10800"/>
                        <a:pt x="2117" y="10800"/>
                        <a:pt x="2117" y="10800"/>
                      </a:cubicBezTo>
                      <a:cubicBezTo>
                        <a:pt x="2117" y="10800"/>
                        <a:pt x="2117" y="10800"/>
                        <a:pt x="2117" y="10800"/>
                      </a:cubicBezTo>
                      <a:cubicBezTo>
                        <a:pt x="2117" y="10800"/>
                        <a:pt x="2117" y="10800"/>
                        <a:pt x="2117" y="10800"/>
                      </a:cubicBezTo>
                      <a:cubicBezTo>
                        <a:pt x="1905" y="10800"/>
                        <a:pt x="1905" y="10800"/>
                        <a:pt x="1905" y="10800"/>
                      </a:cubicBezTo>
                      <a:cubicBezTo>
                        <a:pt x="1905" y="10800"/>
                        <a:pt x="1905" y="10800"/>
                        <a:pt x="1905" y="10800"/>
                      </a:cubicBezTo>
                      <a:cubicBezTo>
                        <a:pt x="1905" y="10800"/>
                        <a:pt x="1905" y="10800"/>
                        <a:pt x="1694" y="10800"/>
                      </a:cubicBezTo>
                      <a:cubicBezTo>
                        <a:pt x="1694" y="10800"/>
                        <a:pt x="1694" y="10800"/>
                        <a:pt x="1694" y="10800"/>
                      </a:cubicBezTo>
                      <a:cubicBezTo>
                        <a:pt x="1694" y="10800"/>
                        <a:pt x="1694" y="10800"/>
                        <a:pt x="1482" y="10800"/>
                      </a:cubicBezTo>
                      <a:cubicBezTo>
                        <a:pt x="1482" y="10800"/>
                        <a:pt x="1482" y="10800"/>
                        <a:pt x="1482" y="10800"/>
                      </a:cubicBezTo>
                      <a:cubicBezTo>
                        <a:pt x="1482" y="10800"/>
                        <a:pt x="1482" y="10800"/>
                        <a:pt x="1270" y="10800"/>
                      </a:cubicBezTo>
                      <a:cubicBezTo>
                        <a:pt x="1270" y="10800"/>
                        <a:pt x="1270" y="10800"/>
                        <a:pt x="1270" y="10800"/>
                      </a:cubicBezTo>
                      <a:cubicBezTo>
                        <a:pt x="1058" y="10800"/>
                        <a:pt x="1058" y="10800"/>
                        <a:pt x="847" y="10800"/>
                      </a:cubicBezTo>
                      <a:cubicBezTo>
                        <a:pt x="847" y="10800"/>
                        <a:pt x="847" y="10800"/>
                        <a:pt x="847" y="10800"/>
                      </a:cubicBezTo>
                      <a:cubicBezTo>
                        <a:pt x="847" y="10800"/>
                        <a:pt x="847" y="10800"/>
                        <a:pt x="847" y="10800"/>
                      </a:cubicBezTo>
                      <a:cubicBezTo>
                        <a:pt x="847" y="10800"/>
                        <a:pt x="847" y="10800"/>
                        <a:pt x="847" y="11108"/>
                      </a:cubicBezTo>
                      <a:cubicBezTo>
                        <a:pt x="847" y="11108"/>
                        <a:pt x="847" y="11108"/>
                        <a:pt x="847" y="11417"/>
                      </a:cubicBezTo>
                      <a:cubicBezTo>
                        <a:pt x="847" y="11417"/>
                        <a:pt x="847" y="11417"/>
                        <a:pt x="847" y="11725"/>
                      </a:cubicBezTo>
                      <a:cubicBezTo>
                        <a:pt x="847" y="11725"/>
                        <a:pt x="847" y="11725"/>
                        <a:pt x="847" y="11725"/>
                      </a:cubicBezTo>
                      <a:cubicBezTo>
                        <a:pt x="847" y="12034"/>
                        <a:pt x="847" y="12034"/>
                        <a:pt x="847" y="12034"/>
                      </a:cubicBezTo>
                      <a:cubicBezTo>
                        <a:pt x="1058" y="12034"/>
                        <a:pt x="1058" y="12342"/>
                        <a:pt x="1058" y="12342"/>
                      </a:cubicBezTo>
                      <a:cubicBezTo>
                        <a:pt x="1058" y="12342"/>
                        <a:pt x="1058" y="12342"/>
                        <a:pt x="1058" y="12651"/>
                      </a:cubicBezTo>
                      <a:cubicBezTo>
                        <a:pt x="1482" y="12960"/>
                        <a:pt x="1694" y="14502"/>
                        <a:pt x="1694" y="15428"/>
                      </a:cubicBezTo>
                      <a:cubicBezTo>
                        <a:pt x="1694" y="16045"/>
                        <a:pt x="1270" y="16354"/>
                        <a:pt x="1058" y="16662"/>
                      </a:cubicBezTo>
                      <a:cubicBezTo>
                        <a:pt x="847" y="16971"/>
                        <a:pt x="211" y="17588"/>
                        <a:pt x="0" y="17897"/>
                      </a:cubicBezTo>
                      <a:cubicBezTo>
                        <a:pt x="211" y="17897"/>
                        <a:pt x="211" y="17897"/>
                        <a:pt x="211" y="17897"/>
                      </a:cubicBezTo>
                      <a:cubicBezTo>
                        <a:pt x="423" y="18205"/>
                        <a:pt x="1058" y="18822"/>
                        <a:pt x="847" y="19748"/>
                      </a:cubicBezTo>
                      <a:cubicBezTo>
                        <a:pt x="847" y="19748"/>
                        <a:pt x="847" y="19748"/>
                        <a:pt x="847" y="20057"/>
                      </a:cubicBezTo>
                      <a:cubicBezTo>
                        <a:pt x="847" y="20057"/>
                        <a:pt x="847" y="20057"/>
                        <a:pt x="847" y="20057"/>
                      </a:cubicBezTo>
                      <a:cubicBezTo>
                        <a:pt x="847" y="20365"/>
                        <a:pt x="847" y="20365"/>
                        <a:pt x="847" y="20365"/>
                      </a:cubicBezTo>
                      <a:cubicBezTo>
                        <a:pt x="847" y="20365"/>
                        <a:pt x="847" y="20674"/>
                        <a:pt x="847" y="20982"/>
                      </a:cubicBezTo>
                      <a:cubicBezTo>
                        <a:pt x="847" y="20982"/>
                        <a:pt x="847" y="20982"/>
                        <a:pt x="847" y="20982"/>
                      </a:cubicBezTo>
                      <a:cubicBezTo>
                        <a:pt x="847" y="20982"/>
                        <a:pt x="847" y="20982"/>
                        <a:pt x="847" y="20982"/>
                      </a:cubicBezTo>
                      <a:cubicBezTo>
                        <a:pt x="847" y="20982"/>
                        <a:pt x="847" y="20982"/>
                        <a:pt x="1058" y="20982"/>
                      </a:cubicBezTo>
                      <a:cubicBezTo>
                        <a:pt x="1058" y="20982"/>
                        <a:pt x="1058" y="20982"/>
                        <a:pt x="1058" y="20982"/>
                      </a:cubicBezTo>
                      <a:cubicBezTo>
                        <a:pt x="1270" y="20674"/>
                        <a:pt x="1270" y="20674"/>
                        <a:pt x="1270" y="20674"/>
                      </a:cubicBezTo>
                      <a:cubicBezTo>
                        <a:pt x="1482" y="20365"/>
                        <a:pt x="1482" y="20365"/>
                        <a:pt x="1482" y="20365"/>
                      </a:cubicBezTo>
                      <a:cubicBezTo>
                        <a:pt x="1905" y="19748"/>
                        <a:pt x="2329" y="19131"/>
                        <a:pt x="3176" y="19131"/>
                      </a:cubicBezTo>
                      <a:cubicBezTo>
                        <a:pt x="5929" y="19131"/>
                        <a:pt x="7199" y="19439"/>
                        <a:pt x="7623" y="20057"/>
                      </a:cubicBezTo>
                      <a:cubicBezTo>
                        <a:pt x="7623" y="20057"/>
                        <a:pt x="8047" y="20057"/>
                        <a:pt x="8258" y="20057"/>
                      </a:cubicBezTo>
                      <a:cubicBezTo>
                        <a:pt x="8258" y="20057"/>
                        <a:pt x="8258" y="20057"/>
                        <a:pt x="8470" y="20057"/>
                      </a:cubicBezTo>
                      <a:cubicBezTo>
                        <a:pt x="8894" y="20057"/>
                        <a:pt x="9317" y="20057"/>
                        <a:pt x="9741" y="20365"/>
                      </a:cubicBezTo>
                      <a:cubicBezTo>
                        <a:pt x="10164" y="20674"/>
                        <a:pt x="10588" y="20982"/>
                        <a:pt x="10800" y="20982"/>
                      </a:cubicBezTo>
                      <a:cubicBezTo>
                        <a:pt x="11011" y="20365"/>
                        <a:pt x="11223" y="20365"/>
                        <a:pt x="11647" y="20674"/>
                      </a:cubicBezTo>
                      <a:cubicBezTo>
                        <a:pt x="11858" y="20982"/>
                        <a:pt x="12282" y="20982"/>
                        <a:pt x="12494" y="20982"/>
                      </a:cubicBezTo>
                      <a:cubicBezTo>
                        <a:pt x="12494" y="20674"/>
                        <a:pt x="12705" y="20674"/>
                        <a:pt x="12917" y="20674"/>
                      </a:cubicBezTo>
                      <a:cubicBezTo>
                        <a:pt x="13341" y="20674"/>
                        <a:pt x="13552" y="20982"/>
                        <a:pt x="13976" y="21291"/>
                      </a:cubicBezTo>
                      <a:cubicBezTo>
                        <a:pt x="13976" y="21291"/>
                        <a:pt x="13976" y="21600"/>
                        <a:pt x="14188" y="21600"/>
                      </a:cubicBezTo>
                      <a:cubicBezTo>
                        <a:pt x="14400" y="21291"/>
                        <a:pt x="14823" y="21291"/>
                        <a:pt x="15035" y="21291"/>
                      </a:cubicBezTo>
                      <a:cubicBezTo>
                        <a:pt x="15458" y="21291"/>
                        <a:pt x="15882" y="21291"/>
                        <a:pt x="16305" y="21600"/>
                      </a:cubicBezTo>
                      <a:cubicBezTo>
                        <a:pt x="16305" y="21600"/>
                        <a:pt x="16305" y="21291"/>
                        <a:pt x="16305" y="21291"/>
                      </a:cubicBezTo>
                      <a:cubicBezTo>
                        <a:pt x="16305" y="20674"/>
                        <a:pt x="16941" y="19748"/>
                        <a:pt x="18000" y="18514"/>
                      </a:cubicBezTo>
                      <a:cubicBezTo>
                        <a:pt x="18000" y="18514"/>
                        <a:pt x="18000" y="18514"/>
                        <a:pt x="18000" y="18514"/>
                      </a:cubicBezTo>
                      <a:cubicBezTo>
                        <a:pt x="18211" y="18514"/>
                        <a:pt x="18211" y="18514"/>
                        <a:pt x="18211" y="18514"/>
                      </a:cubicBezTo>
                      <a:cubicBezTo>
                        <a:pt x="18211" y="18514"/>
                        <a:pt x="18423" y="18514"/>
                        <a:pt x="18423" y="18205"/>
                      </a:cubicBezTo>
                      <a:cubicBezTo>
                        <a:pt x="18423" y="18205"/>
                        <a:pt x="18423" y="18205"/>
                        <a:pt x="18423" y="18205"/>
                      </a:cubicBezTo>
                      <a:cubicBezTo>
                        <a:pt x="18635" y="18205"/>
                        <a:pt x="18635" y="18205"/>
                        <a:pt x="18847" y="18205"/>
                      </a:cubicBezTo>
                      <a:cubicBezTo>
                        <a:pt x="18847" y="18205"/>
                        <a:pt x="18847" y="18205"/>
                        <a:pt x="18847" y="18205"/>
                      </a:cubicBezTo>
                      <a:cubicBezTo>
                        <a:pt x="19058" y="18205"/>
                        <a:pt x="19058" y="18205"/>
                        <a:pt x="19270" y="18205"/>
                      </a:cubicBezTo>
                      <a:cubicBezTo>
                        <a:pt x="19270" y="18205"/>
                        <a:pt x="19270" y="18205"/>
                        <a:pt x="19270" y="18205"/>
                      </a:cubicBezTo>
                      <a:cubicBezTo>
                        <a:pt x="19058" y="17897"/>
                        <a:pt x="19058" y="17897"/>
                        <a:pt x="19058" y="17588"/>
                      </a:cubicBezTo>
                      <a:cubicBezTo>
                        <a:pt x="19058" y="17588"/>
                        <a:pt x="19058" y="17280"/>
                        <a:pt x="19058" y="17280"/>
                      </a:cubicBezTo>
                      <a:cubicBezTo>
                        <a:pt x="18847" y="16662"/>
                        <a:pt x="18847" y="16354"/>
                        <a:pt x="18635" y="15737"/>
                      </a:cubicBezTo>
                      <a:cubicBezTo>
                        <a:pt x="18423" y="14811"/>
                        <a:pt x="18423" y="14194"/>
                        <a:pt x="18635" y="13577"/>
                      </a:cubicBezTo>
                      <a:cubicBezTo>
                        <a:pt x="18847" y="13268"/>
                        <a:pt x="19058" y="12960"/>
                        <a:pt x="19270" y="12960"/>
                      </a:cubicBezTo>
                      <a:cubicBezTo>
                        <a:pt x="19482" y="12960"/>
                        <a:pt x="19694" y="13268"/>
                        <a:pt x="20117" y="13577"/>
                      </a:cubicBezTo>
                      <a:cubicBezTo>
                        <a:pt x="20117" y="13577"/>
                        <a:pt x="20541" y="13577"/>
                        <a:pt x="20541" y="13577"/>
                      </a:cubicBezTo>
                      <a:cubicBezTo>
                        <a:pt x="21388" y="12960"/>
                        <a:pt x="21600" y="12651"/>
                        <a:pt x="21600" y="12651"/>
                      </a:cubicBezTo>
                      <a:cubicBezTo>
                        <a:pt x="21388" y="12342"/>
                        <a:pt x="20964" y="11725"/>
                        <a:pt x="20752" y="11417"/>
                      </a:cubicBezTo>
                      <a:cubicBezTo>
                        <a:pt x="20541" y="11417"/>
                        <a:pt x="20541" y="11417"/>
                        <a:pt x="20541" y="11417"/>
                      </a:cubicBezTo>
                      <a:cubicBezTo>
                        <a:pt x="20117" y="11417"/>
                        <a:pt x="19905" y="10800"/>
                        <a:pt x="19694" y="10491"/>
                      </a:cubicBezTo>
                      <a:cubicBezTo>
                        <a:pt x="19482" y="10182"/>
                        <a:pt x="19270" y="9565"/>
                        <a:pt x="19058" y="9565"/>
                      </a:cubicBezTo>
                      <a:cubicBezTo>
                        <a:pt x="18635" y="9257"/>
                        <a:pt x="18423" y="8640"/>
                        <a:pt x="18211" y="8022"/>
                      </a:cubicBezTo>
                      <a:cubicBezTo>
                        <a:pt x="18211" y="7714"/>
                        <a:pt x="18000" y="7405"/>
                        <a:pt x="18000" y="7405"/>
                      </a:cubicBezTo>
                      <a:cubicBezTo>
                        <a:pt x="17364" y="6788"/>
                        <a:pt x="17364" y="5554"/>
                        <a:pt x="17364" y="4937"/>
                      </a:cubicBezTo>
                      <a:cubicBezTo>
                        <a:pt x="17364" y="4937"/>
                        <a:pt x="17364" y="4628"/>
                        <a:pt x="17364" y="4320"/>
                      </a:cubicBezTo>
                      <a:cubicBezTo>
                        <a:pt x="17364" y="4011"/>
                        <a:pt x="17364" y="3702"/>
                        <a:pt x="17364" y="3394"/>
                      </a:cubicBezTo>
                      <a:cubicBezTo>
                        <a:pt x="17364" y="3085"/>
                        <a:pt x="17364" y="2468"/>
                        <a:pt x="17364" y="2468"/>
                      </a:cubicBezTo>
                      <a:cubicBezTo>
                        <a:pt x="17364" y="2468"/>
                        <a:pt x="17364" y="2468"/>
                        <a:pt x="17364" y="2468"/>
                      </a:cubicBezTo>
                      <a:cubicBezTo>
                        <a:pt x="16941" y="2159"/>
                        <a:pt x="16305" y="1542"/>
                        <a:pt x="15670" y="1542"/>
                      </a:cubicBezTo>
                      <a:cubicBezTo>
                        <a:pt x="15670" y="1542"/>
                        <a:pt x="15670" y="1542"/>
                        <a:pt x="15670" y="1542"/>
                      </a:cubicBezTo>
                      <a:cubicBezTo>
                        <a:pt x="15247" y="1851"/>
                        <a:pt x="14823" y="2159"/>
                        <a:pt x="14611" y="2159"/>
                      </a:cubicBezTo>
                      <a:cubicBezTo>
                        <a:pt x="14400" y="2159"/>
                        <a:pt x="13976" y="1851"/>
                        <a:pt x="13764" y="1234"/>
                      </a:cubicBezTo>
                      <a:cubicBezTo>
                        <a:pt x="13552" y="617"/>
                        <a:pt x="13341" y="617"/>
                        <a:pt x="13129" y="617"/>
                      </a:cubicBezTo>
                      <a:cubicBezTo>
                        <a:pt x="12282" y="925"/>
                        <a:pt x="11647" y="308"/>
                        <a:pt x="11435" y="0"/>
                      </a:cubicBezTo>
                      <a:cubicBezTo>
                        <a:pt x="11435" y="0"/>
                        <a:pt x="11435" y="0"/>
                        <a:pt x="11435" y="0"/>
                      </a:cubicBezTo>
                      <a:cubicBezTo>
                        <a:pt x="11435" y="0"/>
                        <a:pt x="11435" y="0"/>
                        <a:pt x="11435"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16" name="Shape">
                  <a:extLst>
                    <a:ext uri="{FF2B5EF4-FFF2-40B4-BE49-F238E27FC236}">
                      <a16:creationId xmlns:a16="http://schemas.microsoft.com/office/drawing/2014/main" id="{C7222715-06B3-4C80-86BF-A2BF5D5AAE20}"/>
                    </a:ext>
                  </a:extLst>
                </p:cNvPr>
                <p:cNvSpPr/>
                <p:nvPr/>
              </p:nvSpPr>
              <p:spPr>
                <a:xfrm>
                  <a:off x="437204" y="269903"/>
                  <a:ext cx="96810" cy="38286"/>
                </a:xfrm>
                <a:custGeom>
                  <a:avLst/>
                  <a:gdLst/>
                  <a:ahLst/>
                  <a:cxnLst>
                    <a:cxn ang="0">
                      <a:pos x="wd2" y="hd2"/>
                    </a:cxn>
                    <a:cxn ang="5400000">
                      <a:pos x="wd2" y="hd2"/>
                    </a:cxn>
                    <a:cxn ang="10800000">
                      <a:pos x="wd2" y="hd2"/>
                    </a:cxn>
                    <a:cxn ang="16200000">
                      <a:pos x="wd2" y="hd2"/>
                    </a:cxn>
                  </a:cxnLst>
                  <a:rect l="0" t="0" r="r" b="b"/>
                  <a:pathLst>
                    <a:path w="21349" h="21600" extrusionOk="0">
                      <a:moveTo>
                        <a:pt x="17472" y="20964"/>
                      </a:moveTo>
                      <a:cubicBezTo>
                        <a:pt x="17472" y="20329"/>
                        <a:pt x="17749" y="20329"/>
                        <a:pt x="18025" y="20329"/>
                      </a:cubicBezTo>
                      <a:cubicBezTo>
                        <a:pt x="18302" y="19694"/>
                        <a:pt x="18579" y="19694"/>
                        <a:pt x="18856" y="19694"/>
                      </a:cubicBezTo>
                      <a:cubicBezTo>
                        <a:pt x="18856" y="19694"/>
                        <a:pt x="18856" y="19694"/>
                        <a:pt x="18856" y="19694"/>
                      </a:cubicBezTo>
                      <a:cubicBezTo>
                        <a:pt x="19133" y="19694"/>
                        <a:pt x="19410" y="19694"/>
                        <a:pt x="19410" y="19694"/>
                      </a:cubicBezTo>
                      <a:cubicBezTo>
                        <a:pt x="19687" y="19694"/>
                        <a:pt x="19687" y="19694"/>
                        <a:pt x="19964" y="19694"/>
                      </a:cubicBezTo>
                      <a:cubicBezTo>
                        <a:pt x="19964" y="19694"/>
                        <a:pt x="19964" y="19694"/>
                        <a:pt x="20241" y="19058"/>
                      </a:cubicBezTo>
                      <a:cubicBezTo>
                        <a:pt x="20241" y="18423"/>
                        <a:pt x="20518" y="17788"/>
                        <a:pt x="20795" y="17788"/>
                      </a:cubicBezTo>
                      <a:cubicBezTo>
                        <a:pt x="20795" y="17152"/>
                        <a:pt x="21072" y="17152"/>
                        <a:pt x="21072" y="17152"/>
                      </a:cubicBezTo>
                      <a:cubicBezTo>
                        <a:pt x="21349" y="17152"/>
                        <a:pt x="21349" y="17152"/>
                        <a:pt x="21349" y="17152"/>
                      </a:cubicBezTo>
                      <a:cubicBezTo>
                        <a:pt x="21349" y="17152"/>
                        <a:pt x="21349" y="17152"/>
                        <a:pt x="21349" y="16517"/>
                      </a:cubicBezTo>
                      <a:cubicBezTo>
                        <a:pt x="21349" y="16517"/>
                        <a:pt x="21349" y="16517"/>
                        <a:pt x="21349" y="16517"/>
                      </a:cubicBezTo>
                      <a:cubicBezTo>
                        <a:pt x="21349" y="15247"/>
                        <a:pt x="21072" y="14611"/>
                        <a:pt x="21072" y="13976"/>
                      </a:cubicBezTo>
                      <a:cubicBezTo>
                        <a:pt x="19964" y="12070"/>
                        <a:pt x="19687" y="10164"/>
                        <a:pt x="19964" y="8894"/>
                      </a:cubicBezTo>
                      <a:cubicBezTo>
                        <a:pt x="19964" y="8258"/>
                        <a:pt x="20241" y="6988"/>
                        <a:pt x="19687" y="6352"/>
                      </a:cubicBezTo>
                      <a:cubicBezTo>
                        <a:pt x="19687" y="5717"/>
                        <a:pt x="19410" y="5717"/>
                        <a:pt x="19410" y="5082"/>
                      </a:cubicBezTo>
                      <a:cubicBezTo>
                        <a:pt x="19410" y="5082"/>
                        <a:pt x="19410" y="5082"/>
                        <a:pt x="19133" y="5082"/>
                      </a:cubicBezTo>
                      <a:cubicBezTo>
                        <a:pt x="19133" y="4447"/>
                        <a:pt x="19133" y="4447"/>
                        <a:pt x="19133" y="4447"/>
                      </a:cubicBezTo>
                      <a:cubicBezTo>
                        <a:pt x="18025" y="4447"/>
                        <a:pt x="17195" y="4447"/>
                        <a:pt x="16918" y="3811"/>
                      </a:cubicBezTo>
                      <a:cubicBezTo>
                        <a:pt x="16918" y="3811"/>
                        <a:pt x="16641" y="3811"/>
                        <a:pt x="16641" y="3811"/>
                      </a:cubicBezTo>
                      <a:cubicBezTo>
                        <a:pt x="16641" y="4447"/>
                        <a:pt x="16641" y="4447"/>
                        <a:pt x="16641" y="4447"/>
                      </a:cubicBezTo>
                      <a:cubicBezTo>
                        <a:pt x="16087" y="4447"/>
                        <a:pt x="14979" y="3176"/>
                        <a:pt x="13318" y="0"/>
                      </a:cubicBezTo>
                      <a:cubicBezTo>
                        <a:pt x="13041" y="0"/>
                        <a:pt x="13041" y="0"/>
                        <a:pt x="13041" y="0"/>
                      </a:cubicBezTo>
                      <a:cubicBezTo>
                        <a:pt x="13041" y="0"/>
                        <a:pt x="13041" y="0"/>
                        <a:pt x="12487" y="0"/>
                      </a:cubicBezTo>
                      <a:cubicBezTo>
                        <a:pt x="12487" y="0"/>
                        <a:pt x="12210" y="0"/>
                        <a:pt x="12210" y="0"/>
                      </a:cubicBezTo>
                      <a:cubicBezTo>
                        <a:pt x="11933" y="0"/>
                        <a:pt x="11933" y="0"/>
                        <a:pt x="11933" y="0"/>
                      </a:cubicBezTo>
                      <a:cubicBezTo>
                        <a:pt x="11933" y="0"/>
                        <a:pt x="11656" y="0"/>
                        <a:pt x="11656" y="0"/>
                      </a:cubicBezTo>
                      <a:cubicBezTo>
                        <a:pt x="11379" y="0"/>
                        <a:pt x="11379" y="0"/>
                        <a:pt x="11379" y="0"/>
                      </a:cubicBezTo>
                      <a:cubicBezTo>
                        <a:pt x="11102" y="0"/>
                        <a:pt x="11102" y="0"/>
                        <a:pt x="10825" y="0"/>
                      </a:cubicBezTo>
                      <a:cubicBezTo>
                        <a:pt x="10825" y="0"/>
                        <a:pt x="10825" y="0"/>
                        <a:pt x="10825" y="0"/>
                      </a:cubicBezTo>
                      <a:cubicBezTo>
                        <a:pt x="10549" y="0"/>
                        <a:pt x="10549" y="0"/>
                        <a:pt x="10272" y="0"/>
                      </a:cubicBezTo>
                      <a:cubicBezTo>
                        <a:pt x="9995" y="635"/>
                        <a:pt x="10272" y="1270"/>
                        <a:pt x="10272" y="2541"/>
                      </a:cubicBezTo>
                      <a:cubicBezTo>
                        <a:pt x="10272" y="3811"/>
                        <a:pt x="10272" y="4447"/>
                        <a:pt x="10272" y="5717"/>
                      </a:cubicBezTo>
                      <a:cubicBezTo>
                        <a:pt x="10272" y="8894"/>
                        <a:pt x="9441" y="10164"/>
                        <a:pt x="8056" y="10164"/>
                      </a:cubicBezTo>
                      <a:cubicBezTo>
                        <a:pt x="7779" y="10164"/>
                        <a:pt x="7779" y="10164"/>
                        <a:pt x="7502" y="10164"/>
                      </a:cubicBezTo>
                      <a:cubicBezTo>
                        <a:pt x="7502" y="10164"/>
                        <a:pt x="7225" y="10164"/>
                        <a:pt x="7225" y="10164"/>
                      </a:cubicBezTo>
                      <a:cubicBezTo>
                        <a:pt x="6395" y="10164"/>
                        <a:pt x="5564" y="6988"/>
                        <a:pt x="4456" y="3176"/>
                      </a:cubicBezTo>
                      <a:cubicBezTo>
                        <a:pt x="4179" y="3176"/>
                        <a:pt x="4179" y="2541"/>
                        <a:pt x="4179" y="1905"/>
                      </a:cubicBezTo>
                      <a:cubicBezTo>
                        <a:pt x="3902" y="2541"/>
                        <a:pt x="3072" y="3176"/>
                        <a:pt x="2518" y="4447"/>
                      </a:cubicBezTo>
                      <a:cubicBezTo>
                        <a:pt x="2241" y="4447"/>
                        <a:pt x="1964" y="5082"/>
                        <a:pt x="1687" y="5717"/>
                      </a:cubicBezTo>
                      <a:cubicBezTo>
                        <a:pt x="1410" y="5717"/>
                        <a:pt x="1410" y="6352"/>
                        <a:pt x="1133" y="7623"/>
                      </a:cubicBezTo>
                      <a:cubicBezTo>
                        <a:pt x="1133" y="8894"/>
                        <a:pt x="1133" y="10164"/>
                        <a:pt x="579" y="10800"/>
                      </a:cubicBezTo>
                      <a:cubicBezTo>
                        <a:pt x="25" y="12070"/>
                        <a:pt x="-251" y="13341"/>
                        <a:pt x="302" y="15882"/>
                      </a:cubicBezTo>
                      <a:cubicBezTo>
                        <a:pt x="302" y="15882"/>
                        <a:pt x="302" y="15882"/>
                        <a:pt x="302" y="15882"/>
                      </a:cubicBezTo>
                      <a:cubicBezTo>
                        <a:pt x="302" y="15882"/>
                        <a:pt x="579" y="15882"/>
                        <a:pt x="856" y="15882"/>
                      </a:cubicBezTo>
                      <a:cubicBezTo>
                        <a:pt x="856" y="15882"/>
                        <a:pt x="856" y="15882"/>
                        <a:pt x="856" y="15882"/>
                      </a:cubicBezTo>
                      <a:cubicBezTo>
                        <a:pt x="1133" y="15882"/>
                        <a:pt x="1133" y="15247"/>
                        <a:pt x="1410" y="15247"/>
                      </a:cubicBezTo>
                      <a:cubicBezTo>
                        <a:pt x="1410" y="15247"/>
                        <a:pt x="1410" y="15247"/>
                        <a:pt x="1410" y="15247"/>
                      </a:cubicBezTo>
                      <a:cubicBezTo>
                        <a:pt x="1687" y="15247"/>
                        <a:pt x="1687" y="15247"/>
                        <a:pt x="1687" y="15247"/>
                      </a:cubicBezTo>
                      <a:cubicBezTo>
                        <a:pt x="1687" y="15247"/>
                        <a:pt x="1687" y="15247"/>
                        <a:pt x="1687" y="15247"/>
                      </a:cubicBezTo>
                      <a:cubicBezTo>
                        <a:pt x="1964" y="15247"/>
                        <a:pt x="1964" y="14611"/>
                        <a:pt x="1964" y="14611"/>
                      </a:cubicBezTo>
                      <a:cubicBezTo>
                        <a:pt x="2518" y="13976"/>
                        <a:pt x="3072" y="13976"/>
                        <a:pt x="3625" y="13976"/>
                      </a:cubicBezTo>
                      <a:cubicBezTo>
                        <a:pt x="4456" y="13976"/>
                        <a:pt x="5287" y="13976"/>
                        <a:pt x="5841" y="13976"/>
                      </a:cubicBezTo>
                      <a:cubicBezTo>
                        <a:pt x="6395" y="14611"/>
                        <a:pt x="6672" y="14611"/>
                        <a:pt x="6949" y="14611"/>
                      </a:cubicBezTo>
                      <a:cubicBezTo>
                        <a:pt x="7225" y="14611"/>
                        <a:pt x="7502" y="14611"/>
                        <a:pt x="7779" y="14611"/>
                      </a:cubicBezTo>
                      <a:cubicBezTo>
                        <a:pt x="8887" y="14611"/>
                        <a:pt x="9995" y="15247"/>
                        <a:pt x="10549" y="14611"/>
                      </a:cubicBezTo>
                      <a:cubicBezTo>
                        <a:pt x="10825" y="14611"/>
                        <a:pt x="11102" y="14611"/>
                        <a:pt x="11102" y="14611"/>
                      </a:cubicBezTo>
                      <a:cubicBezTo>
                        <a:pt x="11933" y="14611"/>
                        <a:pt x="12210" y="15247"/>
                        <a:pt x="12487" y="15882"/>
                      </a:cubicBezTo>
                      <a:cubicBezTo>
                        <a:pt x="12487" y="15882"/>
                        <a:pt x="12487" y="15882"/>
                        <a:pt x="12487" y="15882"/>
                      </a:cubicBezTo>
                      <a:cubicBezTo>
                        <a:pt x="12487" y="15882"/>
                        <a:pt x="12764" y="15882"/>
                        <a:pt x="12764" y="15882"/>
                      </a:cubicBezTo>
                      <a:cubicBezTo>
                        <a:pt x="13872" y="15882"/>
                        <a:pt x="15256" y="18423"/>
                        <a:pt x="15810" y="19694"/>
                      </a:cubicBezTo>
                      <a:cubicBezTo>
                        <a:pt x="16087" y="20329"/>
                        <a:pt x="16364" y="20329"/>
                        <a:pt x="16641" y="20964"/>
                      </a:cubicBezTo>
                      <a:cubicBezTo>
                        <a:pt x="16641" y="20964"/>
                        <a:pt x="16641" y="20964"/>
                        <a:pt x="16641" y="21600"/>
                      </a:cubicBezTo>
                      <a:cubicBezTo>
                        <a:pt x="16918" y="21600"/>
                        <a:pt x="16918" y="21600"/>
                        <a:pt x="16918" y="21600"/>
                      </a:cubicBezTo>
                      <a:cubicBezTo>
                        <a:pt x="17195" y="21600"/>
                        <a:pt x="17195" y="20964"/>
                        <a:pt x="17472" y="20964"/>
                      </a:cubicBezTo>
                      <a:cubicBezTo>
                        <a:pt x="17472" y="20964"/>
                        <a:pt x="17472" y="20964"/>
                        <a:pt x="17472" y="20964"/>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17" name="Shape">
                  <a:extLst>
                    <a:ext uri="{FF2B5EF4-FFF2-40B4-BE49-F238E27FC236}">
                      <a16:creationId xmlns:a16="http://schemas.microsoft.com/office/drawing/2014/main" id="{1CB9D23B-B51C-4A45-ADEF-A6D321402803}"/>
                    </a:ext>
                  </a:extLst>
                </p:cNvPr>
                <p:cNvSpPr/>
                <p:nvPr/>
              </p:nvSpPr>
              <p:spPr>
                <a:xfrm>
                  <a:off x="437202" y="299095"/>
                  <a:ext cx="74431" cy="38763"/>
                </a:xfrm>
                <a:custGeom>
                  <a:avLst/>
                  <a:gdLst/>
                  <a:ahLst/>
                  <a:cxnLst>
                    <a:cxn ang="0">
                      <a:pos x="wd2" y="hd2"/>
                    </a:cxn>
                    <a:cxn ang="5400000">
                      <a:pos x="wd2" y="hd2"/>
                    </a:cxn>
                    <a:cxn ang="10800000">
                      <a:pos x="wd2" y="hd2"/>
                    </a:cxn>
                    <a:cxn ang="16200000">
                      <a:pos x="wd2" y="hd2"/>
                    </a:cxn>
                  </a:cxnLst>
                  <a:rect l="0" t="0" r="r" b="b"/>
                  <a:pathLst>
                    <a:path w="21600" h="21235" extrusionOk="0">
                      <a:moveTo>
                        <a:pt x="7322" y="18000"/>
                      </a:moveTo>
                      <a:cubicBezTo>
                        <a:pt x="8054" y="18000"/>
                        <a:pt x="8786" y="18599"/>
                        <a:pt x="9518" y="19200"/>
                      </a:cubicBezTo>
                      <a:cubicBezTo>
                        <a:pt x="9518" y="19200"/>
                        <a:pt x="9518" y="19200"/>
                        <a:pt x="9518" y="19200"/>
                      </a:cubicBezTo>
                      <a:cubicBezTo>
                        <a:pt x="9518" y="19200"/>
                        <a:pt x="9884" y="19799"/>
                        <a:pt x="9884" y="19799"/>
                      </a:cubicBezTo>
                      <a:cubicBezTo>
                        <a:pt x="9884" y="19799"/>
                        <a:pt x="9884" y="19799"/>
                        <a:pt x="9884" y="19799"/>
                      </a:cubicBezTo>
                      <a:cubicBezTo>
                        <a:pt x="9884" y="19799"/>
                        <a:pt x="10250" y="19799"/>
                        <a:pt x="10250" y="20400"/>
                      </a:cubicBezTo>
                      <a:cubicBezTo>
                        <a:pt x="10250" y="20400"/>
                        <a:pt x="10250" y="20400"/>
                        <a:pt x="10250" y="20400"/>
                      </a:cubicBezTo>
                      <a:cubicBezTo>
                        <a:pt x="10250" y="20400"/>
                        <a:pt x="10250" y="20400"/>
                        <a:pt x="10616" y="20400"/>
                      </a:cubicBezTo>
                      <a:cubicBezTo>
                        <a:pt x="10616" y="20999"/>
                        <a:pt x="10616" y="20999"/>
                        <a:pt x="10616" y="20999"/>
                      </a:cubicBezTo>
                      <a:cubicBezTo>
                        <a:pt x="10616" y="20999"/>
                        <a:pt x="10616" y="20999"/>
                        <a:pt x="10616" y="20999"/>
                      </a:cubicBezTo>
                      <a:cubicBezTo>
                        <a:pt x="10616" y="20999"/>
                        <a:pt x="10616" y="20999"/>
                        <a:pt x="10616" y="20999"/>
                      </a:cubicBezTo>
                      <a:cubicBezTo>
                        <a:pt x="10983" y="20999"/>
                        <a:pt x="10983" y="20999"/>
                        <a:pt x="10983" y="20999"/>
                      </a:cubicBezTo>
                      <a:cubicBezTo>
                        <a:pt x="11349" y="20999"/>
                        <a:pt x="11349" y="20999"/>
                        <a:pt x="11349" y="20999"/>
                      </a:cubicBezTo>
                      <a:cubicBezTo>
                        <a:pt x="11715" y="20999"/>
                        <a:pt x="11715" y="20999"/>
                        <a:pt x="11715" y="20999"/>
                      </a:cubicBezTo>
                      <a:cubicBezTo>
                        <a:pt x="11715" y="20999"/>
                        <a:pt x="11715" y="20999"/>
                        <a:pt x="12081" y="20999"/>
                      </a:cubicBezTo>
                      <a:cubicBezTo>
                        <a:pt x="12081" y="20999"/>
                        <a:pt x="12081" y="20999"/>
                        <a:pt x="12081" y="20999"/>
                      </a:cubicBezTo>
                      <a:cubicBezTo>
                        <a:pt x="12447" y="20999"/>
                        <a:pt x="12447" y="20999"/>
                        <a:pt x="12447" y="20999"/>
                      </a:cubicBezTo>
                      <a:cubicBezTo>
                        <a:pt x="12447" y="20999"/>
                        <a:pt x="12447" y="20999"/>
                        <a:pt x="12447" y="20999"/>
                      </a:cubicBezTo>
                      <a:cubicBezTo>
                        <a:pt x="12813" y="20999"/>
                        <a:pt x="12813" y="20999"/>
                        <a:pt x="12813" y="20999"/>
                      </a:cubicBezTo>
                      <a:cubicBezTo>
                        <a:pt x="12813" y="20999"/>
                        <a:pt x="12813" y="20999"/>
                        <a:pt x="12813" y="20999"/>
                      </a:cubicBezTo>
                      <a:cubicBezTo>
                        <a:pt x="12813" y="20999"/>
                        <a:pt x="12813" y="20999"/>
                        <a:pt x="12813" y="20999"/>
                      </a:cubicBezTo>
                      <a:cubicBezTo>
                        <a:pt x="13179" y="20999"/>
                        <a:pt x="13179" y="20999"/>
                        <a:pt x="13179" y="20999"/>
                      </a:cubicBezTo>
                      <a:cubicBezTo>
                        <a:pt x="13179" y="20999"/>
                        <a:pt x="13179" y="20999"/>
                        <a:pt x="13179" y="20999"/>
                      </a:cubicBezTo>
                      <a:cubicBezTo>
                        <a:pt x="13179" y="20999"/>
                        <a:pt x="13179" y="20999"/>
                        <a:pt x="13179" y="20999"/>
                      </a:cubicBezTo>
                      <a:cubicBezTo>
                        <a:pt x="13179" y="20999"/>
                        <a:pt x="13179" y="20999"/>
                        <a:pt x="13179" y="20999"/>
                      </a:cubicBezTo>
                      <a:cubicBezTo>
                        <a:pt x="13545" y="21600"/>
                        <a:pt x="13911" y="20999"/>
                        <a:pt x="14644" y="19799"/>
                      </a:cubicBezTo>
                      <a:cubicBezTo>
                        <a:pt x="15376" y="18599"/>
                        <a:pt x="16840" y="18000"/>
                        <a:pt x="17572" y="18000"/>
                      </a:cubicBezTo>
                      <a:cubicBezTo>
                        <a:pt x="17572" y="18000"/>
                        <a:pt x="17572" y="17399"/>
                        <a:pt x="17572" y="16800"/>
                      </a:cubicBezTo>
                      <a:cubicBezTo>
                        <a:pt x="17572" y="16800"/>
                        <a:pt x="17572" y="16200"/>
                        <a:pt x="17572" y="16200"/>
                      </a:cubicBezTo>
                      <a:cubicBezTo>
                        <a:pt x="17938" y="14400"/>
                        <a:pt x="19037" y="12600"/>
                        <a:pt x="19769" y="12000"/>
                      </a:cubicBezTo>
                      <a:cubicBezTo>
                        <a:pt x="20135" y="12000"/>
                        <a:pt x="20135" y="12000"/>
                        <a:pt x="20135" y="12000"/>
                      </a:cubicBezTo>
                      <a:cubicBezTo>
                        <a:pt x="20501" y="12000"/>
                        <a:pt x="20501" y="11400"/>
                        <a:pt x="20501" y="11400"/>
                      </a:cubicBezTo>
                      <a:cubicBezTo>
                        <a:pt x="20867" y="10800"/>
                        <a:pt x="20867" y="10199"/>
                        <a:pt x="21600" y="10199"/>
                      </a:cubicBezTo>
                      <a:cubicBezTo>
                        <a:pt x="21600" y="9599"/>
                        <a:pt x="21600" y="9599"/>
                        <a:pt x="21600" y="8999"/>
                      </a:cubicBezTo>
                      <a:cubicBezTo>
                        <a:pt x="21600" y="8399"/>
                        <a:pt x="21600" y="7799"/>
                        <a:pt x="21600" y="7799"/>
                      </a:cubicBezTo>
                      <a:cubicBezTo>
                        <a:pt x="21600" y="7799"/>
                        <a:pt x="21600" y="7199"/>
                        <a:pt x="21600" y="7199"/>
                      </a:cubicBezTo>
                      <a:cubicBezTo>
                        <a:pt x="21600" y="7199"/>
                        <a:pt x="21600" y="7199"/>
                        <a:pt x="21600" y="7199"/>
                      </a:cubicBezTo>
                      <a:cubicBezTo>
                        <a:pt x="21600" y="6599"/>
                        <a:pt x="21600" y="6599"/>
                        <a:pt x="21233" y="6599"/>
                      </a:cubicBezTo>
                      <a:cubicBezTo>
                        <a:pt x="21233" y="6599"/>
                        <a:pt x="21233" y="6599"/>
                        <a:pt x="20867" y="5999"/>
                      </a:cubicBezTo>
                      <a:cubicBezTo>
                        <a:pt x="20501" y="5999"/>
                        <a:pt x="20501" y="5399"/>
                        <a:pt x="20135" y="5399"/>
                      </a:cubicBezTo>
                      <a:cubicBezTo>
                        <a:pt x="18671" y="2999"/>
                        <a:pt x="17572" y="1799"/>
                        <a:pt x="16840" y="1799"/>
                      </a:cubicBezTo>
                      <a:cubicBezTo>
                        <a:pt x="16474" y="1799"/>
                        <a:pt x="16474" y="1799"/>
                        <a:pt x="16474" y="1799"/>
                      </a:cubicBezTo>
                      <a:cubicBezTo>
                        <a:pt x="16474" y="1799"/>
                        <a:pt x="16474" y="1799"/>
                        <a:pt x="16474" y="1799"/>
                      </a:cubicBezTo>
                      <a:cubicBezTo>
                        <a:pt x="16474" y="1799"/>
                        <a:pt x="16474" y="1799"/>
                        <a:pt x="16474" y="1799"/>
                      </a:cubicBezTo>
                      <a:cubicBezTo>
                        <a:pt x="16108" y="1799"/>
                        <a:pt x="15742" y="1799"/>
                        <a:pt x="15376" y="1199"/>
                      </a:cubicBezTo>
                      <a:cubicBezTo>
                        <a:pt x="15376" y="1199"/>
                        <a:pt x="15376" y="1199"/>
                        <a:pt x="15376" y="599"/>
                      </a:cubicBezTo>
                      <a:cubicBezTo>
                        <a:pt x="15010" y="599"/>
                        <a:pt x="15010" y="599"/>
                        <a:pt x="15010" y="599"/>
                      </a:cubicBezTo>
                      <a:cubicBezTo>
                        <a:pt x="15010" y="599"/>
                        <a:pt x="15010" y="599"/>
                        <a:pt x="15010" y="599"/>
                      </a:cubicBezTo>
                      <a:cubicBezTo>
                        <a:pt x="15010" y="599"/>
                        <a:pt x="15010" y="599"/>
                        <a:pt x="14644" y="599"/>
                      </a:cubicBezTo>
                      <a:cubicBezTo>
                        <a:pt x="14644" y="599"/>
                        <a:pt x="14644" y="599"/>
                        <a:pt x="14644" y="599"/>
                      </a:cubicBezTo>
                      <a:cubicBezTo>
                        <a:pt x="13911" y="599"/>
                        <a:pt x="13179" y="1199"/>
                        <a:pt x="12447" y="1199"/>
                      </a:cubicBezTo>
                      <a:cubicBezTo>
                        <a:pt x="11715" y="1199"/>
                        <a:pt x="10983" y="599"/>
                        <a:pt x="10250" y="599"/>
                      </a:cubicBezTo>
                      <a:cubicBezTo>
                        <a:pt x="9152" y="599"/>
                        <a:pt x="8786" y="599"/>
                        <a:pt x="7688" y="0"/>
                      </a:cubicBezTo>
                      <a:cubicBezTo>
                        <a:pt x="6589" y="0"/>
                        <a:pt x="5857" y="0"/>
                        <a:pt x="4759" y="0"/>
                      </a:cubicBezTo>
                      <a:cubicBezTo>
                        <a:pt x="4027" y="0"/>
                        <a:pt x="3661" y="0"/>
                        <a:pt x="3294" y="0"/>
                      </a:cubicBezTo>
                      <a:cubicBezTo>
                        <a:pt x="3294" y="599"/>
                        <a:pt x="2928" y="599"/>
                        <a:pt x="2928" y="599"/>
                      </a:cubicBezTo>
                      <a:cubicBezTo>
                        <a:pt x="2928" y="599"/>
                        <a:pt x="2562" y="1199"/>
                        <a:pt x="2562" y="1199"/>
                      </a:cubicBezTo>
                      <a:cubicBezTo>
                        <a:pt x="2562" y="1199"/>
                        <a:pt x="2196" y="1199"/>
                        <a:pt x="2196" y="1199"/>
                      </a:cubicBezTo>
                      <a:cubicBezTo>
                        <a:pt x="2196" y="1199"/>
                        <a:pt x="1830" y="1199"/>
                        <a:pt x="1830" y="1199"/>
                      </a:cubicBezTo>
                      <a:cubicBezTo>
                        <a:pt x="1464" y="1199"/>
                        <a:pt x="1464" y="1799"/>
                        <a:pt x="1098" y="1799"/>
                      </a:cubicBezTo>
                      <a:cubicBezTo>
                        <a:pt x="1098" y="1799"/>
                        <a:pt x="1098" y="1799"/>
                        <a:pt x="732" y="1799"/>
                      </a:cubicBezTo>
                      <a:cubicBezTo>
                        <a:pt x="732" y="1799"/>
                        <a:pt x="732" y="1799"/>
                        <a:pt x="732" y="1799"/>
                      </a:cubicBezTo>
                      <a:cubicBezTo>
                        <a:pt x="1098" y="4199"/>
                        <a:pt x="1098" y="6599"/>
                        <a:pt x="0" y="8399"/>
                      </a:cubicBezTo>
                      <a:cubicBezTo>
                        <a:pt x="366" y="8399"/>
                        <a:pt x="732" y="8399"/>
                        <a:pt x="1098" y="8399"/>
                      </a:cubicBezTo>
                      <a:cubicBezTo>
                        <a:pt x="1464" y="8399"/>
                        <a:pt x="2196" y="8399"/>
                        <a:pt x="2562" y="9599"/>
                      </a:cubicBezTo>
                      <a:cubicBezTo>
                        <a:pt x="2928" y="10199"/>
                        <a:pt x="3661" y="10800"/>
                        <a:pt x="4027" y="10800"/>
                      </a:cubicBezTo>
                      <a:cubicBezTo>
                        <a:pt x="4393" y="10800"/>
                        <a:pt x="4759" y="10800"/>
                        <a:pt x="4759" y="10800"/>
                      </a:cubicBezTo>
                      <a:cubicBezTo>
                        <a:pt x="5857" y="10800"/>
                        <a:pt x="7688" y="12000"/>
                        <a:pt x="7688" y="13800"/>
                      </a:cubicBezTo>
                      <a:cubicBezTo>
                        <a:pt x="7688" y="14400"/>
                        <a:pt x="7688" y="15000"/>
                        <a:pt x="7322" y="15600"/>
                      </a:cubicBezTo>
                      <a:cubicBezTo>
                        <a:pt x="7322" y="16200"/>
                        <a:pt x="7322" y="17399"/>
                        <a:pt x="7322" y="180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18" name="Shape">
                  <a:extLst>
                    <a:ext uri="{FF2B5EF4-FFF2-40B4-BE49-F238E27FC236}">
                      <a16:creationId xmlns:a16="http://schemas.microsoft.com/office/drawing/2014/main" id="{15959150-B3F8-48FC-AF2F-20A9E304BE37}"/>
                    </a:ext>
                  </a:extLst>
                </p:cNvPr>
                <p:cNvSpPr/>
                <p:nvPr/>
              </p:nvSpPr>
              <p:spPr>
                <a:xfrm>
                  <a:off x="235256" y="447922"/>
                  <a:ext cx="54650" cy="25364"/>
                </a:xfrm>
                <a:custGeom>
                  <a:avLst/>
                  <a:gdLst/>
                  <a:ahLst/>
                  <a:cxnLst>
                    <a:cxn ang="0">
                      <a:pos x="wd2" y="hd2"/>
                    </a:cxn>
                    <a:cxn ang="5400000">
                      <a:pos x="wd2" y="hd2"/>
                    </a:cxn>
                    <a:cxn ang="10800000">
                      <a:pos x="wd2" y="hd2"/>
                    </a:cxn>
                    <a:cxn ang="16200000">
                      <a:pos x="wd2" y="hd2"/>
                    </a:cxn>
                  </a:cxnLst>
                  <a:rect l="0" t="0" r="r" b="b"/>
                  <a:pathLst>
                    <a:path w="21600" h="21355" extrusionOk="0">
                      <a:moveTo>
                        <a:pt x="4418" y="21355"/>
                      </a:moveTo>
                      <a:cubicBezTo>
                        <a:pt x="4909" y="21355"/>
                        <a:pt x="5400" y="21355"/>
                        <a:pt x="5400" y="21355"/>
                      </a:cubicBezTo>
                      <a:cubicBezTo>
                        <a:pt x="5400" y="21355"/>
                        <a:pt x="5890" y="21355"/>
                        <a:pt x="5890" y="21355"/>
                      </a:cubicBezTo>
                      <a:cubicBezTo>
                        <a:pt x="5890" y="21355"/>
                        <a:pt x="6381" y="21355"/>
                        <a:pt x="6872" y="21355"/>
                      </a:cubicBezTo>
                      <a:cubicBezTo>
                        <a:pt x="6872" y="21355"/>
                        <a:pt x="6872" y="21355"/>
                        <a:pt x="6872" y="21355"/>
                      </a:cubicBezTo>
                      <a:cubicBezTo>
                        <a:pt x="6872" y="21355"/>
                        <a:pt x="7363" y="21355"/>
                        <a:pt x="7363" y="21355"/>
                      </a:cubicBezTo>
                      <a:cubicBezTo>
                        <a:pt x="7363" y="21355"/>
                        <a:pt x="7363" y="21355"/>
                        <a:pt x="7854" y="21355"/>
                      </a:cubicBezTo>
                      <a:cubicBezTo>
                        <a:pt x="7854" y="21355"/>
                        <a:pt x="7854" y="21355"/>
                        <a:pt x="8345" y="21355"/>
                      </a:cubicBezTo>
                      <a:cubicBezTo>
                        <a:pt x="8345" y="21355"/>
                        <a:pt x="9327" y="18409"/>
                        <a:pt x="9327" y="17427"/>
                      </a:cubicBezTo>
                      <a:cubicBezTo>
                        <a:pt x="9818" y="15464"/>
                        <a:pt x="10309" y="14482"/>
                        <a:pt x="10309" y="13500"/>
                      </a:cubicBezTo>
                      <a:cubicBezTo>
                        <a:pt x="10801" y="13500"/>
                        <a:pt x="10801" y="13500"/>
                        <a:pt x="10801" y="13500"/>
                      </a:cubicBezTo>
                      <a:cubicBezTo>
                        <a:pt x="11291" y="13500"/>
                        <a:pt x="11291" y="13500"/>
                        <a:pt x="11291" y="13500"/>
                      </a:cubicBezTo>
                      <a:cubicBezTo>
                        <a:pt x="11782" y="13500"/>
                        <a:pt x="12273" y="14482"/>
                        <a:pt x="13255" y="17427"/>
                      </a:cubicBezTo>
                      <a:cubicBezTo>
                        <a:pt x="13746" y="18409"/>
                        <a:pt x="14237" y="20373"/>
                        <a:pt x="14728" y="21355"/>
                      </a:cubicBezTo>
                      <a:cubicBezTo>
                        <a:pt x="14728" y="20373"/>
                        <a:pt x="14728" y="19391"/>
                        <a:pt x="14728" y="19391"/>
                      </a:cubicBezTo>
                      <a:cubicBezTo>
                        <a:pt x="14728" y="16445"/>
                        <a:pt x="15710" y="14482"/>
                        <a:pt x="17182" y="14482"/>
                      </a:cubicBezTo>
                      <a:cubicBezTo>
                        <a:pt x="17182" y="14482"/>
                        <a:pt x="17673" y="14482"/>
                        <a:pt x="17673" y="14482"/>
                      </a:cubicBezTo>
                      <a:cubicBezTo>
                        <a:pt x="18164" y="14482"/>
                        <a:pt x="18655" y="15464"/>
                        <a:pt x="19146" y="15464"/>
                      </a:cubicBezTo>
                      <a:cubicBezTo>
                        <a:pt x="19146" y="12518"/>
                        <a:pt x="20128" y="11536"/>
                        <a:pt x="21600" y="12518"/>
                      </a:cubicBezTo>
                      <a:cubicBezTo>
                        <a:pt x="21600" y="12518"/>
                        <a:pt x="21600" y="12518"/>
                        <a:pt x="21600" y="12518"/>
                      </a:cubicBezTo>
                      <a:cubicBezTo>
                        <a:pt x="21600" y="11536"/>
                        <a:pt x="21600" y="11536"/>
                        <a:pt x="21600" y="11536"/>
                      </a:cubicBezTo>
                      <a:cubicBezTo>
                        <a:pt x="21600" y="11536"/>
                        <a:pt x="21600" y="11536"/>
                        <a:pt x="21600" y="11536"/>
                      </a:cubicBezTo>
                      <a:cubicBezTo>
                        <a:pt x="21600" y="11536"/>
                        <a:pt x="21600" y="11536"/>
                        <a:pt x="21600" y="11536"/>
                      </a:cubicBezTo>
                      <a:cubicBezTo>
                        <a:pt x="21600" y="10555"/>
                        <a:pt x="21600" y="10555"/>
                        <a:pt x="21600" y="10555"/>
                      </a:cubicBezTo>
                      <a:cubicBezTo>
                        <a:pt x="21600" y="10555"/>
                        <a:pt x="21600" y="10555"/>
                        <a:pt x="21600" y="10555"/>
                      </a:cubicBezTo>
                      <a:cubicBezTo>
                        <a:pt x="21600" y="10555"/>
                        <a:pt x="21600" y="10555"/>
                        <a:pt x="21600" y="10555"/>
                      </a:cubicBezTo>
                      <a:cubicBezTo>
                        <a:pt x="21600" y="10555"/>
                        <a:pt x="21600" y="10555"/>
                        <a:pt x="21110" y="10555"/>
                      </a:cubicBezTo>
                      <a:cubicBezTo>
                        <a:pt x="21110" y="10555"/>
                        <a:pt x="21110" y="10555"/>
                        <a:pt x="21110" y="10555"/>
                      </a:cubicBezTo>
                      <a:cubicBezTo>
                        <a:pt x="21110" y="10555"/>
                        <a:pt x="20619" y="10555"/>
                        <a:pt x="20619" y="10555"/>
                      </a:cubicBezTo>
                      <a:cubicBezTo>
                        <a:pt x="19637" y="10555"/>
                        <a:pt x="18655" y="9573"/>
                        <a:pt x="18164" y="8591"/>
                      </a:cubicBezTo>
                      <a:cubicBezTo>
                        <a:pt x="18164" y="8591"/>
                        <a:pt x="18164" y="8591"/>
                        <a:pt x="17673" y="8591"/>
                      </a:cubicBezTo>
                      <a:cubicBezTo>
                        <a:pt x="17673" y="8591"/>
                        <a:pt x="17673" y="8591"/>
                        <a:pt x="17673" y="8591"/>
                      </a:cubicBezTo>
                      <a:cubicBezTo>
                        <a:pt x="17673" y="7609"/>
                        <a:pt x="17673" y="7609"/>
                        <a:pt x="17673" y="7609"/>
                      </a:cubicBezTo>
                      <a:cubicBezTo>
                        <a:pt x="17673" y="7609"/>
                        <a:pt x="17182" y="7609"/>
                        <a:pt x="17182" y="7609"/>
                      </a:cubicBezTo>
                      <a:cubicBezTo>
                        <a:pt x="17182" y="6627"/>
                        <a:pt x="17182" y="6627"/>
                        <a:pt x="17182" y="6627"/>
                      </a:cubicBezTo>
                      <a:cubicBezTo>
                        <a:pt x="17182" y="6627"/>
                        <a:pt x="17182" y="5645"/>
                        <a:pt x="17182" y="5645"/>
                      </a:cubicBezTo>
                      <a:cubicBezTo>
                        <a:pt x="17182" y="5645"/>
                        <a:pt x="17182" y="5645"/>
                        <a:pt x="17182" y="5645"/>
                      </a:cubicBezTo>
                      <a:cubicBezTo>
                        <a:pt x="17182" y="4664"/>
                        <a:pt x="17182" y="4664"/>
                        <a:pt x="17182" y="3682"/>
                      </a:cubicBezTo>
                      <a:cubicBezTo>
                        <a:pt x="17182" y="3682"/>
                        <a:pt x="17182" y="3682"/>
                        <a:pt x="17182" y="3682"/>
                      </a:cubicBezTo>
                      <a:cubicBezTo>
                        <a:pt x="17182" y="3682"/>
                        <a:pt x="17182" y="2700"/>
                        <a:pt x="17182" y="2700"/>
                      </a:cubicBezTo>
                      <a:cubicBezTo>
                        <a:pt x="17182" y="2700"/>
                        <a:pt x="17182" y="2700"/>
                        <a:pt x="17182" y="2700"/>
                      </a:cubicBezTo>
                      <a:cubicBezTo>
                        <a:pt x="17182" y="2700"/>
                        <a:pt x="17182" y="1718"/>
                        <a:pt x="17182" y="1718"/>
                      </a:cubicBezTo>
                      <a:cubicBezTo>
                        <a:pt x="16691" y="1718"/>
                        <a:pt x="16201" y="1718"/>
                        <a:pt x="15710" y="736"/>
                      </a:cubicBezTo>
                      <a:cubicBezTo>
                        <a:pt x="15710" y="736"/>
                        <a:pt x="15710" y="736"/>
                        <a:pt x="15710" y="736"/>
                      </a:cubicBezTo>
                      <a:cubicBezTo>
                        <a:pt x="15219" y="736"/>
                        <a:pt x="14728" y="736"/>
                        <a:pt x="14728" y="736"/>
                      </a:cubicBezTo>
                      <a:cubicBezTo>
                        <a:pt x="13255" y="-245"/>
                        <a:pt x="12764" y="-245"/>
                        <a:pt x="11782" y="736"/>
                      </a:cubicBezTo>
                      <a:cubicBezTo>
                        <a:pt x="11291" y="736"/>
                        <a:pt x="10309" y="1718"/>
                        <a:pt x="8836" y="1718"/>
                      </a:cubicBezTo>
                      <a:cubicBezTo>
                        <a:pt x="8345" y="1718"/>
                        <a:pt x="7854" y="736"/>
                        <a:pt x="7363" y="736"/>
                      </a:cubicBezTo>
                      <a:cubicBezTo>
                        <a:pt x="7363" y="736"/>
                        <a:pt x="7363" y="736"/>
                        <a:pt x="6872" y="736"/>
                      </a:cubicBezTo>
                      <a:cubicBezTo>
                        <a:pt x="6872" y="1718"/>
                        <a:pt x="6381" y="2700"/>
                        <a:pt x="6381" y="2700"/>
                      </a:cubicBezTo>
                      <a:cubicBezTo>
                        <a:pt x="5890" y="2700"/>
                        <a:pt x="5890" y="2700"/>
                        <a:pt x="5890" y="2700"/>
                      </a:cubicBezTo>
                      <a:cubicBezTo>
                        <a:pt x="4909" y="2700"/>
                        <a:pt x="3927" y="3682"/>
                        <a:pt x="3927" y="5645"/>
                      </a:cubicBezTo>
                      <a:cubicBezTo>
                        <a:pt x="3927" y="7609"/>
                        <a:pt x="2945" y="8591"/>
                        <a:pt x="1963" y="9573"/>
                      </a:cubicBezTo>
                      <a:cubicBezTo>
                        <a:pt x="1472" y="11536"/>
                        <a:pt x="490" y="12518"/>
                        <a:pt x="490" y="14482"/>
                      </a:cubicBezTo>
                      <a:cubicBezTo>
                        <a:pt x="490" y="14482"/>
                        <a:pt x="490" y="14482"/>
                        <a:pt x="0" y="14482"/>
                      </a:cubicBezTo>
                      <a:cubicBezTo>
                        <a:pt x="490" y="14482"/>
                        <a:pt x="981" y="14482"/>
                        <a:pt x="1472" y="14482"/>
                      </a:cubicBezTo>
                      <a:cubicBezTo>
                        <a:pt x="2454" y="14482"/>
                        <a:pt x="3436" y="16445"/>
                        <a:pt x="3436" y="18409"/>
                      </a:cubicBezTo>
                      <a:cubicBezTo>
                        <a:pt x="3436" y="18409"/>
                        <a:pt x="3436" y="18409"/>
                        <a:pt x="3927" y="19391"/>
                      </a:cubicBezTo>
                      <a:cubicBezTo>
                        <a:pt x="3927" y="19391"/>
                        <a:pt x="3927" y="19391"/>
                        <a:pt x="4418" y="20373"/>
                      </a:cubicBezTo>
                      <a:cubicBezTo>
                        <a:pt x="4418" y="20373"/>
                        <a:pt x="4418" y="20373"/>
                        <a:pt x="4418" y="20373"/>
                      </a:cubicBezTo>
                      <a:cubicBezTo>
                        <a:pt x="4418" y="20373"/>
                        <a:pt x="4418" y="21355"/>
                        <a:pt x="4418" y="21355"/>
                      </a:cubicBezTo>
                      <a:cubicBezTo>
                        <a:pt x="4418" y="21355"/>
                        <a:pt x="4418" y="21355"/>
                        <a:pt x="4418" y="21355"/>
                      </a:cubicBezTo>
                      <a:cubicBezTo>
                        <a:pt x="4418" y="21355"/>
                        <a:pt x="4418" y="21355"/>
                        <a:pt x="4418" y="21355"/>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19" name="Shape">
                  <a:extLst>
                    <a:ext uri="{FF2B5EF4-FFF2-40B4-BE49-F238E27FC236}">
                      <a16:creationId xmlns:a16="http://schemas.microsoft.com/office/drawing/2014/main" id="{E3C5FE1D-3E71-4B12-897C-BFFAA6635B1D}"/>
                    </a:ext>
                  </a:extLst>
                </p:cNvPr>
                <p:cNvSpPr/>
                <p:nvPr/>
              </p:nvSpPr>
              <p:spPr>
                <a:xfrm>
                  <a:off x="232654" y="328286"/>
                  <a:ext cx="119712" cy="119637"/>
                </a:xfrm>
                <a:custGeom>
                  <a:avLst/>
                  <a:gdLst/>
                  <a:ahLst/>
                  <a:cxnLst>
                    <a:cxn ang="0">
                      <a:pos x="wd2" y="hd2"/>
                    </a:cxn>
                    <a:cxn ang="5400000">
                      <a:pos x="wd2" y="hd2"/>
                    </a:cxn>
                    <a:cxn ang="10800000">
                      <a:pos x="wd2" y="hd2"/>
                    </a:cxn>
                    <a:cxn ang="16200000">
                      <a:pos x="wd2" y="hd2"/>
                    </a:cxn>
                  </a:cxnLst>
                  <a:rect l="0" t="0" r="r" b="b"/>
                  <a:pathLst>
                    <a:path w="21600" h="21600" extrusionOk="0">
                      <a:moveTo>
                        <a:pt x="224" y="11799"/>
                      </a:moveTo>
                      <a:cubicBezTo>
                        <a:pt x="224" y="11799"/>
                        <a:pt x="224" y="11799"/>
                        <a:pt x="224" y="11799"/>
                      </a:cubicBezTo>
                      <a:cubicBezTo>
                        <a:pt x="0" y="11999"/>
                        <a:pt x="0" y="11999"/>
                        <a:pt x="0" y="11999"/>
                      </a:cubicBezTo>
                      <a:cubicBezTo>
                        <a:pt x="0" y="11999"/>
                        <a:pt x="0" y="11999"/>
                        <a:pt x="0" y="11999"/>
                      </a:cubicBezTo>
                      <a:cubicBezTo>
                        <a:pt x="0" y="11999"/>
                        <a:pt x="0" y="11999"/>
                        <a:pt x="0" y="11999"/>
                      </a:cubicBezTo>
                      <a:cubicBezTo>
                        <a:pt x="0" y="11999"/>
                        <a:pt x="0" y="11999"/>
                        <a:pt x="0" y="11999"/>
                      </a:cubicBezTo>
                      <a:cubicBezTo>
                        <a:pt x="0" y="12200"/>
                        <a:pt x="224" y="12400"/>
                        <a:pt x="449" y="12600"/>
                      </a:cubicBezTo>
                      <a:cubicBezTo>
                        <a:pt x="449" y="12800"/>
                        <a:pt x="674" y="13000"/>
                        <a:pt x="674" y="13200"/>
                      </a:cubicBezTo>
                      <a:cubicBezTo>
                        <a:pt x="899" y="13000"/>
                        <a:pt x="899" y="13000"/>
                        <a:pt x="899" y="13000"/>
                      </a:cubicBezTo>
                      <a:cubicBezTo>
                        <a:pt x="674" y="13200"/>
                        <a:pt x="674" y="13200"/>
                        <a:pt x="674" y="13200"/>
                      </a:cubicBezTo>
                      <a:cubicBezTo>
                        <a:pt x="674" y="13399"/>
                        <a:pt x="674" y="13399"/>
                        <a:pt x="674" y="13399"/>
                      </a:cubicBezTo>
                      <a:cubicBezTo>
                        <a:pt x="674" y="13800"/>
                        <a:pt x="449" y="14000"/>
                        <a:pt x="449" y="14000"/>
                      </a:cubicBezTo>
                      <a:cubicBezTo>
                        <a:pt x="224" y="14000"/>
                        <a:pt x="224" y="14200"/>
                        <a:pt x="224" y="14200"/>
                      </a:cubicBezTo>
                      <a:cubicBezTo>
                        <a:pt x="224" y="14200"/>
                        <a:pt x="224" y="14200"/>
                        <a:pt x="224" y="14200"/>
                      </a:cubicBezTo>
                      <a:cubicBezTo>
                        <a:pt x="449" y="14200"/>
                        <a:pt x="449" y="14400"/>
                        <a:pt x="449" y="14400"/>
                      </a:cubicBezTo>
                      <a:cubicBezTo>
                        <a:pt x="449" y="14400"/>
                        <a:pt x="449" y="14400"/>
                        <a:pt x="449" y="14400"/>
                      </a:cubicBezTo>
                      <a:cubicBezTo>
                        <a:pt x="449" y="14600"/>
                        <a:pt x="674" y="14600"/>
                        <a:pt x="674" y="14800"/>
                      </a:cubicBezTo>
                      <a:cubicBezTo>
                        <a:pt x="674" y="14800"/>
                        <a:pt x="674" y="14800"/>
                        <a:pt x="674" y="14800"/>
                      </a:cubicBezTo>
                      <a:cubicBezTo>
                        <a:pt x="674" y="15000"/>
                        <a:pt x="899" y="15000"/>
                        <a:pt x="899" y="15199"/>
                      </a:cubicBezTo>
                      <a:cubicBezTo>
                        <a:pt x="899" y="15199"/>
                        <a:pt x="899" y="15199"/>
                        <a:pt x="899" y="15199"/>
                      </a:cubicBezTo>
                      <a:cubicBezTo>
                        <a:pt x="899" y="15400"/>
                        <a:pt x="899" y="15600"/>
                        <a:pt x="899" y="15800"/>
                      </a:cubicBezTo>
                      <a:cubicBezTo>
                        <a:pt x="899" y="15800"/>
                        <a:pt x="899" y="15800"/>
                        <a:pt x="899" y="15800"/>
                      </a:cubicBezTo>
                      <a:cubicBezTo>
                        <a:pt x="1124" y="15800"/>
                        <a:pt x="1124" y="15800"/>
                        <a:pt x="1124" y="15800"/>
                      </a:cubicBezTo>
                      <a:cubicBezTo>
                        <a:pt x="1124" y="16000"/>
                        <a:pt x="1349" y="16000"/>
                        <a:pt x="1349" y="16000"/>
                      </a:cubicBezTo>
                      <a:cubicBezTo>
                        <a:pt x="1349" y="16000"/>
                        <a:pt x="1574" y="16000"/>
                        <a:pt x="1574" y="16200"/>
                      </a:cubicBezTo>
                      <a:cubicBezTo>
                        <a:pt x="1799" y="16400"/>
                        <a:pt x="2024" y="16600"/>
                        <a:pt x="2699" y="16600"/>
                      </a:cubicBezTo>
                      <a:cubicBezTo>
                        <a:pt x="3374" y="16600"/>
                        <a:pt x="3599" y="16799"/>
                        <a:pt x="3825" y="17000"/>
                      </a:cubicBezTo>
                      <a:cubicBezTo>
                        <a:pt x="4049" y="17000"/>
                        <a:pt x="4049" y="17000"/>
                        <a:pt x="4049" y="17000"/>
                      </a:cubicBezTo>
                      <a:cubicBezTo>
                        <a:pt x="4049" y="17000"/>
                        <a:pt x="4274" y="17000"/>
                        <a:pt x="4274" y="17000"/>
                      </a:cubicBezTo>
                      <a:cubicBezTo>
                        <a:pt x="4500" y="17000"/>
                        <a:pt x="5175" y="17200"/>
                        <a:pt x="5399" y="17600"/>
                      </a:cubicBezTo>
                      <a:cubicBezTo>
                        <a:pt x="5399" y="17800"/>
                        <a:pt x="5399" y="18200"/>
                        <a:pt x="4949" y="18600"/>
                      </a:cubicBezTo>
                      <a:cubicBezTo>
                        <a:pt x="4274" y="19000"/>
                        <a:pt x="4274" y="19400"/>
                        <a:pt x="4049" y="20000"/>
                      </a:cubicBezTo>
                      <a:cubicBezTo>
                        <a:pt x="4049" y="20200"/>
                        <a:pt x="4049" y="20200"/>
                        <a:pt x="4049" y="20200"/>
                      </a:cubicBezTo>
                      <a:cubicBezTo>
                        <a:pt x="4049" y="20400"/>
                        <a:pt x="4049" y="20600"/>
                        <a:pt x="4049" y="20800"/>
                      </a:cubicBezTo>
                      <a:cubicBezTo>
                        <a:pt x="4049" y="20800"/>
                        <a:pt x="4049" y="21000"/>
                        <a:pt x="4049" y="21000"/>
                      </a:cubicBezTo>
                      <a:cubicBezTo>
                        <a:pt x="4049" y="21000"/>
                        <a:pt x="4049" y="21000"/>
                        <a:pt x="4049" y="21000"/>
                      </a:cubicBezTo>
                      <a:cubicBezTo>
                        <a:pt x="4049" y="21000"/>
                        <a:pt x="4049" y="21000"/>
                        <a:pt x="4049" y="21000"/>
                      </a:cubicBezTo>
                      <a:cubicBezTo>
                        <a:pt x="4049" y="21000"/>
                        <a:pt x="4274" y="21200"/>
                        <a:pt x="4500" y="21200"/>
                      </a:cubicBezTo>
                      <a:cubicBezTo>
                        <a:pt x="5175" y="21200"/>
                        <a:pt x="5399" y="21000"/>
                        <a:pt x="5399" y="21000"/>
                      </a:cubicBezTo>
                      <a:cubicBezTo>
                        <a:pt x="6074" y="20800"/>
                        <a:pt x="6525" y="20600"/>
                        <a:pt x="7424" y="21000"/>
                      </a:cubicBezTo>
                      <a:cubicBezTo>
                        <a:pt x="7650" y="21000"/>
                        <a:pt x="7875" y="21000"/>
                        <a:pt x="7875" y="21200"/>
                      </a:cubicBezTo>
                      <a:cubicBezTo>
                        <a:pt x="8099" y="21200"/>
                        <a:pt x="8099" y="21200"/>
                        <a:pt x="8099" y="21200"/>
                      </a:cubicBezTo>
                      <a:cubicBezTo>
                        <a:pt x="8325" y="21200"/>
                        <a:pt x="8550" y="21400"/>
                        <a:pt x="8550" y="21400"/>
                      </a:cubicBezTo>
                      <a:cubicBezTo>
                        <a:pt x="8550" y="21400"/>
                        <a:pt x="8550" y="21400"/>
                        <a:pt x="8550" y="21400"/>
                      </a:cubicBezTo>
                      <a:cubicBezTo>
                        <a:pt x="8774" y="21400"/>
                        <a:pt x="8774" y="21400"/>
                        <a:pt x="8774" y="21200"/>
                      </a:cubicBezTo>
                      <a:cubicBezTo>
                        <a:pt x="8774" y="21200"/>
                        <a:pt x="9000" y="21200"/>
                        <a:pt x="9000" y="21200"/>
                      </a:cubicBezTo>
                      <a:cubicBezTo>
                        <a:pt x="9000" y="21200"/>
                        <a:pt x="9000" y="21200"/>
                        <a:pt x="9000" y="21200"/>
                      </a:cubicBezTo>
                      <a:cubicBezTo>
                        <a:pt x="9000" y="21200"/>
                        <a:pt x="9000" y="21200"/>
                        <a:pt x="9000" y="21200"/>
                      </a:cubicBezTo>
                      <a:cubicBezTo>
                        <a:pt x="9000" y="21200"/>
                        <a:pt x="9000" y="21200"/>
                        <a:pt x="9000" y="21200"/>
                      </a:cubicBezTo>
                      <a:cubicBezTo>
                        <a:pt x="9449" y="21200"/>
                        <a:pt x="9675" y="21400"/>
                        <a:pt x="9900" y="21600"/>
                      </a:cubicBezTo>
                      <a:cubicBezTo>
                        <a:pt x="10124" y="21600"/>
                        <a:pt x="10124" y="21600"/>
                        <a:pt x="10124" y="21600"/>
                      </a:cubicBezTo>
                      <a:cubicBezTo>
                        <a:pt x="10350" y="21400"/>
                        <a:pt x="10800" y="21200"/>
                        <a:pt x="11250" y="21200"/>
                      </a:cubicBezTo>
                      <a:cubicBezTo>
                        <a:pt x="11700" y="21200"/>
                        <a:pt x="11925" y="21200"/>
                        <a:pt x="12150" y="21400"/>
                      </a:cubicBezTo>
                      <a:cubicBezTo>
                        <a:pt x="12600" y="21600"/>
                        <a:pt x="12825" y="21600"/>
                        <a:pt x="13050" y="21400"/>
                      </a:cubicBezTo>
                      <a:cubicBezTo>
                        <a:pt x="13725" y="21000"/>
                        <a:pt x="15075" y="20800"/>
                        <a:pt x="15525" y="20800"/>
                      </a:cubicBezTo>
                      <a:cubicBezTo>
                        <a:pt x="15975" y="20800"/>
                        <a:pt x="16200" y="20800"/>
                        <a:pt x="16200" y="20800"/>
                      </a:cubicBezTo>
                      <a:cubicBezTo>
                        <a:pt x="16425" y="21000"/>
                        <a:pt x="16650" y="21000"/>
                        <a:pt x="16650" y="21000"/>
                      </a:cubicBezTo>
                      <a:cubicBezTo>
                        <a:pt x="16650" y="21000"/>
                        <a:pt x="16650" y="20800"/>
                        <a:pt x="16650" y="20600"/>
                      </a:cubicBezTo>
                      <a:cubicBezTo>
                        <a:pt x="16200" y="19600"/>
                        <a:pt x="17100" y="19200"/>
                        <a:pt x="17550" y="19200"/>
                      </a:cubicBezTo>
                      <a:cubicBezTo>
                        <a:pt x="17550" y="19000"/>
                        <a:pt x="17550" y="19000"/>
                        <a:pt x="17775" y="19000"/>
                      </a:cubicBezTo>
                      <a:cubicBezTo>
                        <a:pt x="17775" y="19000"/>
                        <a:pt x="17775" y="18800"/>
                        <a:pt x="17775" y="18800"/>
                      </a:cubicBezTo>
                      <a:cubicBezTo>
                        <a:pt x="17775" y="18800"/>
                        <a:pt x="17775" y="18800"/>
                        <a:pt x="18000" y="18800"/>
                      </a:cubicBezTo>
                      <a:cubicBezTo>
                        <a:pt x="18000" y="18600"/>
                        <a:pt x="18450" y="18399"/>
                        <a:pt x="18675" y="18399"/>
                      </a:cubicBezTo>
                      <a:cubicBezTo>
                        <a:pt x="18675" y="18200"/>
                        <a:pt x="18900" y="18200"/>
                        <a:pt x="18900" y="18200"/>
                      </a:cubicBezTo>
                      <a:cubicBezTo>
                        <a:pt x="18900" y="18200"/>
                        <a:pt x="18900" y="18200"/>
                        <a:pt x="18900" y="18200"/>
                      </a:cubicBezTo>
                      <a:cubicBezTo>
                        <a:pt x="18900" y="18200"/>
                        <a:pt x="18675" y="18000"/>
                        <a:pt x="18450" y="18000"/>
                      </a:cubicBezTo>
                      <a:cubicBezTo>
                        <a:pt x="18450" y="18000"/>
                        <a:pt x="18450" y="18000"/>
                        <a:pt x="18450" y="18000"/>
                      </a:cubicBezTo>
                      <a:cubicBezTo>
                        <a:pt x="18225" y="17800"/>
                        <a:pt x="18225" y="17800"/>
                        <a:pt x="18000" y="17600"/>
                      </a:cubicBezTo>
                      <a:cubicBezTo>
                        <a:pt x="18000" y="17600"/>
                        <a:pt x="18000" y="17600"/>
                        <a:pt x="18000" y="17600"/>
                      </a:cubicBezTo>
                      <a:cubicBezTo>
                        <a:pt x="17775" y="17400"/>
                        <a:pt x="17550" y="17400"/>
                        <a:pt x="17550" y="17400"/>
                      </a:cubicBezTo>
                      <a:cubicBezTo>
                        <a:pt x="17550" y="17200"/>
                        <a:pt x="17550" y="17200"/>
                        <a:pt x="17325" y="17200"/>
                      </a:cubicBezTo>
                      <a:cubicBezTo>
                        <a:pt x="17325" y="17200"/>
                        <a:pt x="17100" y="17200"/>
                        <a:pt x="17100" y="17000"/>
                      </a:cubicBezTo>
                      <a:cubicBezTo>
                        <a:pt x="16875" y="17000"/>
                        <a:pt x="16650" y="16799"/>
                        <a:pt x="16650" y="16799"/>
                      </a:cubicBezTo>
                      <a:cubicBezTo>
                        <a:pt x="16200" y="16400"/>
                        <a:pt x="15975" y="15800"/>
                        <a:pt x="15750" y="15400"/>
                      </a:cubicBezTo>
                      <a:cubicBezTo>
                        <a:pt x="15750" y="15000"/>
                        <a:pt x="15750" y="14800"/>
                        <a:pt x="15525" y="14800"/>
                      </a:cubicBezTo>
                      <a:cubicBezTo>
                        <a:pt x="15525" y="14600"/>
                        <a:pt x="15525" y="14600"/>
                        <a:pt x="15525" y="14400"/>
                      </a:cubicBezTo>
                      <a:cubicBezTo>
                        <a:pt x="15300" y="14200"/>
                        <a:pt x="14850" y="13800"/>
                        <a:pt x="15075" y="13399"/>
                      </a:cubicBezTo>
                      <a:cubicBezTo>
                        <a:pt x="15075" y="13200"/>
                        <a:pt x="15300" y="13000"/>
                        <a:pt x="15750" y="13000"/>
                      </a:cubicBezTo>
                      <a:cubicBezTo>
                        <a:pt x="16425" y="12800"/>
                        <a:pt x="17775" y="12600"/>
                        <a:pt x="18225" y="12200"/>
                      </a:cubicBezTo>
                      <a:cubicBezTo>
                        <a:pt x="18225" y="11999"/>
                        <a:pt x="18450" y="11999"/>
                        <a:pt x="18450" y="11999"/>
                      </a:cubicBezTo>
                      <a:cubicBezTo>
                        <a:pt x="18900" y="11799"/>
                        <a:pt x="19350" y="11600"/>
                        <a:pt x="19575" y="11600"/>
                      </a:cubicBezTo>
                      <a:cubicBezTo>
                        <a:pt x="19800" y="11400"/>
                        <a:pt x="20025" y="11400"/>
                        <a:pt x="20250" y="11400"/>
                      </a:cubicBezTo>
                      <a:cubicBezTo>
                        <a:pt x="20250" y="11400"/>
                        <a:pt x="20250" y="11400"/>
                        <a:pt x="20250" y="11200"/>
                      </a:cubicBezTo>
                      <a:cubicBezTo>
                        <a:pt x="20250" y="11200"/>
                        <a:pt x="20475" y="11000"/>
                        <a:pt x="20925" y="11000"/>
                      </a:cubicBezTo>
                      <a:cubicBezTo>
                        <a:pt x="21150" y="11000"/>
                        <a:pt x="21150" y="11200"/>
                        <a:pt x="21375" y="11200"/>
                      </a:cubicBezTo>
                      <a:cubicBezTo>
                        <a:pt x="21375" y="11200"/>
                        <a:pt x="21600" y="11200"/>
                        <a:pt x="21600" y="11200"/>
                      </a:cubicBezTo>
                      <a:cubicBezTo>
                        <a:pt x="21600" y="11200"/>
                        <a:pt x="21600" y="11200"/>
                        <a:pt x="21600" y="11200"/>
                      </a:cubicBezTo>
                      <a:cubicBezTo>
                        <a:pt x="21600" y="11200"/>
                        <a:pt x="21600" y="11200"/>
                        <a:pt x="21600" y="11200"/>
                      </a:cubicBezTo>
                      <a:cubicBezTo>
                        <a:pt x="21600" y="11000"/>
                        <a:pt x="21600" y="11000"/>
                        <a:pt x="21600" y="11000"/>
                      </a:cubicBezTo>
                      <a:cubicBezTo>
                        <a:pt x="21600" y="11000"/>
                        <a:pt x="21600" y="11000"/>
                        <a:pt x="21600" y="11000"/>
                      </a:cubicBezTo>
                      <a:cubicBezTo>
                        <a:pt x="21600" y="11000"/>
                        <a:pt x="21600" y="10800"/>
                        <a:pt x="21600" y="10800"/>
                      </a:cubicBezTo>
                      <a:cubicBezTo>
                        <a:pt x="21600" y="10800"/>
                        <a:pt x="21600" y="10800"/>
                        <a:pt x="21600" y="10800"/>
                      </a:cubicBezTo>
                      <a:cubicBezTo>
                        <a:pt x="21600" y="10800"/>
                        <a:pt x="21600" y="10600"/>
                        <a:pt x="21600" y="10600"/>
                      </a:cubicBezTo>
                      <a:cubicBezTo>
                        <a:pt x="21600" y="10600"/>
                        <a:pt x="21600" y="10600"/>
                        <a:pt x="21600" y="10600"/>
                      </a:cubicBezTo>
                      <a:cubicBezTo>
                        <a:pt x="21150" y="10200"/>
                        <a:pt x="20925" y="9400"/>
                        <a:pt x="20925" y="8600"/>
                      </a:cubicBezTo>
                      <a:cubicBezTo>
                        <a:pt x="20925" y="8000"/>
                        <a:pt x="20700" y="8000"/>
                        <a:pt x="20700" y="7800"/>
                      </a:cubicBezTo>
                      <a:cubicBezTo>
                        <a:pt x="20700" y="7800"/>
                        <a:pt x="20475" y="7599"/>
                        <a:pt x="20475" y="7200"/>
                      </a:cubicBezTo>
                      <a:cubicBezTo>
                        <a:pt x="20475" y="7000"/>
                        <a:pt x="20475" y="6599"/>
                        <a:pt x="20250" y="6599"/>
                      </a:cubicBezTo>
                      <a:cubicBezTo>
                        <a:pt x="20025" y="6400"/>
                        <a:pt x="19800" y="6200"/>
                        <a:pt x="19575" y="5999"/>
                      </a:cubicBezTo>
                      <a:cubicBezTo>
                        <a:pt x="19575" y="5600"/>
                        <a:pt x="19800" y="5399"/>
                        <a:pt x="19800" y="4999"/>
                      </a:cubicBezTo>
                      <a:cubicBezTo>
                        <a:pt x="20250" y="4599"/>
                        <a:pt x="20025" y="3399"/>
                        <a:pt x="20025" y="2999"/>
                      </a:cubicBezTo>
                      <a:cubicBezTo>
                        <a:pt x="19800" y="2999"/>
                        <a:pt x="19800" y="2999"/>
                        <a:pt x="19800" y="2800"/>
                      </a:cubicBezTo>
                      <a:cubicBezTo>
                        <a:pt x="19800" y="2800"/>
                        <a:pt x="19800" y="2800"/>
                        <a:pt x="19800" y="2800"/>
                      </a:cubicBezTo>
                      <a:cubicBezTo>
                        <a:pt x="19800" y="2800"/>
                        <a:pt x="19800" y="2599"/>
                        <a:pt x="19575" y="2399"/>
                      </a:cubicBezTo>
                      <a:cubicBezTo>
                        <a:pt x="19575" y="2199"/>
                        <a:pt x="19575" y="1999"/>
                        <a:pt x="18675" y="1999"/>
                      </a:cubicBezTo>
                      <a:cubicBezTo>
                        <a:pt x="18225" y="1999"/>
                        <a:pt x="18000" y="1999"/>
                        <a:pt x="18000" y="1799"/>
                      </a:cubicBezTo>
                      <a:cubicBezTo>
                        <a:pt x="17775" y="1399"/>
                        <a:pt x="18000" y="1199"/>
                        <a:pt x="18225" y="799"/>
                      </a:cubicBezTo>
                      <a:cubicBezTo>
                        <a:pt x="17775" y="1199"/>
                        <a:pt x="17100" y="1399"/>
                        <a:pt x="16425" y="1199"/>
                      </a:cubicBezTo>
                      <a:cubicBezTo>
                        <a:pt x="15975" y="1199"/>
                        <a:pt x="15300" y="1799"/>
                        <a:pt x="14625" y="2199"/>
                      </a:cubicBezTo>
                      <a:cubicBezTo>
                        <a:pt x="14400" y="2399"/>
                        <a:pt x="14175" y="2599"/>
                        <a:pt x="13950" y="2599"/>
                      </a:cubicBezTo>
                      <a:cubicBezTo>
                        <a:pt x="13275" y="3200"/>
                        <a:pt x="12375" y="2999"/>
                        <a:pt x="11925" y="2399"/>
                      </a:cubicBezTo>
                      <a:cubicBezTo>
                        <a:pt x="11700" y="1999"/>
                        <a:pt x="11700" y="1599"/>
                        <a:pt x="11925" y="1399"/>
                      </a:cubicBezTo>
                      <a:cubicBezTo>
                        <a:pt x="11925" y="1399"/>
                        <a:pt x="11700" y="1399"/>
                        <a:pt x="11700" y="1399"/>
                      </a:cubicBezTo>
                      <a:cubicBezTo>
                        <a:pt x="10800" y="1799"/>
                        <a:pt x="9900" y="1599"/>
                        <a:pt x="9449" y="999"/>
                      </a:cubicBezTo>
                      <a:cubicBezTo>
                        <a:pt x="9225" y="799"/>
                        <a:pt x="9225" y="599"/>
                        <a:pt x="9225" y="199"/>
                      </a:cubicBezTo>
                      <a:cubicBezTo>
                        <a:pt x="9225" y="199"/>
                        <a:pt x="9225" y="199"/>
                        <a:pt x="9225" y="199"/>
                      </a:cubicBezTo>
                      <a:cubicBezTo>
                        <a:pt x="9225" y="199"/>
                        <a:pt x="9225" y="199"/>
                        <a:pt x="9225" y="199"/>
                      </a:cubicBezTo>
                      <a:cubicBezTo>
                        <a:pt x="9000" y="199"/>
                        <a:pt x="9000" y="199"/>
                        <a:pt x="8774" y="199"/>
                      </a:cubicBezTo>
                      <a:cubicBezTo>
                        <a:pt x="8774" y="199"/>
                        <a:pt x="8774" y="199"/>
                        <a:pt x="8774" y="199"/>
                      </a:cubicBezTo>
                      <a:cubicBezTo>
                        <a:pt x="8774" y="199"/>
                        <a:pt x="8774" y="199"/>
                        <a:pt x="8774" y="199"/>
                      </a:cubicBezTo>
                      <a:cubicBezTo>
                        <a:pt x="8550" y="199"/>
                        <a:pt x="8550" y="199"/>
                        <a:pt x="8325" y="199"/>
                      </a:cubicBezTo>
                      <a:cubicBezTo>
                        <a:pt x="8325" y="199"/>
                        <a:pt x="8325" y="199"/>
                        <a:pt x="8099" y="199"/>
                      </a:cubicBezTo>
                      <a:cubicBezTo>
                        <a:pt x="8099" y="0"/>
                        <a:pt x="8099" y="0"/>
                        <a:pt x="8099" y="0"/>
                      </a:cubicBezTo>
                      <a:cubicBezTo>
                        <a:pt x="7875" y="0"/>
                        <a:pt x="7875" y="0"/>
                        <a:pt x="7650" y="0"/>
                      </a:cubicBezTo>
                      <a:cubicBezTo>
                        <a:pt x="7650" y="0"/>
                        <a:pt x="7650" y="0"/>
                        <a:pt x="7650" y="0"/>
                      </a:cubicBezTo>
                      <a:cubicBezTo>
                        <a:pt x="7424" y="0"/>
                        <a:pt x="7200" y="0"/>
                        <a:pt x="6975" y="0"/>
                      </a:cubicBezTo>
                      <a:cubicBezTo>
                        <a:pt x="7200" y="199"/>
                        <a:pt x="7200" y="599"/>
                        <a:pt x="7200" y="799"/>
                      </a:cubicBezTo>
                      <a:cubicBezTo>
                        <a:pt x="6975" y="999"/>
                        <a:pt x="6975" y="1399"/>
                        <a:pt x="7424" y="1999"/>
                      </a:cubicBezTo>
                      <a:cubicBezTo>
                        <a:pt x="7650" y="1999"/>
                        <a:pt x="7650" y="2199"/>
                        <a:pt x="7875" y="2399"/>
                      </a:cubicBezTo>
                      <a:cubicBezTo>
                        <a:pt x="7875" y="2599"/>
                        <a:pt x="7875" y="2999"/>
                        <a:pt x="7875" y="3200"/>
                      </a:cubicBezTo>
                      <a:cubicBezTo>
                        <a:pt x="7650" y="3399"/>
                        <a:pt x="7200" y="3600"/>
                        <a:pt x="6975" y="3600"/>
                      </a:cubicBezTo>
                      <a:cubicBezTo>
                        <a:pt x="6975" y="3600"/>
                        <a:pt x="6749" y="3600"/>
                        <a:pt x="6749" y="3600"/>
                      </a:cubicBezTo>
                      <a:cubicBezTo>
                        <a:pt x="6749" y="3799"/>
                        <a:pt x="6525" y="4199"/>
                        <a:pt x="5850" y="4199"/>
                      </a:cubicBezTo>
                      <a:cubicBezTo>
                        <a:pt x="5399" y="4199"/>
                        <a:pt x="4724" y="3799"/>
                        <a:pt x="4274" y="3600"/>
                      </a:cubicBezTo>
                      <a:cubicBezTo>
                        <a:pt x="4274" y="3600"/>
                        <a:pt x="4049" y="3600"/>
                        <a:pt x="3825" y="3600"/>
                      </a:cubicBezTo>
                      <a:cubicBezTo>
                        <a:pt x="3374" y="3600"/>
                        <a:pt x="3150" y="3600"/>
                        <a:pt x="2924" y="3600"/>
                      </a:cubicBezTo>
                      <a:cubicBezTo>
                        <a:pt x="2924" y="3799"/>
                        <a:pt x="2924" y="3799"/>
                        <a:pt x="2924" y="4000"/>
                      </a:cubicBezTo>
                      <a:cubicBezTo>
                        <a:pt x="2924" y="4000"/>
                        <a:pt x="2924" y="4199"/>
                        <a:pt x="2924" y="4199"/>
                      </a:cubicBezTo>
                      <a:cubicBezTo>
                        <a:pt x="2924" y="4400"/>
                        <a:pt x="2924" y="4400"/>
                        <a:pt x="2924" y="4599"/>
                      </a:cubicBezTo>
                      <a:cubicBezTo>
                        <a:pt x="2924" y="4599"/>
                        <a:pt x="3150" y="4800"/>
                        <a:pt x="3150" y="4800"/>
                      </a:cubicBezTo>
                      <a:cubicBezTo>
                        <a:pt x="3150" y="4800"/>
                        <a:pt x="3150" y="4999"/>
                        <a:pt x="3150" y="4999"/>
                      </a:cubicBezTo>
                      <a:cubicBezTo>
                        <a:pt x="3150" y="5200"/>
                        <a:pt x="3150" y="5200"/>
                        <a:pt x="2924" y="5200"/>
                      </a:cubicBezTo>
                      <a:cubicBezTo>
                        <a:pt x="2924" y="5399"/>
                        <a:pt x="2924" y="5399"/>
                        <a:pt x="2924" y="5399"/>
                      </a:cubicBezTo>
                      <a:cubicBezTo>
                        <a:pt x="2924" y="5600"/>
                        <a:pt x="2924" y="5600"/>
                        <a:pt x="2924" y="5799"/>
                      </a:cubicBezTo>
                      <a:cubicBezTo>
                        <a:pt x="2474" y="6200"/>
                        <a:pt x="2024" y="6400"/>
                        <a:pt x="1799" y="6599"/>
                      </a:cubicBezTo>
                      <a:cubicBezTo>
                        <a:pt x="2249" y="7000"/>
                        <a:pt x="2699" y="7599"/>
                        <a:pt x="2474" y="8000"/>
                      </a:cubicBezTo>
                      <a:cubicBezTo>
                        <a:pt x="2249" y="8200"/>
                        <a:pt x="2024" y="8200"/>
                        <a:pt x="2024" y="8399"/>
                      </a:cubicBezTo>
                      <a:cubicBezTo>
                        <a:pt x="2024" y="8399"/>
                        <a:pt x="2024" y="8399"/>
                        <a:pt x="2024" y="8600"/>
                      </a:cubicBezTo>
                      <a:cubicBezTo>
                        <a:pt x="2024" y="9199"/>
                        <a:pt x="1349" y="9400"/>
                        <a:pt x="449" y="9600"/>
                      </a:cubicBezTo>
                      <a:cubicBezTo>
                        <a:pt x="449" y="9800"/>
                        <a:pt x="449" y="9999"/>
                        <a:pt x="449" y="10400"/>
                      </a:cubicBezTo>
                      <a:cubicBezTo>
                        <a:pt x="224" y="10400"/>
                        <a:pt x="224" y="10600"/>
                        <a:pt x="224" y="10600"/>
                      </a:cubicBezTo>
                      <a:cubicBezTo>
                        <a:pt x="224" y="11000"/>
                        <a:pt x="224" y="11200"/>
                        <a:pt x="224" y="11600"/>
                      </a:cubicBezTo>
                      <a:cubicBezTo>
                        <a:pt x="224" y="11600"/>
                        <a:pt x="224" y="11600"/>
                        <a:pt x="224" y="11799"/>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20" name="Shape">
                  <a:extLst>
                    <a:ext uri="{FF2B5EF4-FFF2-40B4-BE49-F238E27FC236}">
                      <a16:creationId xmlns:a16="http://schemas.microsoft.com/office/drawing/2014/main" id="{1308B313-C303-4327-8F71-342EB36FD750}"/>
                    </a:ext>
                  </a:extLst>
                </p:cNvPr>
                <p:cNvSpPr/>
                <p:nvPr/>
              </p:nvSpPr>
              <p:spPr>
                <a:xfrm>
                  <a:off x="438764" y="24891"/>
                  <a:ext cx="141565" cy="204339"/>
                </a:xfrm>
                <a:custGeom>
                  <a:avLst/>
                  <a:gdLst/>
                  <a:ahLst/>
                  <a:cxnLst>
                    <a:cxn ang="0">
                      <a:pos x="wd2" y="hd2"/>
                    </a:cxn>
                    <a:cxn ang="5400000">
                      <a:pos x="wd2" y="hd2"/>
                    </a:cxn>
                    <a:cxn ang="10800000">
                      <a:pos x="wd2" y="hd2"/>
                    </a:cxn>
                    <a:cxn ang="16200000">
                      <a:pos x="wd2" y="hd2"/>
                    </a:cxn>
                  </a:cxnLst>
                  <a:rect l="0" t="0" r="r" b="b"/>
                  <a:pathLst>
                    <a:path w="21524" h="21600" extrusionOk="0">
                      <a:moveTo>
                        <a:pt x="16864" y="944"/>
                      </a:moveTo>
                      <a:cubicBezTo>
                        <a:pt x="16864" y="944"/>
                        <a:pt x="16295" y="708"/>
                        <a:pt x="16106" y="708"/>
                      </a:cubicBezTo>
                      <a:cubicBezTo>
                        <a:pt x="15537" y="590"/>
                        <a:pt x="14969" y="354"/>
                        <a:pt x="14590" y="118"/>
                      </a:cubicBezTo>
                      <a:cubicBezTo>
                        <a:pt x="14590" y="118"/>
                        <a:pt x="14590" y="0"/>
                        <a:pt x="14211" y="0"/>
                      </a:cubicBezTo>
                      <a:cubicBezTo>
                        <a:pt x="14022" y="0"/>
                        <a:pt x="13643" y="0"/>
                        <a:pt x="13643" y="118"/>
                      </a:cubicBezTo>
                      <a:cubicBezTo>
                        <a:pt x="13264" y="354"/>
                        <a:pt x="12885" y="354"/>
                        <a:pt x="12316" y="354"/>
                      </a:cubicBezTo>
                      <a:cubicBezTo>
                        <a:pt x="12127" y="354"/>
                        <a:pt x="12127" y="354"/>
                        <a:pt x="12127" y="354"/>
                      </a:cubicBezTo>
                      <a:cubicBezTo>
                        <a:pt x="11748" y="354"/>
                        <a:pt x="11558" y="354"/>
                        <a:pt x="11558" y="354"/>
                      </a:cubicBezTo>
                      <a:cubicBezTo>
                        <a:pt x="11369" y="590"/>
                        <a:pt x="10990" y="826"/>
                        <a:pt x="10610" y="944"/>
                      </a:cubicBezTo>
                      <a:cubicBezTo>
                        <a:pt x="10421" y="1062"/>
                        <a:pt x="10231" y="1062"/>
                        <a:pt x="10231" y="1180"/>
                      </a:cubicBezTo>
                      <a:cubicBezTo>
                        <a:pt x="10231" y="1298"/>
                        <a:pt x="10231" y="1416"/>
                        <a:pt x="10231" y="1534"/>
                      </a:cubicBezTo>
                      <a:cubicBezTo>
                        <a:pt x="10231" y="1652"/>
                        <a:pt x="10421" y="1888"/>
                        <a:pt x="10421" y="2006"/>
                      </a:cubicBezTo>
                      <a:cubicBezTo>
                        <a:pt x="10421" y="2124"/>
                        <a:pt x="10421" y="2242"/>
                        <a:pt x="10231" y="2360"/>
                      </a:cubicBezTo>
                      <a:cubicBezTo>
                        <a:pt x="10042" y="2478"/>
                        <a:pt x="9852" y="2596"/>
                        <a:pt x="9284" y="2596"/>
                      </a:cubicBezTo>
                      <a:cubicBezTo>
                        <a:pt x="9284" y="2596"/>
                        <a:pt x="9284" y="2596"/>
                        <a:pt x="9094" y="2596"/>
                      </a:cubicBezTo>
                      <a:cubicBezTo>
                        <a:pt x="9094" y="2596"/>
                        <a:pt x="9094" y="2596"/>
                        <a:pt x="9094" y="2596"/>
                      </a:cubicBezTo>
                      <a:cubicBezTo>
                        <a:pt x="9094" y="2714"/>
                        <a:pt x="9094" y="2950"/>
                        <a:pt x="8715" y="3186"/>
                      </a:cubicBezTo>
                      <a:cubicBezTo>
                        <a:pt x="8715" y="3304"/>
                        <a:pt x="8526" y="3422"/>
                        <a:pt x="8147" y="3422"/>
                      </a:cubicBezTo>
                      <a:cubicBezTo>
                        <a:pt x="7768" y="3422"/>
                        <a:pt x="7578" y="3304"/>
                        <a:pt x="7578" y="3186"/>
                      </a:cubicBezTo>
                      <a:cubicBezTo>
                        <a:pt x="7389" y="3186"/>
                        <a:pt x="7389" y="3068"/>
                        <a:pt x="7389" y="3068"/>
                      </a:cubicBezTo>
                      <a:cubicBezTo>
                        <a:pt x="7200" y="3186"/>
                        <a:pt x="7200" y="3186"/>
                        <a:pt x="7010" y="3186"/>
                      </a:cubicBezTo>
                      <a:cubicBezTo>
                        <a:pt x="6821" y="3186"/>
                        <a:pt x="6442" y="3068"/>
                        <a:pt x="6252" y="3068"/>
                      </a:cubicBezTo>
                      <a:cubicBezTo>
                        <a:pt x="6252" y="2950"/>
                        <a:pt x="6063" y="2950"/>
                        <a:pt x="5873" y="2950"/>
                      </a:cubicBezTo>
                      <a:cubicBezTo>
                        <a:pt x="5873" y="3068"/>
                        <a:pt x="5494" y="3186"/>
                        <a:pt x="5115" y="3186"/>
                      </a:cubicBezTo>
                      <a:cubicBezTo>
                        <a:pt x="4736" y="3186"/>
                        <a:pt x="4357" y="3186"/>
                        <a:pt x="3789" y="3068"/>
                      </a:cubicBezTo>
                      <a:cubicBezTo>
                        <a:pt x="3600" y="3068"/>
                        <a:pt x="3410" y="3068"/>
                        <a:pt x="3221" y="2950"/>
                      </a:cubicBezTo>
                      <a:cubicBezTo>
                        <a:pt x="2652" y="2950"/>
                        <a:pt x="2084" y="2596"/>
                        <a:pt x="1705" y="2360"/>
                      </a:cubicBezTo>
                      <a:cubicBezTo>
                        <a:pt x="1515" y="2124"/>
                        <a:pt x="1136" y="1888"/>
                        <a:pt x="947" y="1888"/>
                      </a:cubicBezTo>
                      <a:cubicBezTo>
                        <a:pt x="757" y="1888"/>
                        <a:pt x="757" y="1888"/>
                        <a:pt x="757" y="2006"/>
                      </a:cubicBezTo>
                      <a:cubicBezTo>
                        <a:pt x="568" y="2006"/>
                        <a:pt x="568" y="2006"/>
                        <a:pt x="568" y="2006"/>
                      </a:cubicBezTo>
                      <a:cubicBezTo>
                        <a:pt x="568" y="2006"/>
                        <a:pt x="378" y="2006"/>
                        <a:pt x="378" y="2006"/>
                      </a:cubicBezTo>
                      <a:cubicBezTo>
                        <a:pt x="378" y="2006"/>
                        <a:pt x="378" y="2124"/>
                        <a:pt x="378" y="2124"/>
                      </a:cubicBezTo>
                      <a:cubicBezTo>
                        <a:pt x="189" y="2124"/>
                        <a:pt x="189" y="2124"/>
                        <a:pt x="189" y="2242"/>
                      </a:cubicBezTo>
                      <a:cubicBezTo>
                        <a:pt x="189" y="2242"/>
                        <a:pt x="189" y="2242"/>
                        <a:pt x="189" y="2242"/>
                      </a:cubicBezTo>
                      <a:cubicBezTo>
                        <a:pt x="0" y="2242"/>
                        <a:pt x="0" y="2242"/>
                        <a:pt x="0" y="2242"/>
                      </a:cubicBezTo>
                      <a:cubicBezTo>
                        <a:pt x="0" y="2242"/>
                        <a:pt x="0" y="2242"/>
                        <a:pt x="0" y="2242"/>
                      </a:cubicBezTo>
                      <a:cubicBezTo>
                        <a:pt x="378" y="2360"/>
                        <a:pt x="568" y="2478"/>
                        <a:pt x="757" y="2596"/>
                      </a:cubicBezTo>
                      <a:cubicBezTo>
                        <a:pt x="947" y="2714"/>
                        <a:pt x="1326" y="2950"/>
                        <a:pt x="1705" y="3068"/>
                      </a:cubicBezTo>
                      <a:cubicBezTo>
                        <a:pt x="1705" y="3068"/>
                        <a:pt x="1894" y="3186"/>
                        <a:pt x="2084" y="3186"/>
                      </a:cubicBezTo>
                      <a:cubicBezTo>
                        <a:pt x="2273" y="3304"/>
                        <a:pt x="2652" y="3304"/>
                        <a:pt x="2842" y="3422"/>
                      </a:cubicBezTo>
                      <a:cubicBezTo>
                        <a:pt x="4168" y="3777"/>
                        <a:pt x="5494" y="4013"/>
                        <a:pt x="5305" y="4603"/>
                      </a:cubicBezTo>
                      <a:cubicBezTo>
                        <a:pt x="5305" y="4603"/>
                        <a:pt x="5305" y="4721"/>
                        <a:pt x="5305" y="4839"/>
                      </a:cubicBezTo>
                      <a:cubicBezTo>
                        <a:pt x="5115" y="5075"/>
                        <a:pt x="5115" y="5547"/>
                        <a:pt x="5305" y="5547"/>
                      </a:cubicBezTo>
                      <a:cubicBezTo>
                        <a:pt x="5684" y="5783"/>
                        <a:pt x="5684" y="6137"/>
                        <a:pt x="5684" y="6373"/>
                      </a:cubicBezTo>
                      <a:cubicBezTo>
                        <a:pt x="5684" y="6491"/>
                        <a:pt x="5684" y="6727"/>
                        <a:pt x="5684" y="6727"/>
                      </a:cubicBezTo>
                      <a:cubicBezTo>
                        <a:pt x="6252" y="6963"/>
                        <a:pt x="6442" y="7436"/>
                        <a:pt x="6252" y="7790"/>
                      </a:cubicBezTo>
                      <a:cubicBezTo>
                        <a:pt x="6063" y="8144"/>
                        <a:pt x="5873" y="8262"/>
                        <a:pt x="5684" y="8380"/>
                      </a:cubicBezTo>
                      <a:cubicBezTo>
                        <a:pt x="5873" y="8380"/>
                        <a:pt x="5873" y="8616"/>
                        <a:pt x="6063" y="8616"/>
                      </a:cubicBezTo>
                      <a:cubicBezTo>
                        <a:pt x="6252" y="8734"/>
                        <a:pt x="6252" y="8734"/>
                        <a:pt x="6252" y="8852"/>
                      </a:cubicBezTo>
                      <a:cubicBezTo>
                        <a:pt x="6252" y="8852"/>
                        <a:pt x="6252" y="8852"/>
                        <a:pt x="6252" y="8852"/>
                      </a:cubicBezTo>
                      <a:cubicBezTo>
                        <a:pt x="6252" y="8852"/>
                        <a:pt x="6442" y="8970"/>
                        <a:pt x="6442" y="8970"/>
                      </a:cubicBezTo>
                      <a:cubicBezTo>
                        <a:pt x="6442" y="8970"/>
                        <a:pt x="6442" y="9088"/>
                        <a:pt x="6442" y="9088"/>
                      </a:cubicBezTo>
                      <a:cubicBezTo>
                        <a:pt x="6442" y="9088"/>
                        <a:pt x="6442" y="9206"/>
                        <a:pt x="6442" y="9206"/>
                      </a:cubicBezTo>
                      <a:cubicBezTo>
                        <a:pt x="6442" y="9206"/>
                        <a:pt x="6442" y="9206"/>
                        <a:pt x="6442" y="9324"/>
                      </a:cubicBezTo>
                      <a:cubicBezTo>
                        <a:pt x="6442" y="9324"/>
                        <a:pt x="6442" y="9324"/>
                        <a:pt x="6442" y="9324"/>
                      </a:cubicBezTo>
                      <a:cubicBezTo>
                        <a:pt x="6821" y="9324"/>
                        <a:pt x="7200" y="9442"/>
                        <a:pt x="7578" y="9560"/>
                      </a:cubicBezTo>
                      <a:cubicBezTo>
                        <a:pt x="7768" y="9678"/>
                        <a:pt x="7957" y="9678"/>
                        <a:pt x="7957" y="9678"/>
                      </a:cubicBezTo>
                      <a:cubicBezTo>
                        <a:pt x="8905" y="9914"/>
                        <a:pt x="8905" y="10386"/>
                        <a:pt x="9094" y="10740"/>
                      </a:cubicBezTo>
                      <a:cubicBezTo>
                        <a:pt x="9094" y="10859"/>
                        <a:pt x="9094" y="10859"/>
                        <a:pt x="9094" y="10977"/>
                      </a:cubicBezTo>
                      <a:cubicBezTo>
                        <a:pt x="9094" y="11331"/>
                        <a:pt x="9094" y="11449"/>
                        <a:pt x="8905" y="11567"/>
                      </a:cubicBezTo>
                      <a:cubicBezTo>
                        <a:pt x="8715" y="11685"/>
                        <a:pt x="8336" y="11803"/>
                        <a:pt x="7957" y="11567"/>
                      </a:cubicBezTo>
                      <a:cubicBezTo>
                        <a:pt x="7957" y="11567"/>
                        <a:pt x="7957" y="11567"/>
                        <a:pt x="7957" y="11567"/>
                      </a:cubicBezTo>
                      <a:cubicBezTo>
                        <a:pt x="7768" y="11567"/>
                        <a:pt x="7578" y="11685"/>
                        <a:pt x="7389" y="12039"/>
                      </a:cubicBezTo>
                      <a:cubicBezTo>
                        <a:pt x="7200" y="12747"/>
                        <a:pt x="5873" y="13573"/>
                        <a:pt x="4926" y="13573"/>
                      </a:cubicBezTo>
                      <a:cubicBezTo>
                        <a:pt x="4736" y="13573"/>
                        <a:pt x="4736" y="13691"/>
                        <a:pt x="4547" y="13809"/>
                      </a:cubicBezTo>
                      <a:cubicBezTo>
                        <a:pt x="4357" y="13927"/>
                        <a:pt x="4168" y="14163"/>
                        <a:pt x="3789" y="14163"/>
                      </a:cubicBezTo>
                      <a:cubicBezTo>
                        <a:pt x="3221" y="14281"/>
                        <a:pt x="2842" y="14400"/>
                        <a:pt x="2842" y="14636"/>
                      </a:cubicBezTo>
                      <a:cubicBezTo>
                        <a:pt x="2842" y="14872"/>
                        <a:pt x="2842" y="14990"/>
                        <a:pt x="2652" y="15108"/>
                      </a:cubicBezTo>
                      <a:cubicBezTo>
                        <a:pt x="2273" y="15344"/>
                        <a:pt x="1515" y="15344"/>
                        <a:pt x="947" y="15344"/>
                      </a:cubicBezTo>
                      <a:cubicBezTo>
                        <a:pt x="947" y="15344"/>
                        <a:pt x="947" y="15580"/>
                        <a:pt x="757" y="15580"/>
                      </a:cubicBezTo>
                      <a:cubicBezTo>
                        <a:pt x="757" y="15816"/>
                        <a:pt x="568" y="16052"/>
                        <a:pt x="189" y="16170"/>
                      </a:cubicBezTo>
                      <a:cubicBezTo>
                        <a:pt x="189" y="16170"/>
                        <a:pt x="189" y="16288"/>
                        <a:pt x="189" y="16288"/>
                      </a:cubicBezTo>
                      <a:cubicBezTo>
                        <a:pt x="189" y="16288"/>
                        <a:pt x="189" y="16406"/>
                        <a:pt x="378" y="16642"/>
                      </a:cubicBezTo>
                      <a:cubicBezTo>
                        <a:pt x="757" y="16878"/>
                        <a:pt x="757" y="17232"/>
                        <a:pt x="757" y="17350"/>
                      </a:cubicBezTo>
                      <a:cubicBezTo>
                        <a:pt x="757" y="17468"/>
                        <a:pt x="757" y="17586"/>
                        <a:pt x="757" y="17586"/>
                      </a:cubicBezTo>
                      <a:cubicBezTo>
                        <a:pt x="757" y="17586"/>
                        <a:pt x="757" y="17704"/>
                        <a:pt x="757" y="17704"/>
                      </a:cubicBezTo>
                      <a:cubicBezTo>
                        <a:pt x="1136" y="18059"/>
                        <a:pt x="1515" y="18649"/>
                        <a:pt x="1136" y="19239"/>
                      </a:cubicBezTo>
                      <a:cubicBezTo>
                        <a:pt x="757" y="19829"/>
                        <a:pt x="568" y="20183"/>
                        <a:pt x="378" y="20301"/>
                      </a:cubicBezTo>
                      <a:cubicBezTo>
                        <a:pt x="757" y="20301"/>
                        <a:pt x="947" y="20419"/>
                        <a:pt x="1136" y="20537"/>
                      </a:cubicBezTo>
                      <a:cubicBezTo>
                        <a:pt x="1515" y="20655"/>
                        <a:pt x="1894" y="20773"/>
                        <a:pt x="2084" y="20773"/>
                      </a:cubicBezTo>
                      <a:cubicBezTo>
                        <a:pt x="2084" y="20773"/>
                        <a:pt x="2273" y="20773"/>
                        <a:pt x="2273" y="20773"/>
                      </a:cubicBezTo>
                      <a:cubicBezTo>
                        <a:pt x="2652" y="20773"/>
                        <a:pt x="2842" y="21009"/>
                        <a:pt x="3031" y="21127"/>
                      </a:cubicBezTo>
                      <a:cubicBezTo>
                        <a:pt x="3221" y="21127"/>
                        <a:pt x="3221" y="21245"/>
                        <a:pt x="3221" y="21245"/>
                      </a:cubicBezTo>
                      <a:cubicBezTo>
                        <a:pt x="3410" y="21245"/>
                        <a:pt x="3600" y="21245"/>
                        <a:pt x="3600" y="21245"/>
                      </a:cubicBezTo>
                      <a:cubicBezTo>
                        <a:pt x="3978" y="21245"/>
                        <a:pt x="3978" y="21245"/>
                        <a:pt x="4168" y="21363"/>
                      </a:cubicBezTo>
                      <a:cubicBezTo>
                        <a:pt x="4547" y="21481"/>
                        <a:pt x="4736" y="21600"/>
                        <a:pt x="5684" y="21600"/>
                      </a:cubicBezTo>
                      <a:cubicBezTo>
                        <a:pt x="5873" y="21600"/>
                        <a:pt x="5873" y="21600"/>
                        <a:pt x="5873" y="21600"/>
                      </a:cubicBezTo>
                      <a:cubicBezTo>
                        <a:pt x="6631" y="21481"/>
                        <a:pt x="7957" y="21245"/>
                        <a:pt x="9284" y="21009"/>
                      </a:cubicBezTo>
                      <a:cubicBezTo>
                        <a:pt x="10421" y="20773"/>
                        <a:pt x="11748" y="20655"/>
                        <a:pt x="12506" y="20655"/>
                      </a:cubicBezTo>
                      <a:cubicBezTo>
                        <a:pt x="13074" y="20655"/>
                        <a:pt x="13643" y="20537"/>
                        <a:pt x="14022" y="20537"/>
                      </a:cubicBezTo>
                      <a:cubicBezTo>
                        <a:pt x="14211" y="20419"/>
                        <a:pt x="14211" y="20419"/>
                        <a:pt x="14211" y="20419"/>
                      </a:cubicBezTo>
                      <a:cubicBezTo>
                        <a:pt x="14401" y="20301"/>
                        <a:pt x="14401" y="20183"/>
                        <a:pt x="14590" y="20065"/>
                      </a:cubicBezTo>
                      <a:cubicBezTo>
                        <a:pt x="14590" y="20065"/>
                        <a:pt x="14590" y="20065"/>
                        <a:pt x="14590" y="20065"/>
                      </a:cubicBezTo>
                      <a:cubicBezTo>
                        <a:pt x="14779" y="19947"/>
                        <a:pt x="14969" y="19829"/>
                        <a:pt x="15158" y="19711"/>
                      </a:cubicBezTo>
                      <a:cubicBezTo>
                        <a:pt x="15537" y="19475"/>
                        <a:pt x="15916" y="19239"/>
                        <a:pt x="16485" y="19121"/>
                      </a:cubicBezTo>
                      <a:cubicBezTo>
                        <a:pt x="17243" y="18767"/>
                        <a:pt x="18001" y="18531"/>
                        <a:pt x="18379" y="18177"/>
                      </a:cubicBezTo>
                      <a:cubicBezTo>
                        <a:pt x="18569" y="17704"/>
                        <a:pt x="19327" y="17350"/>
                        <a:pt x="20085" y="17114"/>
                      </a:cubicBezTo>
                      <a:cubicBezTo>
                        <a:pt x="20653" y="16760"/>
                        <a:pt x="21222" y="16524"/>
                        <a:pt x="21411" y="16288"/>
                      </a:cubicBezTo>
                      <a:cubicBezTo>
                        <a:pt x="21600" y="16052"/>
                        <a:pt x="21600" y="15934"/>
                        <a:pt x="21032" y="15462"/>
                      </a:cubicBezTo>
                      <a:cubicBezTo>
                        <a:pt x="20653" y="15226"/>
                        <a:pt x="19895" y="14990"/>
                        <a:pt x="19327" y="14754"/>
                      </a:cubicBezTo>
                      <a:cubicBezTo>
                        <a:pt x="18758" y="14518"/>
                        <a:pt x="18190" y="14281"/>
                        <a:pt x="18190" y="14045"/>
                      </a:cubicBezTo>
                      <a:cubicBezTo>
                        <a:pt x="18190" y="13927"/>
                        <a:pt x="18190" y="13927"/>
                        <a:pt x="18190" y="13809"/>
                      </a:cubicBezTo>
                      <a:cubicBezTo>
                        <a:pt x="18379" y="13691"/>
                        <a:pt x="18758" y="13573"/>
                        <a:pt x="18948" y="13455"/>
                      </a:cubicBezTo>
                      <a:cubicBezTo>
                        <a:pt x="19137" y="13455"/>
                        <a:pt x="19327" y="13337"/>
                        <a:pt x="19327" y="13337"/>
                      </a:cubicBezTo>
                      <a:cubicBezTo>
                        <a:pt x="19516" y="13337"/>
                        <a:pt x="19516" y="13337"/>
                        <a:pt x="19516" y="13219"/>
                      </a:cubicBezTo>
                      <a:cubicBezTo>
                        <a:pt x="19516" y="13219"/>
                        <a:pt x="19327" y="13101"/>
                        <a:pt x="19137" y="12983"/>
                      </a:cubicBezTo>
                      <a:cubicBezTo>
                        <a:pt x="18758" y="12983"/>
                        <a:pt x="18569" y="12865"/>
                        <a:pt x="18379" y="12629"/>
                      </a:cubicBezTo>
                      <a:cubicBezTo>
                        <a:pt x="18001" y="12393"/>
                        <a:pt x="18379" y="12039"/>
                        <a:pt x="18569" y="11921"/>
                      </a:cubicBezTo>
                      <a:cubicBezTo>
                        <a:pt x="18569" y="11921"/>
                        <a:pt x="18379" y="11921"/>
                        <a:pt x="18379" y="11921"/>
                      </a:cubicBezTo>
                      <a:cubicBezTo>
                        <a:pt x="18001" y="11803"/>
                        <a:pt x="17622" y="11685"/>
                        <a:pt x="17622" y="11449"/>
                      </a:cubicBezTo>
                      <a:cubicBezTo>
                        <a:pt x="17432" y="11213"/>
                        <a:pt x="17811" y="11095"/>
                        <a:pt x="18001" y="11095"/>
                      </a:cubicBezTo>
                      <a:cubicBezTo>
                        <a:pt x="18001" y="11095"/>
                        <a:pt x="18001" y="11095"/>
                        <a:pt x="18001" y="11095"/>
                      </a:cubicBezTo>
                      <a:cubicBezTo>
                        <a:pt x="18001" y="10977"/>
                        <a:pt x="18001" y="10977"/>
                        <a:pt x="18001" y="10977"/>
                      </a:cubicBezTo>
                      <a:cubicBezTo>
                        <a:pt x="17811" y="10740"/>
                        <a:pt x="17432" y="10268"/>
                        <a:pt x="17811" y="9914"/>
                      </a:cubicBezTo>
                      <a:cubicBezTo>
                        <a:pt x="18001" y="9678"/>
                        <a:pt x="18379" y="9678"/>
                        <a:pt x="18569" y="9560"/>
                      </a:cubicBezTo>
                      <a:cubicBezTo>
                        <a:pt x="18569" y="9560"/>
                        <a:pt x="18569" y="9560"/>
                        <a:pt x="18758" y="9560"/>
                      </a:cubicBezTo>
                      <a:cubicBezTo>
                        <a:pt x="18569" y="9560"/>
                        <a:pt x="18569" y="9442"/>
                        <a:pt x="18569" y="9324"/>
                      </a:cubicBezTo>
                      <a:cubicBezTo>
                        <a:pt x="18001" y="8734"/>
                        <a:pt x="17243" y="8026"/>
                        <a:pt x="16674" y="7554"/>
                      </a:cubicBezTo>
                      <a:cubicBezTo>
                        <a:pt x="16674" y="7554"/>
                        <a:pt x="16674" y="7436"/>
                        <a:pt x="16485" y="7436"/>
                      </a:cubicBezTo>
                      <a:cubicBezTo>
                        <a:pt x="16485" y="7318"/>
                        <a:pt x="16485" y="7318"/>
                        <a:pt x="16485" y="7318"/>
                      </a:cubicBezTo>
                      <a:cubicBezTo>
                        <a:pt x="16485" y="7318"/>
                        <a:pt x="16485" y="7200"/>
                        <a:pt x="16295" y="7200"/>
                      </a:cubicBezTo>
                      <a:cubicBezTo>
                        <a:pt x="16295" y="7081"/>
                        <a:pt x="16295" y="7081"/>
                        <a:pt x="16295" y="6963"/>
                      </a:cubicBezTo>
                      <a:cubicBezTo>
                        <a:pt x="16485" y="6727"/>
                        <a:pt x="16864" y="6373"/>
                        <a:pt x="17243" y="6255"/>
                      </a:cubicBezTo>
                      <a:cubicBezTo>
                        <a:pt x="17243" y="6255"/>
                        <a:pt x="17243" y="6255"/>
                        <a:pt x="17432" y="6137"/>
                      </a:cubicBezTo>
                      <a:cubicBezTo>
                        <a:pt x="17811" y="6019"/>
                        <a:pt x="18379" y="5547"/>
                        <a:pt x="18379" y="5429"/>
                      </a:cubicBezTo>
                      <a:cubicBezTo>
                        <a:pt x="18379" y="5311"/>
                        <a:pt x="17432" y="4839"/>
                        <a:pt x="17053" y="4721"/>
                      </a:cubicBezTo>
                      <a:cubicBezTo>
                        <a:pt x="17053" y="4603"/>
                        <a:pt x="16864" y="4603"/>
                        <a:pt x="16864" y="4603"/>
                      </a:cubicBezTo>
                      <a:cubicBezTo>
                        <a:pt x="16485" y="4603"/>
                        <a:pt x="15916" y="4485"/>
                        <a:pt x="15537" y="4131"/>
                      </a:cubicBezTo>
                      <a:cubicBezTo>
                        <a:pt x="15537" y="4013"/>
                        <a:pt x="15348" y="3895"/>
                        <a:pt x="15348" y="3895"/>
                      </a:cubicBezTo>
                      <a:cubicBezTo>
                        <a:pt x="15158" y="3659"/>
                        <a:pt x="14969" y="3422"/>
                        <a:pt x="15348" y="3068"/>
                      </a:cubicBezTo>
                      <a:cubicBezTo>
                        <a:pt x="15537" y="2950"/>
                        <a:pt x="15537" y="2714"/>
                        <a:pt x="15537" y="2596"/>
                      </a:cubicBezTo>
                      <a:cubicBezTo>
                        <a:pt x="15537" y="2242"/>
                        <a:pt x="15916" y="2242"/>
                        <a:pt x="16106" y="2124"/>
                      </a:cubicBezTo>
                      <a:cubicBezTo>
                        <a:pt x="16295" y="2124"/>
                        <a:pt x="16295" y="2124"/>
                        <a:pt x="16295" y="2124"/>
                      </a:cubicBezTo>
                      <a:cubicBezTo>
                        <a:pt x="16485" y="2006"/>
                        <a:pt x="16485" y="1888"/>
                        <a:pt x="16485" y="1888"/>
                      </a:cubicBezTo>
                      <a:cubicBezTo>
                        <a:pt x="16485" y="1888"/>
                        <a:pt x="16485" y="1888"/>
                        <a:pt x="16485" y="1770"/>
                      </a:cubicBezTo>
                      <a:cubicBezTo>
                        <a:pt x="16674" y="1770"/>
                        <a:pt x="16674" y="1652"/>
                        <a:pt x="16864" y="1534"/>
                      </a:cubicBezTo>
                      <a:cubicBezTo>
                        <a:pt x="16864" y="1534"/>
                        <a:pt x="16864" y="1416"/>
                        <a:pt x="16864" y="1416"/>
                      </a:cubicBezTo>
                      <a:cubicBezTo>
                        <a:pt x="16864" y="1180"/>
                        <a:pt x="16864" y="1062"/>
                        <a:pt x="16864" y="944"/>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21" name="Shape">
                  <a:extLst>
                    <a:ext uri="{FF2B5EF4-FFF2-40B4-BE49-F238E27FC236}">
                      <a16:creationId xmlns:a16="http://schemas.microsoft.com/office/drawing/2014/main" id="{EFA417DC-7390-4F84-AC7F-D8C335E2B06F}"/>
                    </a:ext>
                  </a:extLst>
                </p:cNvPr>
                <p:cNvSpPr/>
                <p:nvPr/>
              </p:nvSpPr>
              <p:spPr>
                <a:xfrm>
                  <a:off x="78592" y="393367"/>
                  <a:ext cx="178526" cy="134473"/>
                </a:xfrm>
                <a:custGeom>
                  <a:avLst/>
                  <a:gdLst/>
                  <a:ahLst/>
                  <a:cxnLst>
                    <a:cxn ang="0">
                      <a:pos x="wd2" y="hd2"/>
                    </a:cxn>
                    <a:cxn ang="5400000">
                      <a:pos x="wd2" y="hd2"/>
                    </a:cxn>
                    <a:cxn ang="10800000">
                      <a:pos x="wd2" y="hd2"/>
                    </a:cxn>
                    <a:cxn ang="16200000">
                      <a:pos x="wd2" y="hd2"/>
                    </a:cxn>
                  </a:cxnLst>
                  <a:rect l="0" t="0" r="r" b="b"/>
                  <a:pathLst>
                    <a:path w="21600" h="21600" extrusionOk="0">
                      <a:moveTo>
                        <a:pt x="13141" y="21421"/>
                      </a:moveTo>
                      <a:cubicBezTo>
                        <a:pt x="12990" y="20885"/>
                        <a:pt x="12990" y="20528"/>
                        <a:pt x="13292" y="19993"/>
                      </a:cubicBezTo>
                      <a:cubicBezTo>
                        <a:pt x="13443" y="19457"/>
                        <a:pt x="14047" y="19100"/>
                        <a:pt x="14802" y="18922"/>
                      </a:cubicBezTo>
                      <a:cubicBezTo>
                        <a:pt x="14802" y="18922"/>
                        <a:pt x="14953" y="18922"/>
                        <a:pt x="15104" y="18922"/>
                      </a:cubicBezTo>
                      <a:cubicBezTo>
                        <a:pt x="16011" y="18922"/>
                        <a:pt x="17521" y="19457"/>
                        <a:pt x="18125" y="19814"/>
                      </a:cubicBezTo>
                      <a:cubicBezTo>
                        <a:pt x="18427" y="20171"/>
                        <a:pt x="19032" y="19993"/>
                        <a:pt x="19636" y="19100"/>
                      </a:cubicBezTo>
                      <a:cubicBezTo>
                        <a:pt x="20089" y="18565"/>
                        <a:pt x="20391" y="18386"/>
                        <a:pt x="20693" y="18208"/>
                      </a:cubicBezTo>
                      <a:cubicBezTo>
                        <a:pt x="20693" y="18208"/>
                        <a:pt x="20693" y="18208"/>
                        <a:pt x="20693" y="18208"/>
                      </a:cubicBezTo>
                      <a:cubicBezTo>
                        <a:pt x="20693" y="18208"/>
                        <a:pt x="20693" y="18029"/>
                        <a:pt x="20844" y="18029"/>
                      </a:cubicBezTo>
                      <a:cubicBezTo>
                        <a:pt x="20693" y="18029"/>
                        <a:pt x="20693" y="18029"/>
                        <a:pt x="20542" y="18029"/>
                      </a:cubicBezTo>
                      <a:cubicBezTo>
                        <a:pt x="20542" y="17851"/>
                        <a:pt x="20391" y="17851"/>
                        <a:pt x="20240" y="17851"/>
                      </a:cubicBezTo>
                      <a:cubicBezTo>
                        <a:pt x="19938" y="17851"/>
                        <a:pt x="19787" y="17672"/>
                        <a:pt x="19636" y="17315"/>
                      </a:cubicBezTo>
                      <a:cubicBezTo>
                        <a:pt x="19485" y="17137"/>
                        <a:pt x="19485" y="16780"/>
                        <a:pt x="19636" y="16423"/>
                      </a:cubicBezTo>
                      <a:cubicBezTo>
                        <a:pt x="19787" y="16423"/>
                        <a:pt x="19787" y="16244"/>
                        <a:pt x="19787" y="16244"/>
                      </a:cubicBezTo>
                      <a:cubicBezTo>
                        <a:pt x="19787" y="16423"/>
                        <a:pt x="19636" y="16244"/>
                        <a:pt x="19636" y="16244"/>
                      </a:cubicBezTo>
                      <a:cubicBezTo>
                        <a:pt x="19485" y="16066"/>
                        <a:pt x="19334" y="16066"/>
                        <a:pt x="19183" y="15709"/>
                      </a:cubicBezTo>
                      <a:cubicBezTo>
                        <a:pt x="19183" y="15709"/>
                        <a:pt x="19032" y="15352"/>
                        <a:pt x="19183" y="15173"/>
                      </a:cubicBezTo>
                      <a:cubicBezTo>
                        <a:pt x="19183" y="14816"/>
                        <a:pt x="19485" y="14816"/>
                        <a:pt x="19485" y="14816"/>
                      </a:cubicBezTo>
                      <a:cubicBezTo>
                        <a:pt x="19636" y="14816"/>
                        <a:pt x="19636" y="14816"/>
                        <a:pt x="19636" y="14816"/>
                      </a:cubicBezTo>
                      <a:cubicBezTo>
                        <a:pt x="19787" y="14638"/>
                        <a:pt x="19787" y="14638"/>
                        <a:pt x="19787" y="14638"/>
                      </a:cubicBezTo>
                      <a:cubicBezTo>
                        <a:pt x="19787" y="14638"/>
                        <a:pt x="19938" y="14459"/>
                        <a:pt x="19938" y="14459"/>
                      </a:cubicBezTo>
                      <a:cubicBezTo>
                        <a:pt x="19787" y="14280"/>
                        <a:pt x="19636" y="14102"/>
                        <a:pt x="19636" y="13745"/>
                      </a:cubicBezTo>
                      <a:cubicBezTo>
                        <a:pt x="19636" y="13745"/>
                        <a:pt x="19636" y="13745"/>
                        <a:pt x="19636" y="13745"/>
                      </a:cubicBezTo>
                      <a:cubicBezTo>
                        <a:pt x="19636" y="13209"/>
                        <a:pt x="19636" y="13209"/>
                        <a:pt x="19636" y="13209"/>
                      </a:cubicBezTo>
                      <a:cubicBezTo>
                        <a:pt x="19636" y="13031"/>
                        <a:pt x="19636" y="13031"/>
                        <a:pt x="19636" y="12852"/>
                      </a:cubicBezTo>
                      <a:cubicBezTo>
                        <a:pt x="19485" y="12852"/>
                        <a:pt x="19334" y="12674"/>
                        <a:pt x="19334" y="12317"/>
                      </a:cubicBezTo>
                      <a:cubicBezTo>
                        <a:pt x="19334" y="12317"/>
                        <a:pt x="19183" y="12317"/>
                        <a:pt x="19183" y="12495"/>
                      </a:cubicBezTo>
                      <a:cubicBezTo>
                        <a:pt x="19032" y="12674"/>
                        <a:pt x="18881" y="12852"/>
                        <a:pt x="18730" y="12852"/>
                      </a:cubicBezTo>
                      <a:cubicBezTo>
                        <a:pt x="18579" y="12852"/>
                        <a:pt x="18427" y="12674"/>
                        <a:pt x="18276" y="12674"/>
                      </a:cubicBezTo>
                      <a:cubicBezTo>
                        <a:pt x="18276" y="12495"/>
                        <a:pt x="18276" y="12495"/>
                        <a:pt x="18276" y="12138"/>
                      </a:cubicBezTo>
                      <a:cubicBezTo>
                        <a:pt x="18276" y="12138"/>
                        <a:pt x="18276" y="12138"/>
                        <a:pt x="18276" y="12138"/>
                      </a:cubicBezTo>
                      <a:cubicBezTo>
                        <a:pt x="18276" y="11960"/>
                        <a:pt x="18276" y="11960"/>
                        <a:pt x="18276" y="11781"/>
                      </a:cubicBezTo>
                      <a:cubicBezTo>
                        <a:pt x="18276" y="11603"/>
                        <a:pt x="18427" y="11603"/>
                        <a:pt x="18427" y="11424"/>
                      </a:cubicBezTo>
                      <a:cubicBezTo>
                        <a:pt x="18579" y="10889"/>
                        <a:pt x="18881" y="10532"/>
                        <a:pt x="19183" y="10175"/>
                      </a:cubicBezTo>
                      <a:cubicBezTo>
                        <a:pt x="19334" y="10175"/>
                        <a:pt x="19485" y="9996"/>
                        <a:pt x="19485" y="9818"/>
                      </a:cubicBezTo>
                      <a:cubicBezTo>
                        <a:pt x="19485" y="9639"/>
                        <a:pt x="19485" y="9639"/>
                        <a:pt x="19636" y="9461"/>
                      </a:cubicBezTo>
                      <a:cubicBezTo>
                        <a:pt x="19636" y="9461"/>
                        <a:pt x="19636" y="9461"/>
                        <a:pt x="19636" y="9461"/>
                      </a:cubicBezTo>
                      <a:cubicBezTo>
                        <a:pt x="19636" y="9461"/>
                        <a:pt x="19636" y="9282"/>
                        <a:pt x="19787" y="9282"/>
                      </a:cubicBezTo>
                      <a:cubicBezTo>
                        <a:pt x="19787" y="9282"/>
                        <a:pt x="19787" y="9282"/>
                        <a:pt x="19787" y="9282"/>
                      </a:cubicBezTo>
                      <a:cubicBezTo>
                        <a:pt x="19787" y="9282"/>
                        <a:pt x="19787" y="9282"/>
                        <a:pt x="19787" y="9104"/>
                      </a:cubicBezTo>
                      <a:cubicBezTo>
                        <a:pt x="19787" y="9104"/>
                        <a:pt x="19787" y="9104"/>
                        <a:pt x="19938" y="9104"/>
                      </a:cubicBezTo>
                      <a:cubicBezTo>
                        <a:pt x="19938" y="9104"/>
                        <a:pt x="19938" y="9104"/>
                        <a:pt x="19938" y="9104"/>
                      </a:cubicBezTo>
                      <a:cubicBezTo>
                        <a:pt x="19938" y="8925"/>
                        <a:pt x="19938" y="8925"/>
                        <a:pt x="20089" y="8925"/>
                      </a:cubicBezTo>
                      <a:cubicBezTo>
                        <a:pt x="20089" y="8925"/>
                        <a:pt x="20089" y="8925"/>
                        <a:pt x="20089" y="8925"/>
                      </a:cubicBezTo>
                      <a:cubicBezTo>
                        <a:pt x="20089" y="8925"/>
                        <a:pt x="20240" y="8925"/>
                        <a:pt x="20240" y="8925"/>
                      </a:cubicBezTo>
                      <a:cubicBezTo>
                        <a:pt x="20240" y="8747"/>
                        <a:pt x="20240" y="8747"/>
                        <a:pt x="20240" y="8747"/>
                      </a:cubicBezTo>
                      <a:cubicBezTo>
                        <a:pt x="20391" y="8747"/>
                        <a:pt x="20391" y="8747"/>
                        <a:pt x="20391" y="8747"/>
                      </a:cubicBezTo>
                      <a:cubicBezTo>
                        <a:pt x="20391" y="8747"/>
                        <a:pt x="20391" y="8747"/>
                        <a:pt x="20542" y="8747"/>
                      </a:cubicBezTo>
                      <a:cubicBezTo>
                        <a:pt x="20542" y="8747"/>
                        <a:pt x="20542" y="8747"/>
                        <a:pt x="20542" y="8747"/>
                      </a:cubicBezTo>
                      <a:cubicBezTo>
                        <a:pt x="20542" y="8747"/>
                        <a:pt x="20542" y="8747"/>
                        <a:pt x="20542" y="8747"/>
                      </a:cubicBezTo>
                      <a:cubicBezTo>
                        <a:pt x="20542" y="8747"/>
                        <a:pt x="20542" y="8747"/>
                        <a:pt x="20542" y="8747"/>
                      </a:cubicBezTo>
                      <a:cubicBezTo>
                        <a:pt x="20542" y="8568"/>
                        <a:pt x="20693" y="8390"/>
                        <a:pt x="20693" y="8211"/>
                      </a:cubicBezTo>
                      <a:cubicBezTo>
                        <a:pt x="20693" y="8033"/>
                        <a:pt x="20693" y="7854"/>
                        <a:pt x="20693" y="7854"/>
                      </a:cubicBezTo>
                      <a:cubicBezTo>
                        <a:pt x="20693" y="7854"/>
                        <a:pt x="20693" y="7854"/>
                        <a:pt x="20693" y="7854"/>
                      </a:cubicBezTo>
                      <a:cubicBezTo>
                        <a:pt x="20693" y="7676"/>
                        <a:pt x="20693" y="7676"/>
                        <a:pt x="20693" y="7497"/>
                      </a:cubicBezTo>
                      <a:cubicBezTo>
                        <a:pt x="20693" y="7319"/>
                        <a:pt x="20693" y="7319"/>
                        <a:pt x="20693" y="7319"/>
                      </a:cubicBezTo>
                      <a:cubicBezTo>
                        <a:pt x="20844" y="6783"/>
                        <a:pt x="20995" y="6247"/>
                        <a:pt x="21448" y="5712"/>
                      </a:cubicBezTo>
                      <a:cubicBezTo>
                        <a:pt x="21448" y="5712"/>
                        <a:pt x="21448" y="5712"/>
                        <a:pt x="21600" y="5533"/>
                      </a:cubicBezTo>
                      <a:cubicBezTo>
                        <a:pt x="21448" y="5533"/>
                        <a:pt x="21448" y="5533"/>
                        <a:pt x="21448" y="5533"/>
                      </a:cubicBezTo>
                      <a:cubicBezTo>
                        <a:pt x="21297" y="5533"/>
                        <a:pt x="21297" y="5533"/>
                        <a:pt x="21297" y="5533"/>
                      </a:cubicBezTo>
                      <a:cubicBezTo>
                        <a:pt x="21297" y="5533"/>
                        <a:pt x="21297" y="5533"/>
                        <a:pt x="21297" y="5533"/>
                      </a:cubicBezTo>
                      <a:cubicBezTo>
                        <a:pt x="21297" y="5533"/>
                        <a:pt x="21297" y="5533"/>
                        <a:pt x="21297" y="5533"/>
                      </a:cubicBezTo>
                      <a:cubicBezTo>
                        <a:pt x="21146" y="5533"/>
                        <a:pt x="20995" y="5533"/>
                        <a:pt x="20844" y="5355"/>
                      </a:cubicBezTo>
                      <a:cubicBezTo>
                        <a:pt x="20844" y="5355"/>
                        <a:pt x="20693" y="5176"/>
                        <a:pt x="20391" y="5176"/>
                      </a:cubicBezTo>
                      <a:cubicBezTo>
                        <a:pt x="19938" y="5176"/>
                        <a:pt x="19485" y="4998"/>
                        <a:pt x="19183" y="4462"/>
                      </a:cubicBezTo>
                      <a:cubicBezTo>
                        <a:pt x="19183" y="4462"/>
                        <a:pt x="19183" y="4462"/>
                        <a:pt x="19183" y="4462"/>
                      </a:cubicBezTo>
                      <a:cubicBezTo>
                        <a:pt x="19183" y="4462"/>
                        <a:pt x="19032" y="4462"/>
                        <a:pt x="18881" y="4462"/>
                      </a:cubicBezTo>
                      <a:cubicBezTo>
                        <a:pt x="18881" y="4462"/>
                        <a:pt x="18881" y="4462"/>
                        <a:pt x="18881" y="4462"/>
                      </a:cubicBezTo>
                      <a:cubicBezTo>
                        <a:pt x="18579" y="4284"/>
                        <a:pt x="18276" y="4284"/>
                        <a:pt x="17974" y="4284"/>
                      </a:cubicBezTo>
                      <a:cubicBezTo>
                        <a:pt x="17823" y="4284"/>
                        <a:pt x="17823" y="4284"/>
                        <a:pt x="17823" y="4284"/>
                      </a:cubicBezTo>
                      <a:cubicBezTo>
                        <a:pt x="17823" y="4284"/>
                        <a:pt x="17672" y="4284"/>
                        <a:pt x="17672" y="4284"/>
                      </a:cubicBezTo>
                      <a:cubicBezTo>
                        <a:pt x="17521" y="4284"/>
                        <a:pt x="17521" y="4284"/>
                        <a:pt x="17521" y="4284"/>
                      </a:cubicBezTo>
                      <a:cubicBezTo>
                        <a:pt x="17521" y="4284"/>
                        <a:pt x="17370" y="4284"/>
                        <a:pt x="17370" y="4284"/>
                      </a:cubicBezTo>
                      <a:cubicBezTo>
                        <a:pt x="17068" y="4105"/>
                        <a:pt x="17068" y="3927"/>
                        <a:pt x="16917" y="3748"/>
                      </a:cubicBezTo>
                      <a:cubicBezTo>
                        <a:pt x="16917" y="3748"/>
                        <a:pt x="16766" y="3570"/>
                        <a:pt x="16766" y="3570"/>
                      </a:cubicBezTo>
                      <a:cubicBezTo>
                        <a:pt x="16766" y="3570"/>
                        <a:pt x="16766" y="3570"/>
                        <a:pt x="16766" y="3570"/>
                      </a:cubicBezTo>
                      <a:cubicBezTo>
                        <a:pt x="16615" y="3570"/>
                        <a:pt x="16313" y="3570"/>
                        <a:pt x="16011" y="3213"/>
                      </a:cubicBezTo>
                      <a:cubicBezTo>
                        <a:pt x="16011" y="3034"/>
                        <a:pt x="16011" y="3034"/>
                        <a:pt x="16011" y="3034"/>
                      </a:cubicBezTo>
                      <a:cubicBezTo>
                        <a:pt x="16011" y="3034"/>
                        <a:pt x="16011" y="3034"/>
                        <a:pt x="16011" y="3034"/>
                      </a:cubicBezTo>
                      <a:cubicBezTo>
                        <a:pt x="16011" y="3034"/>
                        <a:pt x="16011" y="2856"/>
                        <a:pt x="16011" y="2856"/>
                      </a:cubicBezTo>
                      <a:cubicBezTo>
                        <a:pt x="16011" y="2856"/>
                        <a:pt x="16011" y="2856"/>
                        <a:pt x="16011" y="2856"/>
                      </a:cubicBezTo>
                      <a:cubicBezTo>
                        <a:pt x="15860" y="2856"/>
                        <a:pt x="15860" y="2856"/>
                        <a:pt x="15860" y="3034"/>
                      </a:cubicBezTo>
                      <a:cubicBezTo>
                        <a:pt x="15709" y="3034"/>
                        <a:pt x="15709" y="3034"/>
                        <a:pt x="15558" y="3034"/>
                      </a:cubicBezTo>
                      <a:cubicBezTo>
                        <a:pt x="15558" y="3034"/>
                        <a:pt x="15406" y="3213"/>
                        <a:pt x="15406" y="3213"/>
                      </a:cubicBezTo>
                      <a:cubicBezTo>
                        <a:pt x="15104" y="3213"/>
                        <a:pt x="14802" y="3034"/>
                        <a:pt x="14651" y="2142"/>
                      </a:cubicBezTo>
                      <a:cubicBezTo>
                        <a:pt x="14651" y="2142"/>
                        <a:pt x="14349" y="1963"/>
                        <a:pt x="14198" y="1785"/>
                      </a:cubicBezTo>
                      <a:cubicBezTo>
                        <a:pt x="14047" y="1785"/>
                        <a:pt x="13896" y="1785"/>
                        <a:pt x="13745" y="1606"/>
                      </a:cubicBezTo>
                      <a:cubicBezTo>
                        <a:pt x="13594" y="1606"/>
                        <a:pt x="13443" y="1428"/>
                        <a:pt x="13292" y="1249"/>
                      </a:cubicBezTo>
                      <a:cubicBezTo>
                        <a:pt x="13292" y="1071"/>
                        <a:pt x="13292" y="1071"/>
                        <a:pt x="13141" y="1071"/>
                      </a:cubicBezTo>
                      <a:cubicBezTo>
                        <a:pt x="13141" y="1071"/>
                        <a:pt x="12990" y="1071"/>
                        <a:pt x="12990" y="1071"/>
                      </a:cubicBezTo>
                      <a:cubicBezTo>
                        <a:pt x="12537" y="1071"/>
                        <a:pt x="12234" y="357"/>
                        <a:pt x="12234" y="0"/>
                      </a:cubicBezTo>
                      <a:cubicBezTo>
                        <a:pt x="12083" y="0"/>
                        <a:pt x="12083" y="0"/>
                        <a:pt x="12083" y="0"/>
                      </a:cubicBezTo>
                      <a:cubicBezTo>
                        <a:pt x="12083" y="0"/>
                        <a:pt x="11932" y="0"/>
                        <a:pt x="11932" y="0"/>
                      </a:cubicBezTo>
                      <a:cubicBezTo>
                        <a:pt x="11781" y="0"/>
                        <a:pt x="11781" y="0"/>
                        <a:pt x="11781" y="0"/>
                      </a:cubicBezTo>
                      <a:cubicBezTo>
                        <a:pt x="11630" y="0"/>
                        <a:pt x="11479" y="178"/>
                        <a:pt x="11328" y="357"/>
                      </a:cubicBezTo>
                      <a:cubicBezTo>
                        <a:pt x="11177" y="535"/>
                        <a:pt x="11026" y="892"/>
                        <a:pt x="11177" y="1428"/>
                      </a:cubicBezTo>
                      <a:cubicBezTo>
                        <a:pt x="11177" y="1785"/>
                        <a:pt x="11026" y="2320"/>
                        <a:pt x="10875" y="2499"/>
                      </a:cubicBezTo>
                      <a:cubicBezTo>
                        <a:pt x="10573" y="3034"/>
                        <a:pt x="9818" y="3213"/>
                        <a:pt x="9062" y="3213"/>
                      </a:cubicBezTo>
                      <a:cubicBezTo>
                        <a:pt x="8609" y="3213"/>
                        <a:pt x="8609" y="3391"/>
                        <a:pt x="8458" y="3748"/>
                      </a:cubicBezTo>
                      <a:cubicBezTo>
                        <a:pt x="8458" y="4105"/>
                        <a:pt x="8307" y="4284"/>
                        <a:pt x="8156" y="4641"/>
                      </a:cubicBezTo>
                      <a:cubicBezTo>
                        <a:pt x="8005" y="4641"/>
                        <a:pt x="7854" y="4819"/>
                        <a:pt x="7552" y="4819"/>
                      </a:cubicBezTo>
                      <a:cubicBezTo>
                        <a:pt x="6948" y="4819"/>
                        <a:pt x="5739" y="4284"/>
                        <a:pt x="5588" y="3570"/>
                      </a:cubicBezTo>
                      <a:cubicBezTo>
                        <a:pt x="5437" y="3570"/>
                        <a:pt x="5437" y="3570"/>
                        <a:pt x="5437" y="3570"/>
                      </a:cubicBezTo>
                      <a:cubicBezTo>
                        <a:pt x="5286" y="3570"/>
                        <a:pt x="4984" y="3570"/>
                        <a:pt x="4984" y="3748"/>
                      </a:cubicBezTo>
                      <a:cubicBezTo>
                        <a:pt x="4984" y="3748"/>
                        <a:pt x="4984" y="3748"/>
                        <a:pt x="4984" y="3927"/>
                      </a:cubicBezTo>
                      <a:cubicBezTo>
                        <a:pt x="5437" y="4462"/>
                        <a:pt x="5588" y="5176"/>
                        <a:pt x="5588" y="5712"/>
                      </a:cubicBezTo>
                      <a:cubicBezTo>
                        <a:pt x="5588" y="6069"/>
                        <a:pt x="5437" y="6426"/>
                        <a:pt x="5286" y="6604"/>
                      </a:cubicBezTo>
                      <a:cubicBezTo>
                        <a:pt x="4984" y="6783"/>
                        <a:pt x="4682" y="6783"/>
                        <a:pt x="4380" y="6604"/>
                      </a:cubicBezTo>
                      <a:cubicBezTo>
                        <a:pt x="4078" y="6426"/>
                        <a:pt x="3776" y="6426"/>
                        <a:pt x="3776" y="6604"/>
                      </a:cubicBezTo>
                      <a:cubicBezTo>
                        <a:pt x="3625" y="6604"/>
                        <a:pt x="3474" y="6783"/>
                        <a:pt x="3323" y="6783"/>
                      </a:cubicBezTo>
                      <a:cubicBezTo>
                        <a:pt x="3020" y="6783"/>
                        <a:pt x="2869" y="6426"/>
                        <a:pt x="2718" y="6247"/>
                      </a:cubicBezTo>
                      <a:cubicBezTo>
                        <a:pt x="2718" y="6247"/>
                        <a:pt x="2567" y="6069"/>
                        <a:pt x="2416" y="5890"/>
                      </a:cubicBezTo>
                      <a:cubicBezTo>
                        <a:pt x="2265" y="5890"/>
                        <a:pt x="2114" y="5890"/>
                        <a:pt x="1963" y="6069"/>
                      </a:cubicBezTo>
                      <a:cubicBezTo>
                        <a:pt x="1661" y="6069"/>
                        <a:pt x="1359" y="6247"/>
                        <a:pt x="906" y="6247"/>
                      </a:cubicBezTo>
                      <a:cubicBezTo>
                        <a:pt x="453" y="6069"/>
                        <a:pt x="0" y="6426"/>
                        <a:pt x="0" y="6426"/>
                      </a:cubicBezTo>
                      <a:cubicBezTo>
                        <a:pt x="0" y="6426"/>
                        <a:pt x="0" y="6604"/>
                        <a:pt x="0" y="6604"/>
                      </a:cubicBezTo>
                      <a:cubicBezTo>
                        <a:pt x="302" y="6961"/>
                        <a:pt x="302" y="7319"/>
                        <a:pt x="302" y="7497"/>
                      </a:cubicBezTo>
                      <a:cubicBezTo>
                        <a:pt x="151" y="7676"/>
                        <a:pt x="151" y="7854"/>
                        <a:pt x="302" y="7854"/>
                      </a:cubicBezTo>
                      <a:cubicBezTo>
                        <a:pt x="302" y="7854"/>
                        <a:pt x="755" y="8033"/>
                        <a:pt x="906" y="8033"/>
                      </a:cubicBezTo>
                      <a:cubicBezTo>
                        <a:pt x="1359" y="8211"/>
                        <a:pt x="1963" y="8211"/>
                        <a:pt x="2416" y="8568"/>
                      </a:cubicBezTo>
                      <a:cubicBezTo>
                        <a:pt x="2869" y="8925"/>
                        <a:pt x="3020" y="8925"/>
                        <a:pt x="3172" y="8925"/>
                      </a:cubicBezTo>
                      <a:cubicBezTo>
                        <a:pt x="3474" y="8925"/>
                        <a:pt x="3625" y="8925"/>
                        <a:pt x="3927" y="9104"/>
                      </a:cubicBezTo>
                      <a:cubicBezTo>
                        <a:pt x="4078" y="9282"/>
                        <a:pt x="4078" y="9282"/>
                        <a:pt x="4229" y="9282"/>
                      </a:cubicBezTo>
                      <a:cubicBezTo>
                        <a:pt x="4531" y="9461"/>
                        <a:pt x="4531" y="9639"/>
                        <a:pt x="4682" y="10353"/>
                      </a:cubicBezTo>
                      <a:cubicBezTo>
                        <a:pt x="4682" y="10889"/>
                        <a:pt x="5135" y="11424"/>
                        <a:pt x="5739" y="11603"/>
                      </a:cubicBezTo>
                      <a:cubicBezTo>
                        <a:pt x="6495" y="11960"/>
                        <a:pt x="6344" y="12495"/>
                        <a:pt x="6344" y="12852"/>
                      </a:cubicBezTo>
                      <a:cubicBezTo>
                        <a:pt x="6344" y="13031"/>
                        <a:pt x="6344" y="13209"/>
                        <a:pt x="6344" y="13388"/>
                      </a:cubicBezTo>
                      <a:cubicBezTo>
                        <a:pt x="6495" y="13923"/>
                        <a:pt x="6495" y="14459"/>
                        <a:pt x="6344" y="14995"/>
                      </a:cubicBezTo>
                      <a:cubicBezTo>
                        <a:pt x="6193" y="15352"/>
                        <a:pt x="6041" y="15709"/>
                        <a:pt x="6193" y="15887"/>
                      </a:cubicBezTo>
                      <a:cubicBezTo>
                        <a:pt x="6193" y="16601"/>
                        <a:pt x="5890" y="18565"/>
                        <a:pt x="5437" y="19636"/>
                      </a:cubicBezTo>
                      <a:cubicBezTo>
                        <a:pt x="5588" y="19636"/>
                        <a:pt x="5739" y="19636"/>
                        <a:pt x="5739" y="19636"/>
                      </a:cubicBezTo>
                      <a:cubicBezTo>
                        <a:pt x="5739" y="19636"/>
                        <a:pt x="5739" y="19814"/>
                        <a:pt x="5890" y="19814"/>
                      </a:cubicBezTo>
                      <a:cubicBezTo>
                        <a:pt x="5890" y="19814"/>
                        <a:pt x="6041" y="19814"/>
                        <a:pt x="6041" y="19993"/>
                      </a:cubicBezTo>
                      <a:cubicBezTo>
                        <a:pt x="6193" y="19993"/>
                        <a:pt x="6495" y="20171"/>
                        <a:pt x="6797" y="20350"/>
                      </a:cubicBezTo>
                      <a:cubicBezTo>
                        <a:pt x="7099" y="20528"/>
                        <a:pt x="7401" y="20707"/>
                        <a:pt x="7703" y="20885"/>
                      </a:cubicBezTo>
                      <a:cubicBezTo>
                        <a:pt x="7854" y="20885"/>
                        <a:pt x="8156" y="21064"/>
                        <a:pt x="8307" y="21064"/>
                      </a:cubicBezTo>
                      <a:cubicBezTo>
                        <a:pt x="8458" y="21064"/>
                        <a:pt x="8609" y="20885"/>
                        <a:pt x="8609" y="20885"/>
                      </a:cubicBezTo>
                      <a:cubicBezTo>
                        <a:pt x="8609" y="20707"/>
                        <a:pt x="8760" y="20350"/>
                        <a:pt x="9062" y="20350"/>
                      </a:cubicBezTo>
                      <a:cubicBezTo>
                        <a:pt x="9516" y="20350"/>
                        <a:pt x="9818" y="20885"/>
                        <a:pt x="9969" y="20885"/>
                      </a:cubicBezTo>
                      <a:cubicBezTo>
                        <a:pt x="10120" y="21064"/>
                        <a:pt x="10724" y="21242"/>
                        <a:pt x="11177" y="21421"/>
                      </a:cubicBezTo>
                      <a:cubicBezTo>
                        <a:pt x="11479" y="21421"/>
                        <a:pt x="11630" y="21421"/>
                        <a:pt x="11781" y="21421"/>
                      </a:cubicBezTo>
                      <a:cubicBezTo>
                        <a:pt x="11932" y="21600"/>
                        <a:pt x="12234" y="21600"/>
                        <a:pt x="12537" y="21600"/>
                      </a:cubicBezTo>
                      <a:cubicBezTo>
                        <a:pt x="12688" y="21600"/>
                        <a:pt x="12688" y="21600"/>
                        <a:pt x="12839" y="21600"/>
                      </a:cubicBezTo>
                      <a:cubicBezTo>
                        <a:pt x="12990" y="21421"/>
                        <a:pt x="12990" y="21421"/>
                        <a:pt x="13141" y="21421"/>
                      </a:cubicBezTo>
                      <a:cubicBezTo>
                        <a:pt x="13141" y="21421"/>
                        <a:pt x="13141" y="21421"/>
                        <a:pt x="13141" y="21421"/>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22" name="Shape">
                  <a:extLst>
                    <a:ext uri="{FF2B5EF4-FFF2-40B4-BE49-F238E27FC236}">
                      <a16:creationId xmlns:a16="http://schemas.microsoft.com/office/drawing/2014/main" id="{D6E23748-EA24-4093-BC99-B6279A251CDD}"/>
                    </a:ext>
                  </a:extLst>
                </p:cNvPr>
                <p:cNvSpPr/>
                <p:nvPr/>
              </p:nvSpPr>
              <p:spPr>
                <a:xfrm>
                  <a:off x="14573" y="510610"/>
                  <a:ext cx="173832" cy="110546"/>
                </a:xfrm>
                <a:custGeom>
                  <a:avLst/>
                  <a:gdLst/>
                  <a:ahLst/>
                  <a:cxnLst>
                    <a:cxn ang="0">
                      <a:pos x="wd2" y="hd2"/>
                    </a:cxn>
                    <a:cxn ang="5400000">
                      <a:pos x="wd2" y="hd2"/>
                    </a:cxn>
                    <a:cxn ang="10800000">
                      <a:pos x="wd2" y="hd2"/>
                    </a:cxn>
                    <a:cxn ang="16200000">
                      <a:pos x="wd2" y="hd2"/>
                    </a:cxn>
                  </a:cxnLst>
                  <a:rect l="0" t="0" r="r" b="b"/>
                  <a:pathLst>
                    <a:path w="21486" h="21600" extrusionOk="0">
                      <a:moveTo>
                        <a:pt x="12897" y="1309"/>
                      </a:moveTo>
                      <a:cubicBezTo>
                        <a:pt x="12742" y="1309"/>
                        <a:pt x="12276" y="1309"/>
                        <a:pt x="11810" y="1090"/>
                      </a:cubicBezTo>
                      <a:cubicBezTo>
                        <a:pt x="11188" y="872"/>
                        <a:pt x="10566" y="872"/>
                        <a:pt x="9945" y="872"/>
                      </a:cubicBezTo>
                      <a:cubicBezTo>
                        <a:pt x="9479" y="872"/>
                        <a:pt x="8391" y="872"/>
                        <a:pt x="7148" y="872"/>
                      </a:cubicBezTo>
                      <a:cubicBezTo>
                        <a:pt x="6060" y="872"/>
                        <a:pt x="4817" y="654"/>
                        <a:pt x="4195" y="872"/>
                      </a:cubicBezTo>
                      <a:cubicBezTo>
                        <a:pt x="3418" y="872"/>
                        <a:pt x="2952" y="436"/>
                        <a:pt x="2641" y="218"/>
                      </a:cubicBezTo>
                      <a:cubicBezTo>
                        <a:pt x="2486" y="218"/>
                        <a:pt x="2330" y="0"/>
                        <a:pt x="2020" y="0"/>
                      </a:cubicBezTo>
                      <a:cubicBezTo>
                        <a:pt x="1864" y="0"/>
                        <a:pt x="1864" y="0"/>
                        <a:pt x="1709" y="436"/>
                      </a:cubicBezTo>
                      <a:cubicBezTo>
                        <a:pt x="1553" y="654"/>
                        <a:pt x="1398" y="1309"/>
                        <a:pt x="621" y="1309"/>
                      </a:cubicBezTo>
                      <a:cubicBezTo>
                        <a:pt x="310" y="1309"/>
                        <a:pt x="155" y="1527"/>
                        <a:pt x="0" y="1527"/>
                      </a:cubicBezTo>
                      <a:cubicBezTo>
                        <a:pt x="0" y="1745"/>
                        <a:pt x="155" y="1963"/>
                        <a:pt x="466" y="2399"/>
                      </a:cubicBezTo>
                      <a:cubicBezTo>
                        <a:pt x="932" y="2836"/>
                        <a:pt x="932" y="3490"/>
                        <a:pt x="932" y="4363"/>
                      </a:cubicBezTo>
                      <a:cubicBezTo>
                        <a:pt x="932" y="4363"/>
                        <a:pt x="932" y="4363"/>
                        <a:pt x="932" y="4363"/>
                      </a:cubicBezTo>
                      <a:cubicBezTo>
                        <a:pt x="932" y="4145"/>
                        <a:pt x="932" y="4145"/>
                        <a:pt x="932" y="4145"/>
                      </a:cubicBezTo>
                      <a:cubicBezTo>
                        <a:pt x="1087" y="4145"/>
                        <a:pt x="1087" y="4145"/>
                        <a:pt x="1087" y="4145"/>
                      </a:cubicBezTo>
                      <a:cubicBezTo>
                        <a:pt x="1087" y="4145"/>
                        <a:pt x="1087" y="4145"/>
                        <a:pt x="1243" y="4145"/>
                      </a:cubicBezTo>
                      <a:cubicBezTo>
                        <a:pt x="1243" y="3927"/>
                        <a:pt x="1243" y="3927"/>
                        <a:pt x="1243" y="3927"/>
                      </a:cubicBezTo>
                      <a:cubicBezTo>
                        <a:pt x="1243" y="3927"/>
                        <a:pt x="1243" y="3927"/>
                        <a:pt x="1243" y="3927"/>
                      </a:cubicBezTo>
                      <a:cubicBezTo>
                        <a:pt x="1398" y="3927"/>
                        <a:pt x="1398" y="3927"/>
                        <a:pt x="1398" y="3927"/>
                      </a:cubicBezTo>
                      <a:cubicBezTo>
                        <a:pt x="1709" y="3927"/>
                        <a:pt x="1864" y="4145"/>
                        <a:pt x="2020" y="4799"/>
                      </a:cubicBezTo>
                      <a:cubicBezTo>
                        <a:pt x="2020" y="4799"/>
                        <a:pt x="2330" y="4799"/>
                        <a:pt x="2486" y="4799"/>
                      </a:cubicBezTo>
                      <a:cubicBezTo>
                        <a:pt x="2797" y="4799"/>
                        <a:pt x="3107" y="4799"/>
                        <a:pt x="3107" y="5018"/>
                      </a:cubicBezTo>
                      <a:cubicBezTo>
                        <a:pt x="3107" y="5018"/>
                        <a:pt x="3263" y="4799"/>
                        <a:pt x="3263" y="4799"/>
                      </a:cubicBezTo>
                      <a:cubicBezTo>
                        <a:pt x="3418" y="4581"/>
                        <a:pt x="3729" y="4581"/>
                        <a:pt x="4040" y="4581"/>
                      </a:cubicBezTo>
                      <a:cubicBezTo>
                        <a:pt x="4040" y="4581"/>
                        <a:pt x="4040" y="4581"/>
                        <a:pt x="4040" y="4581"/>
                      </a:cubicBezTo>
                      <a:cubicBezTo>
                        <a:pt x="4040" y="4581"/>
                        <a:pt x="4040" y="4581"/>
                        <a:pt x="4040" y="4581"/>
                      </a:cubicBezTo>
                      <a:cubicBezTo>
                        <a:pt x="4351" y="4581"/>
                        <a:pt x="4661" y="4799"/>
                        <a:pt x="4661" y="5018"/>
                      </a:cubicBezTo>
                      <a:cubicBezTo>
                        <a:pt x="4817" y="5236"/>
                        <a:pt x="4817" y="5236"/>
                        <a:pt x="4817" y="5454"/>
                      </a:cubicBezTo>
                      <a:cubicBezTo>
                        <a:pt x="4817" y="5454"/>
                        <a:pt x="4817" y="5454"/>
                        <a:pt x="4972" y="5454"/>
                      </a:cubicBezTo>
                      <a:cubicBezTo>
                        <a:pt x="5128" y="5454"/>
                        <a:pt x="5283" y="5672"/>
                        <a:pt x="5438" y="5890"/>
                      </a:cubicBezTo>
                      <a:cubicBezTo>
                        <a:pt x="5438" y="6327"/>
                        <a:pt x="5283" y="6545"/>
                        <a:pt x="5128" y="6763"/>
                      </a:cubicBezTo>
                      <a:cubicBezTo>
                        <a:pt x="4972" y="6981"/>
                        <a:pt x="4661" y="7199"/>
                        <a:pt x="4506" y="7418"/>
                      </a:cubicBezTo>
                      <a:cubicBezTo>
                        <a:pt x="4351" y="7636"/>
                        <a:pt x="4195" y="7854"/>
                        <a:pt x="4040" y="7854"/>
                      </a:cubicBezTo>
                      <a:cubicBezTo>
                        <a:pt x="4040" y="7854"/>
                        <a:pt x="4195" y="8290"/>
                        <a:pt x="4195" y="8290"/>
                      </a:cubicBezTo>
                      <a:cubicBezTo>
                        <a:pt x="4351" y="8945"/>
                        <a:pt x="4506" y="9818"/>
                        <a:pt x="4195" y="10472"/>
                      </a:cubicBezTo>
                      <a:cubicBezTo>
                        <a:pt x="4040" y="10690"/>
                        <a:pt x="4040" y="10909"/>
                        <a:pt x="4040" y="11127"/>
                      </a:cubicBezTo>
                      <a:cubicBezTo>
                        <a:pt x="4040" y="11563"/>
                        <a:pt x="4195" y="11781"/>
                        <a:pt x="4040" y="11999"/>
                      </a:cubicBezTo>
                      <a:cubicBezTo>
                        <a:pt x="3884" y="12218"/>
                        <a:pt x="3729" y="12218"/>
                        <a:pt x="3574" y="12218"/>
                      </a:cubicBezTo>
                      <a:cubicBezTo>
                        <a:pt x="3418" y="12218"/>
                        <a:pt x="3418" y="12218"/>
                        <a:pt x="3263" y="12436"/>
                      </a:cubicBezTo>
                      <a:cubicBezTo>
                        <a:pt x="3263" y="12436"/>
                        <a:pt x="3263" y="12436"/>
                        <a:pt x="3418" y="12436"/>
                      </a:cubicBezTo>
                      <a:cubicBezTo>
                        <a:pt x="4040" y="13309"/>
                        <a:pt x="4195" y="13745"/>
                        <a:pt x="4040" y="14181"/>
                      </a:cubicBezTo>
                      <a:cubicBezTo>
                        <a:pt x="4040" y="14399"/>
                        <a:pt x="4040" y="14618"/>
                        <a:pt x="3729" y="14618"/>
                      </a:cubicBezTo>
                      <a:cubicBezTo>
                        <a:pt x="3574" y="14618"/>
                        <a:pt x="3418" y="15054"/>
                        <a:pt x="3418" y="15272"/>
                      </a:cubicBezTo>
                      <a:cubicBezTo>
                        <a:pt x="3418" y="15272"/>
                        <a:pt x="3574" y="15272"/>
                        <a:pt x="3574" y="15272"/>
                      </a:cubicBezTo>
                      <a:cubicBezTo>
                        <a:pt x="3884" y="15709"/>
                        <a:pt x="4195" y="16145"/>
                        <a:pt x="4195" y="16581"/>
                      </a:cubicBezTo>
                      <a:cubicBezTo>
                        <a:pt x="4195" y="16799"/>
                        <a:pt x="4040" y="17018"/>
                        <a:pt x="3729" y="17236"/>
                      </a:cubicBezTo>
                      <a:cubicBezTo>
                        <a:pt x="3263" y="17236"/>
                        <a:pt x="3263" y="17454"/>
                        <a:pt x="3263" y="18109"/>
                      </a:cubicBezTo>
                      <a:cubicBezTo>
                        <a:pt x="3263" y="18109"/>
                        <a:pt x="3263" y="18327"/>
                        <a:pt x="3263" y="18327"/>
                      </a:cubicBezTo>
                      <a:cubicBezTo>
                        <a:pt x="3263" y="18327"/>
                        <a:pt x="3263" y="18327"/>
                        <a:pt x="3263" y="18327"/>
                      </a:cubicBezTo>
                      <a:cubicBezTo>
                        <a:pt x="3263" y="18327"/>
                        <a:pt x="3263" y="18327"/>
                        <a:pt x="3263" y="18327"/>
                      </a:cubicBezTo>
                      <a:cubicBezTo>
                        <a:pt x="3263" y="18327"/>
                        <a:pt x="3263" y="18327"/>
                        <a:pt x="3263" y="18327"/>
                      </a:cubicBezTo>
                      <a:cubicBezTo>
                        <a:pt x="3263" y="18327"/>
                        <a:pt x="3263" y="18327"/>
                        <a:pt x="3263" y="18545"/>
                      </a:cubicBezTo>
                      <a:cubicBezTo>
                        <a:pt x="3263" y="18545"/>
                        <a:pt x="3263" y="18545"/>
                        <a:pt x="3263" y="18545"/>
                      </a:cubicBezTo>
                      <a:cubicBezTo>
                        <a:pt x="3263" y="18545"/>
                        <a:pt x="3263" y="18545"/>
                        <a:pt x="3263" y="18545"/>
                      </a:cubicBezTo>
                      <a:cubicBezTo>
                        <a:pt x="3729" y="18545"/>
                        <a:pt x="4040" y="18545"/>
                        <a:pt x="4195" y="18763"/>
                      </a:cubicBezTo>
                      <a:cubicBezTo>
                        <a:pt x="4661" y="18981"/>
                        <a:pt x="4817" y="19636"/>
                        <a:pt x="5128" y="20072"/>
                      </a:cubicBezTo>
                      <a:cubicBezTo>
                        <a:pt x="5438" y="20945"/>
                        <a:pt x="5749" y="21600"/>
                        <a:pt x="6215" y="21600"/>
                      </a:cubicBezTo>
                      <a:cubicBezTo>
                        <a:pt x="6215" y="21600"/>
                        <a:pt x="6215" y="21381"/>
                        <a:pt x="6215" y="21381"/>
                      </a:cubicBezTo>
                      <a:cubicBezTo>
                        <a:pt x="6215" y="21381"/>
                        <a:pt x="6215" y="20945"/>
                        <a:pt x="6371" y="20727"/>
                      </a:cubicBezTo>
                      <a:cubicBezTo>
                        <a:pt x="6682" y="20509"/>
                        <a:pt x="6837" y="20509"/>
                        <a:pt x="7303" y="20509"/>
                      </a:cubicBezTo>
                      <a:cubicBezTo>
                        <a:pt x="7458" y="20509"/>
                        <a:pt x="7458" y="20727"/>
                        <a:pt x="7614" y="20727"/>
                      </a:cubicBezTo>
                      <a:cubicBezTo>
                        <a:pt x="7769" y="20727"/>
                        <a:pt x="7769" y="20509"/>
                        <a:pt x="7925" y="20509"/>
                      </a:cubicBezTo>
                      <a:cubicBezTo>
                        <a:pt x="8235" y="20072"/>
                        <a:pt x="8546" y="19854"/>
                        <a:pt x="9323" y="19854"/>
                      </a:cubicBezTo>
                      <a:cubicBezTo>
                        <a:pt x="9634" y="19854"/>
                        <a:pt x="9945" y="19636"/>
                        <a:pt x="10256" y="19636"/>
                      </a:cubicBezTo>
                      <a:cubicBezTo>
                        <a:pt x="10722" y="19636"/>
                        <a:pt x="11188" y="19636"/>
                        <a:pt x="11499" y="19636"/>
                      </a:cubicBezTo>
                      <a:cubicBezTo>
                        <a:pt x="11654" y="19636"/>
                        <a:pt x="11654" y="19636"/>
                        <a:pt x="11654" y="19636"/>
                      </a:cubicBezTo>
                      <a:cubicBezTo>
                        <a:pt x="11810" y="19636"/>
                        <a:pt x="12276" y="19636"/>
                        <a:pt x="12431" y="18981"/>
                      </a:cubicBezTo>
                      <a:cubicBezTo>
                        <a:pt x="12587" y="18327"/>
                        <a:pt x="13364" y="17672"/>
                        <a:pt x="14141" y="17454"/>
                      </a:cubicBezTo>
                      <a:cubicBezTo>
                        <a:pt x="14296" y="17454"/>
                        <a:pt x="14451" y="17236"/>
                        <a:pt x="14451" y="16363"/>
                      </a:cubicBezTo>
                      <a:cubicBezTo>
                        <a:pt x="14451" y="16363"/>
                        <a:pt x="14451" y="16145"/>
                        <a:pt x="14451" y="16145"/>
                      </a:cubicBezTo>
                      <a:cubicBezTo>
                        <a:pt x="14451" y="15709"/>
                        <a:pt x="14917" y="15272"/>
                        <a:pt x="15384" y="14618"/>
                      </a:cubicBezTo>
                      <a:cubicBezTo>
                        <a:pt x="15539" y="14618"/>
                        <a:pt x="15694" y="14181"/>
                        <a:pt x="15850" y="14181"/>
                      </a:cubicBezTo>
                      <a:cubicBezTo>
                        <a:pt x="15694" y="14181"/>
                        <a:pt x="15694" y="13963"/>
                        <a:pt x="15694" y="13745"/>
                      </a:cubicBezTo>
                      <a:cubicBezTo>
                        <a:pt x="15539" y="12872"/>
                        <a:pt x="15228" y="11563"/>
                        <a:pt x="15850" y="10472"/>
                      </a:cubicBezTo>
                      <a:cubicBezTo>
                        <a:pt x="16161" y="9599"/>
                        <a:pt x="16627" y="9163"/>
                        <a:pt x="16782" y="8945"/>
                      </a:cubicBezTo>
                      <a:cubicBezTo>
                        <a:pt x="17093" y="8509"/>
                        <a:pt x="17248" y="8509"/>
                        <a:pt x="17248" y="8290"/>
                      </a:cubicBezTo>
                      <a:cubicBezTo>
                        <a:pt x="17248" y="6981"/>
                        <a:pt x="18492" y="6763"/>
                        <a:pt x="19113" y="6545"/>
                      </a:cubicBezTo>
                      <a:cubicBezTo>
                        <a:pt x="19579" y="6545"/>
                        <a:pt x="19890" y="6327"/>
                        <a:pt x="20201" y="5890"/>
                      </a:cubicBezTo>
                      <a:cubicBezTo>
                        <a:pt x="20356" y="5672"/>
                        <a:pt x="20667" y="5454"/>
                        <a:pt x="20978" y="5236"/>
                      </a:cubicBezTo>
                      <a:cubicBezTo>
                        <a:pt x="21289" y="5018"/>
                        <a:pt x="21600" y="4799"/>
                        <a:pt x="21444" y="3927"/>
                      </a:cubicBezTo>
                      <a:cubicBezTo>
                        <a:pt x="21444" y="3927"/>
                        <a:pt x="21289" y="3927"/>
                        <a:pt x="21133" y="4145"/>
                      </a:cubicBezTo>
                      <a:cubicBezTo>
                        <a:pt x="20978" y="4145"/>
                        <a:pt x="20978" y="4145"/>
                        <a:pt x="20823" y="4145"/>
                      </a:cubicBezTo>
                      <a:cubicBezTo>
                        <a:pt x="20512" y="4145"/>
                        <a:pt x="20201" y="3927"/>
                        <a:pt x="19890" y="3927"/>
                      </a:cubicBezTo>
                      <a:cubicBezTo>
                        <a:pt x="19735" y="3927"/>
                        <a:pt x="19579" y="3927"/>
                        <a:pt x="19269" y="3709"/>
                      </a:cubicBezTo>
                      <a:cubicBezTo>
                        <a:pt x="18492" y="3709"/>
                        <a:pt x="18025" y="3490"/>
                        <a:pt x="17715" y="3054"/>
                      </a:cubicBezTo>
                      <a:cubicBezTo>
                        <a:pt x="17559" y="3054"/>
                        <a:pt x="17404" y="2836"/>
                        <a:pt x="17404" y="2836"/>
                      </a:cubicBezTo>
                      <a:cubicBezTo>
                        <a:pt x="17248" y="3054"/>
                        <a:pt x="17093" y="3272"/>
                        <a:pt x="16782" y="3490"/>
                      </a:cubicBezTo>
                      <a:cubicBezTo>
                        <a:pt x="16627" y="3490"/>
                        <a:pt x="16627" y="3490"/>
                        <a:pt x="16471" y="3490"/>
                      </a:cubicBezTo>
                      <a:cubicBezTo>
                        <a:pt x="16161" y="3490"/>
                        <a:pt x="15850" y="3272"/>
                        <a:pt x="15539" y="3054"/>
                      </a:cubicBezTo>
                      <a:cubicBezTo>
                        <a:pt x="15384" y="2836"/>
                        <a:pt x="14917" y="2618"/>
                        <a:pt x="14607" y="2399"/>
                      </a:cubicBezTo>
                      <a:cubicBezTo>
                        <a:pt x="14296" y="2399"/>
                        <a:pt x="13985" y="2181"/>
                        <a:pt x="13830" y="1963"/>
                      </a:cubicBezTo>
                      <a:cubicBezTo>
                        <a:pt x="13830" y="1963"/>
                        <a:pt x="13830" y="1963"/>
                        <a:pt x="13674" y="1963"/>
                      </a:cubicBezTo>
                      <a:cubicBezTo>
                        <a:pt x="13674" y="1745"/>
                        <a:pt x="13519" y="1745"/>
                        <a:pt x="13364" y="1527"/>
                      </a:cubicBezTo>
                      <a:cubicBezTo>
                        <a:pt x="13208" y="1527"/>
                        <a:pt x="13053" y="1309"/>
                        <a:pt x="12897" y="1309"/>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23" name="Shape">
                  <a:extLst>
                    <a:ext uri="{FF2B5EF4-FFF2-40B4-BE49-F238E27FC236}">
                      <a16:creationId xmlns:a16="http://schemas.microsoft.com/office/drawing/2014/main" id="{195F5638-1F03-4A89-BBF6-C1924714539B}"/>
                    </a:ext>
                  </a:extLst>
                </p:cNvPr>
                <p:cNvSpPr/>
                <p:nvPr/>
              </p:nvSpPr>
              <p:spPr>
                <a:xfrm>
                  <a:off x="328942" y="461799"/>
                  <a:ext cx="40599" cy="17230"/>
                </a:xfrm>
                <a:custGeom>
                  <a:avLst/>
                  <a:gdLst/>
                  <a:ahLst/>
                  <a:cxnLst>
                    <a:cxn ang="0">
                      <a:pos x="wd2" y="hd2"/>
                    </a:cxn>
                    <a:cxn ang="5400000">
                      <a:pos x="wd2" y="hd2"/>
                    </a:cxn>
                    <a:cxn ang="10800000">
                      <a:pos x="wd2" y="hd2"/>
                    </a:cxn>
                    <a:cxn ang="16200000">
                      <a:pos x="wd2" y="hd2"/>
                    </a:cxn>
                  </a:cxnLst>
                  <a:rect l="0" t="0" r="r" b="b"/>
                  <a:pathLst>
                    <a:path w="21600" h="21600" extrusionOk="0">
                      <a:moveTo>
                        <a:pt x="21600" y="1349"/>
                      </a:moveTo>
                      <a:cubicBezTo>
                        <a:pt x="21600" y="1349"/>
                        <a:pt x="21600" y="0"/>
                        <a:pt x="21600" y="0"/>
                      </a:cubicBezTo>
                      <a:cubicBezTo>
                        <a:pt x="21600" y="0"/>
                        <a:pt x="21600" y="0"/>
                        <a:pt x="21600" y="0"/>
                      </a:cubicBezTo>
                      <a:cubicBezTo>
                        <a:pt x="20946" y="0"/>
                        <a:pt x="20946" y="0"/>
                        <a:pt x="20946" y="0"/>
                      </a:cubicBezTo>
                      <a:cubicBezTo>
                        <a:pt x="20946" y="0"/>
                        <a:pt x="20946" y="1349"/>
                        <a:pt x="20291" y="1349"/>
                      </a:cubicBezTo>
                      <a:cubicBezTo>
                        <a:pt x="20291" y="1349"/>
                        <a:pt x="20291" y="1349"/>
                        <a:pt x="20291" y="1349"/>
                      </a:cubicBezTo>
                      <a:cubicBezTo>
                        <a:pt x="19637" y="1349"/>
                        <a:pt x="19637" y="1349"/>
                        <a:pt x="19637" y="1349"/>
                      </a:cubicBezTo>
                      <a:cubicBezTo>
                        <a:pt x="18982" y="2699"/>
                        <a:pt x="18982" y="2699"/>
                        <a:pt x="18982" y="2699"/>
                      </a:cubicBezTo>
                      <a:cubicBezTo>
                        <a:pt x="18328" y="2699"/>
                        <a:pt x="18328" y="2699"/>
                        <a:pt x="18328" y="2699"/>
                      </a:cubicBezTo>
                      <a:cubicBezTo>
                        <a:pt x="17673" y="2699"/>
                        <a:pt x="17019" y="2699"/>
                        <a:pt x="16364" y="2699"/>
                      </a:cubicBezTo>
                      <a:cubicBezTo>
                        <a:pt x="15055" y="2699"/>
                        <a:pt x="13746" y="4050"/>
                        <a:pt x="13091" y="5399"/>
                      </a:cubicBezTo>
                      <a:cubicBezTo>
                        <a:pt x="11782" y="6750"/>
                        <a:pt x="11128" y="8100"/>
                        <a:pt x="10472" y="8100"/>
                      </a:cubicBezTo>
                      <a:cubicBezTo>
                        <a:pt x="9818" y="8100"/>
                        <a:pt x="8509" y="6750"/>
                        <a:pt x="7200" y="6750"/>
                      </a:cubicBezTo>
                      <a:cubicBezTo>
                        <a:pt x="5236" y="5399"/>
                        <a:pt x="3272" y="5399"/>
                        <a:pt x="1963" y="4050"/>
                      </a:cubicBezTo>
                      <a:cubicBezTo>
                        <a:pt x="1309" y="4050"/>
                        <a:pt x="654" y="4050"/>
                        <a:pt x="0" y="4050"/>
                      </a:cubicBezTo>
                      <a:cubicBezTo>
                        <a:pt x="0" y="4050"/>
                        <a:pt x="0" y="5399"/>
                        <a:pt x="0" y="5399"/>
                      </a:cubicBezTo>
                      <a:cubicBezTo>
                        <a:pt x="0" y="5399"/>
                        <a:pt x="0" y="6750"/>
                        <a:pt x="0" y="6750"/>
                      </a:cubicBezTo>
                      <a:cubicBezTo>
                        <a:pt x="0" y="8100"/>
                        <a:pt x="0" y="9450"/>
                        <a:pt x="0" y="10800"/>
                      </a:cubicBezTo>
                      <a:cubicBezTo>
                        <a:pt x="0" y="10800"/>
                        <a:pt x="0" y="10800"/>
                        <a:pt x="0" y="10800"/>
                      </a:cubicBezTo>
                      <a:cubicBezTo>
                        <a:pt x="0" y="12150"/>
                        <a:pt x="0" y="13500"/>
                        <a:pt x="0" y="14850"/>
                      </a:cubicBezTo>
                      <a:cubicBezTo>
                        <a:pt x="0" y="16200"/>
                        <a:pt x="0" y="16200"/>
                        <a:pt x="0" y="16200"/>
                      </a:cubicBezTo>
                      <a:cubicBezTo>
                        <a:pt x="0" y="17550"/>
                        <a:pt x="0" y="17550"/>
                        <a:pt x="0" y="17550"/>
                      </a:cubicBezTo>
                      <a:cubicBezTo>
                        <a:pt x="654" y="17550"/>
                        <a:pt x="1309" y="17550"/>
                        <a:pt x="1963" y="17550"/>
                      </a:cubicBezTo>
                      <a:cubicBezTo>
                        <a:pt x="2618" y="17550"/>
                        <a:pt x="3272" y="17550"/>
                        <a:pt x="3927" y="17550"/>
                      </a:cubicBezTo>
                      <a:cubicBezTo>
                        <a:pt x="5236" y="18900"/>
                        <a:pt x="5236" y="20250"/>
                        <a:pt x="5890" y="21600"/>
                      </a:cubicBezTo>
                      <a:cubicBezTo>
                        <a:pt x="5890" y="21600"/>
                        <a:pt x="5890" y="21600"/>
                        <a:pt x="5890" y="21600"/>
                      </a:cubicBezTo>
                      <a:cubicBezTo>
                        <a:pt x="5890" y="21600"/>
                        <a:pt x="5890" y="21600"/>
                        <a:pt x="5890" y="21600"/>
                      </a:cubicBezTo>
                      <a:cubicBezTo>
                        <a:pt x="5890" y="21600"/>
                        <a:pt x="6545" y="21600"/>
                        <a:pt x="6545" y="21600"/>
                      </a:cubicBezTo>
                      <a:cubicBezTo>
                        <a:pt x="6545" y="21600"/>
                        <a:pt x="7200" y="21600"/>
                        <a:pt x="7200" y="21600"/>
                      </a:cubicBezTo>
                      <a:cubicBezTo>
                        <a:pt x="7200" y="21600"/>
                        <a:pt x="7200" y="21600"/>
                        <a:pt x="7200" y="21600"/>
                      </a:cubicBezTo>
                      <a:cubicBezTo>
                        <a:pt x="7854" y="21600"/>
                        <a:pt x="7854" y="21600"/>
                        <a:pt x="7854" y="21600"/>
                      </a:cubicBezTo>
                      <a:cubicBezTo>
                        <a:pt x="7854" y="21600"/>
                        <a:pt x="7854" y="21600"/>
                        <a:pt x="7854" y="21600"/>
                      </a:cubicBezTo>
                      <a:cubicBezTo>
                        <a:pt x="8509" y="21600"/>
                        <a:pt x="8509" y="20250"/>
                        <a:pt x="8509" y="20250"/>
                      </a:cubicBezTo>
                      <a:cubicBezTo>
                        <a:pt x="8509" y="20250"/>
                        <a:pt x="8509" y="20250"/>
                        <a:pt x="8509" y="20250"/>
                      </a:cubicBezTo>
                      <a:cubicBezTo>
                        <a:pt x="8509" y="20250"/>
                        <a:pt x="8509" y="20250"/>
                        <a:pt x="8509" y="20250"/>
                      </a:cubicBezTo>
                      <a:cubicBezTo>
                        <a:pt x="9163" y="20250"/>
                        <a:pt x="9163" y="20250"/>
                        <a:pt x="9163" y="20250"/>
                      </a:cubicBezTo>
                      <a:cubicBezTo>
                        <a:pt x="9163" y="20250"/>
                        <a:pt x="9163" y="20250"/>
                        <a:pt x="9163" y="20250"/>
                      </a:cubicBezTo>
                      <a:cubicBezTo>
                        <a:pt x="9163" y="20250"/>
                        <a:pt x="9163" y="20250"/>
                        <a:pt x="9163" y="20250"/>
                      </a:cubicBezTo>
                      <a:cubicBezTo>
                        <a:pt x="9163" y="20250"/>
                        <a:pt x="9163" y="20250"/>
                        <a:pt x="9163" y="20250"/>
                      </a:cubicBezTo>
                      <a:cubicBezTo>
                        <a:pt x="9163" y="20250"/>
                        <a:pt x="9163" y="20250"/>
                        <a:pt x="9163" y="20250"/>
                      </a:cubicBezTo>
                      <a:cubicBezTo>
                        <a:pt x="10472" y="20250"/>
                        <a:pt x="11782" y="20250"/>
                        <a:pt x="12437" y="20250"/>
                      </a:cubicBezTo>
                      <a:cubicBezTo>
                        <a:pt x="13091" y="20250"/>
                        <a:pt x="13091" y="21600"/>
                        <a:pt x="13746" y="21600"/>
                      </a:cubicBezTo>
                      <a:cubicBezTo>
                        <a:pt x="13746" y="18900"/>
                        <a:pt x="15055" y="14850"/>
                        <a:pt x="16364" y="13500"/>
                      </a:cubicBezTo>
                      <a:cubicBezTo>
                        <a:pt x="16364" y="13500"/>
                        <a:pt x="17019" y="13500"/>
                        <a:pt x="17019" y="12150"/>
                      </a:cubicBezTo>
                      <a:cubicBezTo>
                        <a:pt x="17019" y="10800"/>
                        <a:pt x="17019" y="6750"/>
                        <a:pt x="18982" y="6750"/>
                      </a:cubicBezTo>
                      <a:cubicBezTo>
                        <a:pt x="18982" y="6750"/>
                        <a:pt x="18982" y="6750"/>
                        <a:pt x="18982" y="5399"/>
                      </a:cubicBezTo>
                      <a:cubicBezTo>
                        <a:pt x="19637" y="5399"/>
                        <a:pt x="19637" y="5399"/>
                        <a:pt x="19637" y="5399"/>
                      </a:cubicBezTo>
                      <a:cubicBezTo>
                        <a:pt x="19637" y="5399"/>
                        <a:pt x="20291" y="5399"/>
                        <a:pt x="20291" y="4050"/>
                      </a:cubicBezTo>
                      <a:cubicBezTo>
                        <a:pt x="20291" y="4050"/>
                        <a:pt x="20946" y="4050"/>
                        <a:pt x="20946" y="4050"/>
                      </a:cubicBezTo>
                      <a:cubicBezTo>
                        <a:pt x="20946" y="2699"/>
                        <a:pt x="20946" y="2699"/>
                        <a:pt x="20946" y="2699"/>
                      </a:cubicBezTo>
                      <a:cubicBezTo>
                        <a:pt x="21600" y="2699"/>
                        <a:pt x="21600" y="2699"/>
                        <a:pt x="21600" y="1349"/>
                      </a:cubicBezTo>
                      <a:cubicBezTo>
                        <a:pt x="21600" y="1349"/>
                        <a:pt x="21600" y="1349"/>
                        <a:pt x="21600" y="1349"/>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24" name="Shape">
                  <a:extLst>
                    <a:ext uri="{FF2B5EF4-FFF2-40B4-BE49-F238E27FC236}">
                      <a16:creationId xmlns:a16="http://schemas.microsoft.com/office/drawing/2014/main" id="{AAC431F7-5338-4E10-97E1-47C7EED08827}"/>
                    </a:ext>
                  </a:extLst>
                </p:cNvPr>
                <p:cNvSpPr/>
                <p:nvPr/>
              </p:nvSpPr>
              <p:spPr>
                <a:xfrm>
                  <a:off x="426793" y="540758"/>
                  <a:ext cx="83800" cy="7226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277" y="0"/>
                        <a:pt x="21277" y="0"/>
                      </a:cubicBezTo>
                      <a:cubicBezTo>
                        <a:pt x="21277" y="0"/>
                        <a:pt x="21277" y="332"/>
                        <a:pt x="21277" y="332"/>
                      </a:cubicBezTo>
                      <a:cubicBezTo>
                        <a:pt x="21277" y="332"/>
                        <a:pt x="20955" y="332"/>
                        <a:pt x="20955" y="332"/>
                      </a:cubicBezTo>
                      <a:cubicBezTo>
                        <a:pt x="20955" y="664"/>
                        <a:pt x="20955" y="664"/>
                        <a:pt x="20955" y="996"/>
                      </a:cubicBezTo>
                      <a:cubicBezTo>
                        <a:pt x="20310" y="1661"/>
                        <a:pt x="19343" y="1661"/>
                        <a:pt x="19020" y="1661"/>
                      </a:cubicBezTo>
                      <a:cubicBezTo>
                        <a:pt x="19020" y="1661"/>
                        <a:pt x="19020" y="1661"/>
                        <a:pt x="19020" y="1661"/>
                      </a:cubicBezTo>
                      <a:cubicBezTo>
                        <a:pt x="18376" y="1661"/>
                        <a:pt x="16441" y="1661"/>
                        <a:pt x="15474" y="1329"/>
                      </a:cubicBezTo>
                      <a:cubicBezTo>
                        <a:pt x="15152" y="996"/>
                        <a:pt x="14829" y="996"/>
                        <a:pt x="14829" y="996"/>
                      </a:cubicBezTo>
                      <a:cubicBezTo>
                        <a:pt x="14829" y="996"/>
                        <a:pt x="14507" y="996"/>
                        <a:pt x="13217" y="996"/>
                      </a:cubicBezTo>
                      <a:cubicBezTo>
                        <a:pt x="12895" y="996"/>
                        <a:pt x="12573" y="996"/>
                        <a:pt x="12573" y="996"/>
                      </a:cubicBezTo>
                      <a:cubicBezTo>
                        <a:pt x="12250" y="996"/>
                        <a:pt x="12250" y="996"/>
                        <a:pt x="12250" y="996"/>
                      </a:cubicBezTo>
                      <a:cubicBezTo>
                        <a:pt x="11928" y="996"/>
                        <a:pt x="11928" y="996"/>
                        <a:pt x="11605" y="996"/>
                      </a:cubicBezTo>
                      <a:cubicBezTo>
                        <a:pt x="11605" y="996"/>
                        <a:pt x="11605" y="996"/>
                        <a:pt x="11283" y="996"/>
                      </a:cubicBezTo>
                      <a:cubicBezTo>
                        <a:pt x="11283" y="996"/>
                        <a:pt x="10961" y="996"/>
                        <a:pt x="10961" y="996"/>
                      </a:cubicBezTo>
                      <a:cubicBezTo>
                        <a:pt x="10961" y="996"/>
                        <a:pt x="10638" y="996"/>
                        <a:pt x="10638" y="996"/>
                      </a:cubicBezTo>
                      <a:cubicBezTo>
                        <a:pt x="10638" y="996"/>
                        <a:pt x="10638" y="996"/>
                        <a:pt x="10638" y="996"/>
                      </a:cubicBezTo>
                      <a:cubicBezTo>
                        <a:pt x="10638" y="996"/>
                        <a:pt x="10638" y="996"/>
                        <a:pt x="10316" y="996"/>
                      </a:cubicBezTo>
                      <a:cubicBezTo>
                        <a:pt x="10316" y="996"/>
                        <a:pt x="10316" y="1329"/>
                        <a:pt x="10316" y="1329"/>
                      </a:cubicBezTo>
                      <a:cubicBezTo>
                        <a:pt x="10316" y="1329"/>
                        <a:pt x="10316" y="1329"/>
                        <a:pt x="9994" y="1329"/>
                      </a:cubicBezTo>
                      <a:cubicBezTo>
                        <a:pt x="9994" y="1329"/>
                        <a:pt x="9994" y="1329"/>
                        <a:pt x="9994" y="1661"/>
                      </a:cubicBezTo>
                      <a:cubicBezTo>
                        <a:pt x="9994" y="1661"/>
                        <a:pt x="9671" y="1661"/>
                        <a:pt x="9671" y="1661"/>
                      </a:cubicBezTo>
                      <a:cubicBezTo>
                        <a:pt x="9671" y="1661"/>
                        <a:pt x="9671" y="1661"/>
                        <a:pt x="9349" y="1993"/>
                      </a:cubicBezTo>
                      <a:cubicBezTo>
                        <a:pt x="9349" y="1993"/>
                        <a:pt x="9349" y="1993"/>
                        <a:pt x="9026" y="1993"/>
                      </a:cubicBezTo>
                      <a:cubicBezTo>
                        <a:pt x="9026" y="1993"/>
                        <a:pt x="9026" y="1993"/>
                        <a:pt x="9026" y="1993"/>
                      </a:cubicBezTo>
                      <a:cubicBezTo>
                        <a:pt x="8704" y="2326"/>
                        <a:pt x="8704" y="2326"/>
                        <a:pt x="8704" y="2326"/>
                      </a:cubicBezTo>
                      <a:cubicBezTo>
                        <a:pt x="8382" y="2326"/>
                        <a:pt x="8382" y="2326"/>
                        <a:pt x="8382" y="2326"/>
                      </a:cubicBezTo>
                      <a:cubicBezTo>
                        <a:pt x="8382" y="2326"/>
                        <a:pt x="8059" y="2326"/>
                        <a:pt x="8059" y="2658"/>
                      </a:cubicBezTo>
                      <a:cubicBezTo>
                        <a:pt x="8059" y="2658"/>
                        <a:pt x="7737" y="2658"/>
                        <a:pt x="7737" y="2658"/>
                      </a:cubicBezTo>
                      <a:cubicBezTo>
                        <a:pt x="7737" y="2658"/>
                        <a:pt x="7737" y="2658"/>
                        <a:pt x="7414" y="2658"/>
                      </a:cubicBezTo>
                      <a:cubicBezTo>
                        <a:pt x="7414" y="2658"/>
                        <a:pt x="7414" y="2658"/>
                        <a:pt x="7414" y="2658"/>
                      </a:cubicBezTo>
                      <a:cubicBezTo>
                        <a:pt x="7092" y="2658"/>
                        <a:pt x="7092" y="2990"/>
                        <a:pt x="6770" y="2990"/>
                      </a:cubicBezTo>
                      <a:cubicBezTo>
                        <a:pt x="6770" y="2990"/>
                        <a:pt x="6770" y="2658"/>
                        <a:pt x="6770" y="2658"/>
                      </a:cubicBezTo>
                      <a:cubicBezTo>
                        <a:pt x="6770" y="2990"/>
                        <a:pt x="6447" y="2990"/>
                        <a:pt x="6447" y="2990"/>
                      </a:cubicBezTo>
                      <a:cubicBezTo>
                        <a:pt x="6447" y="3323"/>
                        <a:pt x="5802" y="3655"/>
                        <a:pt x="5158" y="3987"/>
                      </a:cubicBezTo>
                      <a:cubicBezTo>
                        <a:pt x="5158" y="3987"/>
                        <a:pt x="4835" y="3987"/>
                        <a:pt x="4835" y="3987"/>
                      </a:cubicBezTo>
                      <a:cubicBezTo>
                        <a:pt x="4513" y="3987"/>
                        <a:pt x="4513" y="3987"/>
                        <a:pt x="4513" y="3987"/>
                      </a:cubicBezTo>
                      <a:cubicBezTo>
                        <a:pt x="4513" y="3987"/>
                        <a:pt x="4513" y="3987"/>
                        <a:pt x="4513" y="3987"/>
                      </a:cubicBezTo>
                      <a:cubicBezTo>
                        <a:pt x="4191" y="3987"/>
                        <a:pt x="4191" y="3987"/>
                        <a:pt x="4191" y="3987"/>
                      </a:cubicBezTo>
                      <a:cubicBezTo>
                        <a:pt x="3868" y="3987"/>
                        <a:pt x="3868" y="3987"/>
                        <a:pt x="3546" y="3987"/>
                      </a:cubicBezTo>
                      <a:cubicBezTo>
                        <a:pt x="3546" y="3987"/>
                        <a:pt x="3223" y="3987"/>
                        <a:pt x="3223" y="3987"/>
                      </a:cubicBezTo>
                      <a:cubicBezTo>
                        <a:pt x="3223" y="3987"/>
                        <a:pt x="2901" y="3987"/>
                        <a:pt x="2901" y="3987"/>
                      </a:cubicBezTo>
                      <a:cubicBezTo>
                        <a:pt x="2901" y="4319"/>
                        <a:pt x="2901" y="4319"/>
                        <a:pt x="2901" y="4652"/>
                      </a:cubicBezTo>
                      <a:cubicBezTo>
                        <a:pt x="2901" y="4652"/>
                        <a:pt x="2901" y="4652"/>
                        <a:pt x="2579" y="4652"/>
                      </a:cubicBezTo>
                      <a:cubicBezTo>
                        <a:pt x="2579" y="4984"/>
                        <a:pt x="2579" y="4984"/>
                        <a:pt x="2579" y="4984"/>
                      </a:cubicBezTo>
                      <a:cubicBezTo>
                        <a:pt x="2579" y="5316"/>
                        <a:pt x="2256" y="5316"/>
                        <a:pt x="2256" y="5316"/>
                      </a:cubicBezTo>
                      <a:cubicBezTo>
                        <a:pt x="2256" y="5649"/>
                        <a:pt x="2256" y="5649"/>
                        <a:pt x="2256" y="5649"/>
                      </a:cubicBezTo>
                      <a:cubicBezTo>
                        <a:pt x="1934" y="5981"/>
                        <a:pt x="1934" y="5981"/>
                        <a:pt x="1611" y="6313"/>
                      </a:cubicBezTo>
                      <a:cubicBezTo>
                        <a:pt x="1611" y="6313"/>
                        <a:pt x="1611" y="6313"/>
                        <a:pt x="1611" y="6646"/>
                      </a:cubicBezTo>
                      <a:cubicBezTo>
                        <a:pt x="1611" y="6978"/>
                        <a:pt x="1289" y="7643"/>
                        <a:pt x="644" y="7643"/>
                      </a:cubicBezTo>
                      <a:cubicBezTo>
                        <a:pt x="322" y="7643"/>
                        <a:pt x="322" y="7975"/>
                        <a:pt x="322" y="7975"/>
                      </a:cubicBezTo>
                      <a:cubicBezTo>
                        <a:pt x="322" y="7975"/>
                        <a:pt x="322" y="7975"/>
                        <a:pt x="322" y="7975"/>
                      </a:cubicBezTo>
                      <a:cubicBezTo>
                        <a:pt x="322" y="7975"/>
                        <a:pt x="322" y="7975"/>
                        <a:pt x="322" y="8307"/>
                      </a:cubicBezTo>
                      <a:cubicBezTo>
                        <a:pt x="322" y="8307"/>
                        <a:pt x="322" y="8307"/>
                        <a:pt x="322" y="8307"/>
                      </a:cubicBezTo>
                      <a:cubicBezTo>
                        <a:pt x="322" y="8307"/>
                        <a:pt x="322" y="8640"/>
                        <a:pt x="322" y="8640"/>
                      </a:cubicBezTo>
                      <a:cubicBezTo>
                        <a:pt x="322" y="8640"/>
                        <a:pt x="322" y="8640"/>
                        <a:pt x="0" y="8640"/>
                      </a:cubicBezTo>
                      <a:cubicBezTo>
                        <a:pt x="0" y="8640"/>
                        <a:pt x="0" y="8640"/>
                        <a:pt x="0" y="8640"/>
                      </a:cubicBezTo>
                      <a:cubicBezTo>
                        <a:pt x="1289" y="9304"/>
                        <a:pt x="2256" y="10966"/>
                        <a:pt x="1934" y="12627"/>
                      </a:cubicBezTo>
                      <a:cubicBezTo>
                        <a:pt x="1934" y="12627"/>
                        <a:pt x="1934" y="12960"/>
                        <a:pt x="2256" y="12960"/>
                      </a:cubicBezTo>
                      <a:cubicBezTo>
                        <a:pt x="2579" y="13292"/>
                        <a:pt x="3223" y="13292"/>
                        <a:pt x="3546" y="12960"/>
                      </a:cubicBezTo>
                      <a:cubicBezTo>
                        <a:pt x="3868" y="12627"/>
                        <a:pt x="4191" y="12295"/>
                        <a:pt x="4835" y="12295"/>
                      </a:cubicBezTo>
                      <a:cubicBezTo>
                        <a:pt x="6125" y="12295"/>
                        <a:pt x="8059" y="13624"/>
                        <a:pt x="8059" y="14621"/>
                      </a:cubicBezTo>
                      <a:cubicBezTo>
                        <a:pt x="8059" y="14953"/>
                        <a:pt x="7737" y="15286"/>
                        <a:pt x="7092" y="15286"/>
                      </a:cubicBezTo>
                      <a:cubicBezTo>
                        <a:pt x="6770" y="15286"/>
                        <a:pt x="6447" y="15286"/>
                        <a:pt x="6125" y="15286"/>
                      </a:cubicBezTo>
                      <a:cubicBezTo>
                        <a:pt x="5158" y="15286"/>
                        <a:pt x="4191" y="14953"/>
                        <a:pt x="3868" y="15286"/>
                      </a:cubicBezTo>
                      <a:cubicBezTo>
                        <a:pt x="3546" y="15618"/>
                        <a:pt x="3546" y="15618"/>
                        <a:pt x="3546" y="15618"/>
                      </a:cubicBezTo>
                      <a:cubicBezTo>
                        <a:pt x="3546" y="15618"/>
                        <a:pt x="3868" y="15950"/>
                        <a:pt x="4191" y="16283"/>
                      </a:cubicBezTo>
                      <a:cubicBezTo>
                        <a:pt x="4513" y="16615"/>
                        <a:pt x="5158" y="17280"/>
                        <a:pt x="4835" y="18276"/>
                      </a:cubicBezTo>
                      <a:cubicBezTo>
                        <a:pt x="4835" y="18609"/>
                        <a:pt x="4835" y="18941"/>
                        <a:pt x="5158" y="19273"/>
                      </a:cubicBezTo>
                      <a:cubicBezTo>
                        <a:pt x="5480" y="19606"/>
                        <a:pt x="5802" y="19938"/>
                        <a:pt x="6125" y="19938"/>
                      </a:cubicBezTo>
                      <a:cubicBezTo>
                        <a:pt x="6770" y="19938"/>
                        <a:pt x="7737" y="20603"/>
                        <a:pt x="8382" y="20935"/>
                      </a:cubicBezTo>
                      <a:cubicBezTo>
                        <a:pt x="8382" y="21267"/>
                        <a:pt x="8704" y="21267"/>
                        <a:pt x="9026" y="21600"/>
                      </a:cubicBezTo>
                      <a:cubicBezTo>
                        <a:pt x="8704" y="21267"/>
                        <a:pt x="8704" y="20603"/>
                        <a:pt x="8382" y="20270"/>
                      </a:cubicBezTo>
                      <a:cubicBezTo>
                        <a:pt x="8059" y="19273"/>
                        <a:pt x="8059" y="18609"/>
                        <a:pt x="8382" y="18276"/>
                      </a:cubicBezTo>
                      <a:cubicBezTo>
                        <a:pt x="8382" y="17944"/>
                        <a:pt x="8704" y="17612"/>
                        <a:pt x="9026" y="17612"/>
                      </a:cubicBezTo>
                      <a:cubicBezTo>
                        <a:pt x="9349" y="17612"/>
                        <a:pt x="9349" y="17944"/>
                        <a:pt x="9671" y="17944"/>
                      </a:cubicBezTo>
                      <a:cubicBezTo>
                        <a:pt x="9994" y="17944"/>
                        <a:pt x="10316" y="17944"/>
                        <a:pt x="10638" y="17944"/>
                      </a:cubicBezTo>
                      <a:cubicBezTo>
                        <a:pt x="10638" y="17944"/>
                        <a:pt x="10638" y="17944"/>
                        <a:pt x="10961" y="17944"/>
                      </a:cubicBezTo>
                      <a:cubicBezTo>
                        <a:pt x="10961" y="17944"/>
                        <a:pt x="10316" y="17612"/>
                        <a:pt x="9671" y="17612"/>
                      </a:cubicBezTo>
                      <a:cubicBezTo>
                        <a:pt x="9671" y="17612"/>
                        <a:pt x="9671" y="17612"/>
                        <a:pt x="9671" y="17612"/>
                      </a:cubicBezTo>
                      <a:cubicBezTo>
                        <a:pt x="9026" y="17612"/>
                        <a:pt x="8704" y="17280"/>
                        <a:pt x="8704" y="16947"/>
                      </a:cubicBezTo>
                      <a:cubicBezTo>
                        <a:pt x="8382" y="16947"/>
                        <a:pt x="8382" y="16283"/>
                        <a:pt x="8704" y="15950"/>
                      </a:cubicBezTo>
                      <a:cubicBezTo>
                        <a:pt x="9026" y="15286"/>
                        <a:pt x="10316" y="14953"/>
                        <a:pt x="11283" y="15618"/>
                      </a:cubicBezTo>
                      <a:cubicBezTo>
                        <a:pt x="11928" y="15950"/>
                        <a:pt x="12250" y="15950"/>
                        <a:pt x="12573" y="15618"/>
                      </a:cubicBezTo>
                      <a:cubicBezTo>
                        <a:pt x="12895" y="15286"/>
                        <a:pt x="13217" y="15286"/>
                        <a:pt x="13217" y="15286"/>
                      </a:cubicBezTo>
                      <a:cubicBezTo>
                        <a:pt x="13217" y="14953"/>
                        <a:pt x="13540" y="14621"/>
                        <a:pt x="13217" y="14289"/>
                      </a:cubicBezTo>
                      <a:cubicBezTo>
                        <a:pt x="13217" y="13956"/>
                        <a:pt x="12895" y="13624"/>
                        <a:pt x="12250" y="13624"/>
                      </a:cubicBezTo>
                      <a:cubicBezTo>
                        <a:pt x="11605" y="13292"/>
                        <a:pt x="11283" y="13292"/>
                        <a:pt x="10961" y="13624"/>
                      </a:cubicBezTo>
                      <a:cubicBezTo>
                        <a:pt x="10961" y="13956"/>
                        <a:pt x="10638" y="13956"/>
                        <a:pt x="9994" y="13956"/>
                      </a:cubicBezTo>
                      <a:cubicBezTo>
                        <a:pt x="9671" y="13956"/>
                        <a:pt x="9349" y="13624"/>
                        <a:pt x="9026" y="13292"/>
                      </a:cubicBezTo>
                      <a:cubicBezTo>
                        <a:pt x="8704" y="12960"/>
                        <a:pt x="8382" y="12627"/>
                        <a:pt x="8382" y="11963"/>
                      </a:cubicBezTo>
                      <a:cubicBezTo>
                        <a:pt x="8382" y="11630"/>
                        <a:pt x="9026" y="11298"/>
                        <a:pt x="9349" y="11298"/>
                      </a:cubicBezTo>
                      <a:cubicBezTo>
                        <a:pt x="9671" y="10966"/>
                        <a:pt x="9994" y="10966"/>
                        <a:pt x="9994" y="10966"/>
                      </a:cubicBezTo>
                      <a:cubicBezTo>
                        <a:pt x="9994" y="10301"/>
                        <a:pt x="9026" y="9304"/>
                        <a:pt x="8382" y="8640"/>
                      </a:cubicBezTo>
                      <a:cubicBezTo>
                        <a:pt x="7737" y="7975"/>
                        <a:pt x="7414" y="7643"/>
                        <a:pt x="7092" y="6978"/>
                      </a:cubicBezTo>
                      <a:cubicBezTo>
                        <a:pt x="6447" y="6313"/>
                        <a:pt x="6770" y="5649"/>
                        <a:pt x="6770" y="5316"/>
                      </a:cubicBezTo>
                      <a:cubicBezTo>
                        <a:pt x="7092" y="4984"/>
                        <a:pt x="7737" y="4652"/>
                        <a:pt x="8704" y="4652"/>
                      </a:cubicBezTo>
                      <a:cubicBezTo>
                        <a:pt x="9349" y="4652"/>
                        <a:pt x="9671" y="4984"/>
                        <a:pt x="9994" y="5316"/>
                      </a:cubicBezTo>
                      <a:cubicBezTo>
                        <a:pt x="10316" y="5649"/>
                        <a:pt x="11283" y="5981"/>
                        <a:pt x="11928" y="5649"/>
                      </a:cubicBezTo>
                      <a:cubicBezTo>
                        <a:pt x="11928" y="5316"/>
                        <a:pt x="11928" y="5316"/>
                        <a:pt x="11928" y="5316"/>
                      </a:cubicBezTo>
                      <a:cubicBezTo>
                        <a:pt x="11605" y="4652"/>
                        <a:pt x="11283" y="3323"/>
                        <a:pt x="12895" y="2658"/>
                      </a:cubicBezTo>
                      <a:cubicBezTo>
                        <a:pt x="13217" y="2658"/>
                        <a:pt x="13540" y="2326"/>
                        <a:pt x="13862" y="2326"/>
                      </a:cubicBezTo>
                      <a:cubicBezTo>
                        <a:pt x="14829" y="2326"/>
                        <a:pt x="15152" y="2990"/>
                        <a:pt x="15474" y="3323"/>
                      </a:cubicBezTo>
                      <a:cubicBezTo>
                        <a:pt x="15474" y="3323"/>
                        <a:pt x="15474" y="3323"/>
                        <a:pt x="15474" y="3323"/>
                      </a:cubicBezTo>
                      <a:cubicBezTo>
                        <a:pt x="15474" y="3323"/>
                        <a:pt x="15474" y="3323"/>
                        <a:pt x="15474" y="2990"/>
                      </a:cubicBezTo>
                      <a:cubicBezTo>
                        <a:pt x="16119" y="2658"/>
                        <a:pt x="16764" y="1993"/>
                        <a:pt x="18053" y="1993"/>
                      </a:cubicBezTo>
                      <a:cubicBezTo>
                        <a:pt x="19020" y="1993"/>
                        <a:pt x="19665" y="2326"/>
                        <a:pt x="20310" y="2990"/>
                      </a:cubicBezTo>
                      <a:cubicBezTo>
                        <a:pt x="20310" y="2990"/>
                        <a:pt x="20310" y="2990"/>
                        <a:pt x="20310" y="2990"/>
                      </a:cubicBezTo>
                      <a:cubicBezTo>
                        <a:pt x="20310" y="2990"/>
                        <a:pt x="20632" y="2658"/>
                        <a:pt x="20632" y="2658"/>
                      </a:cubicBezTo>
                      <a:cubicBezTo>
                        <a:pt x="20632" y="2658"/>
                        <a:pt x="20632" y="2658"/>
                        <a:pt x="20632" y="2658"/>
                      </a:cubicBezTo>
                      <a:cubicBezTo>
                        <a:pt x="20632" y="2658"/>
                        <a:pt x="20632" y="2658"/>
                        <a:pt x="20632" y="2658"/>
                      </a:cubicBezTo>
                      <a:cubicBezTo>
                        <a:pt x="20632" y="1993"/>
                        <a:pt x="20955" y="1661"/>
                        <a:pt x="21277" y="1329"/>
                      </a:cubicBezTo>
                      <a:cubicBezTo>
                        <a:pt x="21600" y="996"/>
                        <a:pt x="21600" y="996"/>
                        <a:pt x="21600" y="664"/>
                      </a:cubicBezTo>
                      <a:cubicBezTo>
                        <a:pt x="21600" y="664"/>
                        <a:pt x="21600" y="332"/>
                        <a:pt x="21600" y="332"/>
                      </a:cubicBezTo>
                      <a:cubicBezTo>
                        <a:pt x="21600" y="332"/>
                        <a:pt x="21600" y="332"/>
                        <a:pt x="21600" y="332"/>
                      </a:cubicBezTo>
                      <a:cubicBezTo>
                        <a:pt x="21600" y="0"/>
                        <a:pt x="21600" y="0"/>
                        <a:pt x="21600" y="0"/>
                      </a:cubicBezTo>
                      <a:cubicBezTo>
                        <a:pt x="21600" y="0"/>
                        <a:pt x="21600" y="0"/>
                        <a:pt x="2160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25" name="Shape">
                  <a:extLst>
                    <a:ext uri="{FF2B5EF4-FFF2-40B4-BE49-F238E27FC236}">
                      <a16:creationId xmlns:a16="http://schemas.microsoft.com/office/drawing/2014/main" id="{57383EA6-F24B-46C8-9D59-30150CDE4A8E}"/>
                    </a:ext>
                  </a:extLst>
                </p:cNvPr>
                <p:cNvSpPr/>
                <p:nvPr/>
              </p:nvSpPr>
              <p:spPr>
                <a:xfrm>
                  <a:off x="-1" y="334985"/>
                  <a:ext cx="54130" cy="46419"/>
                </a:xfrm>
                <a:custGeom>
                  <a:avLst/>
                  <a:gdLst/>
                  <a:ahLst/>
                  <a:cxnLst>
                    <a:cxn ang="0">
                      <a:pos x="wd2" y="hd2"/>
                    </a:cxn>
                    <a:cxn ang="5400000">
                      <a:pos x="wd2" y="hd2"/>
                    </a:cxn>
                    <a:cxn ang="10800000">
                      <a:pos x="wd2" y="hd2"/>
                    </a:cxn>
                    <a:cxn ang="16200000">
                      <a:pos x="wd2" y="hd2"/>
                    </a:cxn>
                  </a:cxnLst>
                  <a:rect l="0" t="0" r="r" b="b"/>
                  <a:pathLst>
                    <a:path w="20894" h="21600" extrusionOk="0">
                      <a:moveTo>
                        <a:pt x="9600" y="514"/>
                      </a:moveTo>
                      <a:cubicBezTo>
                        <a:pt x="8639" y="514"/>
                        <a:pt x="8160" y="1028"/>
                        <a:pt x="7199" y="1542"/>
                      </a:cubicBezTo>
                      <a:cubicBezTo>
                        <a:pt x="6239" y="2057"/>
                        <a:pt x="4800" y="2057"/>
                        <a:pt x="3360" y="1542"/>
                      </a:cubicBezTo>
                      <a:cubicBezTo>
                        <a:pt x="2879" y="1542"/>
                        <a:pt x="1919" y="1542"/>
                        <a:pt x="1439" y="1542"/>
                      </a:cubicBezTo>
                      <a:cubicBezTo>
                        <a:pt x="1919" y="1542"/>
                        <a:pt x="1919" y="1542"/>
                        <a:pt x="1919" y="1542"/>
                      </a:cubicBezTo>
                      <a:cubicBezTo>
                        <a:pt x="2399" y="2571"/>
                        <a:pt x="3839" y="3600"/>
                        <a:pt x="2399" y="5657"/>
                      </a:cubicBezTo>
                      <a:cubicBezTo>
                        <a:pt x="1919" y="6171"/>
                        <a:pt x="1919" y="6171"/>
                        <a:pt x="1919" y="6171"/>
                      </a:cubicBezTo>
                      <a:cubicBezTo>
                        <a:pt x="1919" y="6171"/>
                        <a:pt x="2399" y="6685"/>
                        <a:pt x="2879" y="7200"/>
                      </a:cubicBezTo>
                      <a:cubicBezTo>
                        <a:pt x="3360" y="7200"/>
                        <a:pt x="3839" y="7714"/>
                        <a:pt x="4800" y="8228"/>
                      </a:cubicBezTo>
                      <a:cubicBezTo>
                        <a:pt x="5279" y="8742"/>
                        <a:pt x="5759" y="9771"/>
                        <a:pt x="5759" y="10285"/>
                      </a:cubicBezTo>
                      <a:cubicBezTo>
                        <a:pt x="5759" y="11315"/>
                        <a:pt x="5279" y="11829"/>
                        <a:pt x="4800" y="12343"/>
                      </a:cubicBezTo>
                      <a:cubicBezTo>
                        <a:pt x="3839" y="13372"/>
                        <a:pt x="3839" y="13372"/>
                        <a:pt x="3839" y="13886"/>
                      </a:cubicBezTo>
                      <a:cubicBezTo>
                        <a:pt x="3839" y="15943"/>
                        <a:pt x="1919" y="16972"/>
                        <a:pt x="959" y="17486"/>
                      </a:cubicBezTo>
                      <a:cubicBezTo>
                        <a:pt x="479" y="17486"/>
                        <a:pt x="0" y="18001"/>
                        <a:pt x="0" y="18001"/>
                      </a:cubicBezTo>
                      <a:cubicBezTo>
                        <a:pt x="0" y="18001"/>
                        <a:pt x="0" y="18515"/>
                        <a:pt x="479" y="19029"/>
                      </a:cubicBezTo>
                      <a:cubicBezTo>
                        <a:pt x="959" y="20058"/>
                        <a:pt x="2879" y="21600"/>
                        <a:pt x="4319" y="21600"/>
                      </a:cubicBezTo>
                      <a:cubicBezTo>
                        <a:pt x="6239" y="21600"/>
                        <a:pt x="10559" y="20058"/>
                        <a:pt x="12960" y="17486"/>
                      </a:cubicBezTo>
                      <a:cubicBezTo>
                        <a:pt x="14399" y="16458"/>
                        <a:pt x="15360" y="15943"/>
                        <a:pt x="16320" y="15943"/>
                      </a:cubicBezTo>
                      <a:cubicBezTo>
                        <a:pt x="16800" y="15943"/>
                        <a:pt x="17279" y="15943"/>
                        <a:pt x="17759" y="15943"/>
                      </a:cubicBezTo>
                      <a:cubicBezTo>
                        <a:pt x="18239" y="15943"/>
                        <a:pt x="18239" y="16458"/>
                        <a:pt x="18720" y="16458"/>
                      </a:cubicBezTo>
                      <a:cubicBezTo>
                        <a:pt x="18720" y="16458"/>
                        <a:pt x="18720" y="16458"/>
                        <a:pt x="18720" y="16458"/>
                      </a:cubicBezTo>
                      <a:cubicBezTo>
                        <a:pt x="19200" y="16458"/>
                        <a:pt x="19680" y="15943"/>
                        <a:pt x="20159" y="15943"/>
                      </a:cubicBezTo>
                      <a:cubicBezTo>
                        <a:pt x="21600" y="14915"/>
                        <a:pt x="20639" y="6171"/>
                        <a:pt x="19680" y="3600"/>
                      </a:cubicBezTo>
                      <a:cubicBezTo>
                        <a:pt x="19200" y="3600"/>
                        <a:pt x="19200" y="3085"/>
                        <a:pt x="19200" y="3085"/>
                      </a:cubicBezTo>
                      <a:cubicBezTo>
                        <a:pt x="19200" y="2571"/>
                        <a:pt x="19200" y="2571"/>
                        <a:pt x="18720" y="2571"/>
                      </a:cubicBezTo>
                      <a:cubicBezTo>
                        <a:pt x="18720" y="2571"/>
                        <a:pt x="18720" y="2571"/>
                        <a:pt x="18720" y="2057"/>
                      </a:cubicBezTo>
                      <a:cubicBezTo>
                        <a:pt x="18239" y="2057"/>
                        <a:pt x="18239" y="1542"/>
                        <a:pt x="17759" y="1542"/>
                      </a:cubicBezTo>
                      <a:cubicBezTo>
                        <a:pt x="17279" y="514"/>
                        <a:pt x="16800" y="514"/>
                        <a:pt x="16800" y="514"/>
                      </a:cubicBezTo>
                      <a:cubicBezTo>
                        <a:pt x="16800" y="514"/>
                        <a:pt x="16320" y="1028"/>
                        <a:pt x="16320" y="2057"/>
                      </a:cubicBezTo>
                      <a:cubicBezTo>
                        <a:pt x="16320" y="3085"/>
                        <a:pt x="15360" y="3600"/>
                        <a:pt x="14879" y="3600"/>
                      </a:cubicBezTo>
                      <a:cubicBezTo>
                        <a:pt x="14399" y="3600"/>
                        <a:pt x="13440" y="3085"/>
                        <a:pt x="12960" y="2571"/>
                      </a:cubicBezTo>
                      <a:cubicBezTo>
                        <a:pt x="12480" y="2571"/>
                        <a:pt x="11999" y="2057"/>
                        <a:pt x="11999" y="2057"/>
                      </a:cubicBezTo>
                      <a:cubicBezTo>
                        <a:pt x="11040" y="2057"/>
                        <a:pt x="10559" y="1542"/>
                        <a:pt x="10559" y="1028"/>
                      </a:cubicBezTo>
                      <a:cubicBezTo>
                        <a:pt x="10559" y="514"/>
                        <a:pt x="10559" y="514"/>
                        <a:pt x="10559" y="0"/>
                      </a:cubicBezTo>
                      <a:cubicBezTo>
                        <a:pt x="10559" y="0"/>
                        <a:pt x="10559" y="0"/>
                        <a:pt x="10559" y="0"/>
                      </a:cubicBezTo>
                      <a:cubicBezTo>
                        <a:pt x="10079" y="0"/>
                        <a:pt x="10079" y="514"/>
                        <a:pt x="9600" y="514"/>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26" name="Shape">
                  <a:extLst>
                    <a:ext uri="{FF2B5EF4-FFF2-40B4-BE49-F238E27FC236}">
                      <a16:creationId xmlns:a16="http://schemas.microsoft.com/office/drawing/2014/main" id="{1BA7B802-BC91-404B-8461-47ACAD446677}"/>
                    </a:ext>
                  </a:extLst>
                </p:cNvPr>
                <p:cNvSpPr/>
                <p:nvPr/>
              </p:nvSpPr>
              <p:spPr>
                <a:xfrm>
                  <a:off x="32789" y="320628"/>
                  <a:ext cx="29670" cy="16753"/>
                </a:xfrm>
                <a:custGeom>
                  <a:avLst/>
                  <a:gdLst/>
                  <a:ahLst/>
                  <a:cxnLst>
                    <a:cxn ang="0">
                      <a:pos x="wd2" y="hd2"/>
                    </a:cxn>
                    <a:cxn ang="5400000">
                      <a:pos x="wd2" y="hd2"/>
                    </a:cxn>
                    <a:cxn ang="10800000">
                      <a:pos x="wd2" y="hd2"/>
                    </a:cxn>
                    <a:cxn ang="16200000">
                      <a:pos x="wd2" y="hd2"/>
                    </a:cxn>
                  </a:cxnLst>
                  <a:rect l="0" t="0" r="r" b="b"/>
                  <a:pathLst>
                    <a:path w="21600" h="20757" extrusionOk="0">
                      <a:moveTo>
                        <a:pt x="21600" y="14997"/>
                      </a:moveTo>
                      <a:cubicBezTo>
                        <a:pt x="21600" y="14997"/>
                        <a:pt x="21600" y="13557"/>
                        <a:pt x="21600" y="13557"/>
                      </a:cubicBezTo>
                      <a:cubicBezTo>
                        <a:pt x="21600" y="10676"/>
                        <a:pt x="18000" y="4916"/>
                        <a:pt x="15300" y="596"/>
                      </a:cubicBezTo>
                      <a:cubicBezTo>
                        <a:pt x="14400" y="-843"/>
                        <a:pt x="11700" y="596"/>
                        <a:pt x="9900" y="2036"/>
                      </a:cubicBezTo>
                      <a:cubicBezTo>
                        <a:pt x="8099" y="3476"/>
                        <a:pt x="7200" y="4916"/>
                        <a:pt x="5399" y="4916"/>
                      </a:cubicBezTo>
                      <a:cubicBezTo>
                        <a:pt x="5399" y="4916"/>
                        <a:pt x="5399" y="4916"/>
                        <a:pt x="5399" y="4916"/>
                      </a:cubicBezTo>
                      <a:cubicBezTo>
                        <a:pt x="5399" y="4916"/>
                        <a:pt x="5399" y="4916"/>
                        <a:pt x="5399" y="6356"/>
                      </a:cubicBezTo>
                      <a:cubicBezTo>
                        <a:pt x="5399" y="6356"/>
                        <a:pt x="5399" y="7797"/>
                        <a:pt x="4500" y="7797"/>
                      </a:cubicBezTo>
                      <a:cubicBezTo>
                        <a:pt x="4500" y="7797"/>
                        <a:pt x="4500" y="7797"/>
                        <a:pt x="4500" y="9237"/>
                      </a:cubicBezTo>
                      <a:cubicBezTo>
                        <a:pt x="4500" y="9237"/>
                        <a:pt x="4500" y="10676"/>
                        <a:pt x="3599" y="10676"/>
                      </a:cubicBezTo>
                      <a:cubicBezTo>
                        <a:pt x="3599" y="10676"/>
                        <a:pt x="3599" y="10676"/>
                        <a:pt x="3599" y="12116"/>
                      </a:cubicBezTo>
                      <a:cubicBezTo>
                        <a:pt x="3599" y="12116"/>
                        <a:pt x="2699" y="13557"/>
                        <a:pt x="2699" y="13557"/>
                      </a:cubicBezTo>
                      <a:cubicBezTo>
                        <a:pt x="1799" y="14997"/>
                        <a:pt x="899" y="16437"/>
                        <a:pt x="0" y="17877"/>
                      </a:cubicBezTo>
                      <a:cubicBezTo>
                        <a:pt x="899" y="19316"/>
                        <a:pt x="1799" y="19316"/>
                        <a:pt x="2699" y="20757"/>
                      </a:cubicBezTo>
                      <a:cubicBezTo>
                        <a:pt x="2699" y="20757"/>
                        <a:pt x="3599" y="20757"/>
                        <a:pt x="3599" y="20757"/>
                      </a:cubicBezTo>
                      <a:cubicBezTo>
                        <a:pt x="4500" y="19316"/>
                        <a:pt x="4500" y="19316"/>
                        <a:pt x="4500" y="17877"/>
                      </a:cubicBezTo>
                      <a:cubicBezTo>
                        <a:pt x="6300" y="12116"/>
                        <a:pt x="9900" y="12116"/>
                        <a:pt x="12600" y="17877"/>
                      </a:cubicBezTo>
                      <a:cubicBezTo>
                        <a:pt x="13500" y="19316"/>
                        <a:pt x="13500" y="19316"/>
                        <a:pt x="14400" y="20757"/>
                      </a:cubicBezTo>
                      <a:cubicBezTo>
                        <a:pt x="14400" y="20757"/>
                        <a:pt x="14400" y="20757"/>
                        <a:pt x="14400" y="20757"/>
                      </a:cubicBezTo>
                      <a:cubicBezTo>
                        <a:pt x="15300" y="19316"/>
                        <a:pt x="16200" y="19316"/>
                        <a:pt x="17100" y="17877"/>
                      </a:cubicBezTo>
                      <a:cubicBezTo>
                        <a:pt x="18900" y="17877"/>
                        <a:pt x="20700" y="16437"/>
                        <a:pt x="21600" y="14997"/>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27" name="Shape">
                  <a:extLst>
                    <a:ext uri="{FF2B5EF4-FFF2-40B4-BE49-F238E27FC236}">
                      <a16:creationId xmlns:a16="http://schemas.microsoft.com/office/drawing/2014/main" id="{C8A11811-F641-4393-824B-EE5B717BBC80}"/>
                    </a:ext>
                  </a:extLst>
                </p:cNvPr>
                <p:cNvSpPr/>
                <p:nvPr/>
              </p:nvSpPr>
              <p:spPr>
                <a:xfrm>
                  <a:off x="57252" y="259375"/>
                  <a:ext cx="109819" cy="145472"/>
                </a:xfrm>
                <a:custGeom>
                  <a:avLst/>
                  <a:gdLst/>
                  <a:ahLst/>
                  <a:cxnLst>
                    <a:cxn ang="0">
                      <a:pos x="wd2" y="hd2"/>
                    </a:cxn>
                    <a:cxn ang="5400000">
                      <a:pos x="wd2" y="hd2"/>
                    </a:cxn>
                    <a:cxn ang="10800000">
                      <a:pos x="wd2" y="hd2"/>
                    </a:cxn>
                    <a:cxn ang="16200000">
                      <a:pos x="wd2" y="hd2"/>
                    </a:cxn>
                  </a:cxnLst>
                  <a:rect l="0" t="0" r="r" b="b"/>
                  <a:pathLst>
                    <a:path w="21600" h="21600" extrusionOk="0">
                      <a:moveTo>
                        <a:pt x="1472" y="3821"/>
                      </a:moveTo>
                      <a:cubicBezTo>
                        <a:pt x="1472" y="4153"/>
                        <a:pt x="1227" y="4320"/>
                        <a:pt x="981" y="4486"/>
                      </a:cubicBezTo>
                      <a:cubicBezTo>
                        <a:pt x="490" y="4818"/>
                        <a:pt x="245" y="4984"/>
                        <a:pt x="0" y="5316"/>
                      </a:cubicBezTo>
                      <a:cubicBezTo>
                        <a:pt x="0" y="5483"/>
                        <a:pt x="0" y="5483"/>
                        <a:pt x="490" y="5483"/>
                      </a:cubicBezTo>
                      <a:cubicBezTo>
                        <a:pt x="981" y="5649"/>
                        <a:pt x="1472" y="5649"/>
                        <a:pt x="1472" y="6147"/>
                      </a:cubicBezTo>
                      <a:cubicBezTo>
                        <a:pt x="1718" y="6313"/>
                        <a:pt x="1472" y="6480"/>
                        <a:pt x="1227" y="6646"/>
                      </a:cubicBezTo>
                      <a:cubicBezTo>
                        <a:pt x="1472" y="6812"/>
                        <a:pt x="1472" y="7144"/>
                        <a:pt x="1472" y="7310"/>
                      </a:cubicBezTo>
                      <a:cubicBezTo>
                        <a:pt x="1472" y="7643"/>
                        <a:pt x="1472" y="7643"/>
                        <a:pt x="1718" y="7643"/>
                      </a:cubicBezTo>
                      <a:cubicBezTo>
                        <a:pt x="1718" y="7643"/>
                        <a:pt x="1718" y="7643"/>
                        <a:pt x="1718" y="7643"/>
                      </a:cubicBezTo>
                      <a:cubicBezTo>
                        <a:pt x="2454" y="7643"/>
                        <a:pt x="2454" y="7310"/>
                        <a:pt x="2700" y="6978"/>
                      </a:cubicBezTo>
                      <a:cubicBezTo>
                        <a:pt x="2700" y="6646"/>
                        <a:pt x="2945" y="6313"/>
                        <a:pt x="3436" y="6313"/>
                      </a:cubicBezTo>
                      <a:cubicBezTo>
                        <a:pt x="3681" y="6313"/>
                        <a:pt x="3681" y="6313"/>
                        <a:pt x="3681" y="6313"/>
                      </a:cubicBezTo>
                      <a:cubicBezTo>
                        <a:pt x="3927" y="6313"/>
                        <a:pt x="3927" y="6313"/>
                        <a:pt x="3927" y="6480"/>
                      </a:cubicBezTo>
                      <a:cubicBezTo>
                        <a:pt x="4172" y="6646"/>
                        <a:pt x="4172" y="6812"/>
                        <a:pt x="4172" y="7144"/>
                      </a:cubicBezTo>
                      <a:cubicBezTo>
                        <a:pt x="4172" y="7310"/>
                        <a:pt x="3927" y="7476"/>
                        <a:pt x="4172" y="7643"/>
                      </a:cubicBezTo>
                      <a:cubicBezTo>
                        <a:pt x="4418" y="8307"/>
                        <a:pt x="3927" y="8806"/>
                        <a:pt x="3681" y="9304"/>
                      </a:cubicBezTo>
                      <a:cubicBezTo>
                        <a:pt x="3436" y="9304"/>
                        <a:pt x="3436" y="9470"/>
                        <a:pt x="3190" y="9636"/>
                      </a:cubicBezTo>
                      <a:cubicBezTo>
                        <a:pt x="3436" y="9636"/>
                        <a:pt x="3681" y="9636"/>
                        <a:pt x="4172" y="9636"/>
                      </a:cubicBezTo>
                      <a:cubicBezTo>
                        <a:pt x="5154" y="9636"/>
                        <a:pt x="5890" y="9470"/>
                        <a:pt x="6381" y="9304"/>
                      </a:cubicBezTo>
                      <a:cubicBezTo>
                        <a:pt x="7118" y="8806"/>
                        <a:pt x="7854" y="8806"/>
                        <a:pt x="8100" y="9304"/>
                      </a:cubicBezTo>
                      <a:cubicBezTo>
                        <a:pt x="8345" y="9636"/>
                        <a:pt x="8100" y="9969"/>
                        <a:pt x="7854" y="10301"/>
                      </a:cubicBezTo>
                      <a:cubicBezTo>
                        <a:pt x="7609" y="10467"/>
                        <a:pt x="7609" y="10633"/>
                        <a:pt x="7609" y="10633"/>
                      </a:cubicBezTo>
                      <a:cubicBezTo>
                        <a:pt x="7609" y="10800"/>
                        <a:pt x="7854" y="10800"/>
                        <a:pt x="8100" y="10967"/>
                      </a:cubicBezTo>
                      <a:cubicBezTo>
                        <a:pt x="8590" y="11133"/>
                        <a:pt x="9081" y="11133"/>
                        <a:pt x="9327" y="11465"/>
                      </a:cubicBezTo>
                      <a:cubicBezTo>
                        <a:pt x="9327" y="11631"/>
                        <a:pt x="9081" y="11964"/>
                        <a:pt x="9081" y="12130"/>
                      </a:cubicBezTo>
                      <a:cubicBezTo>
                        <a:pt x="8836" y="12296"/>
                        <a:pt x="8836" y="12628"/>
                        <a:pt x="8836" y="12961"/>
                      </a:cubicBezTo>
                      <a:cubicBezTo>
                        <a:pt x="8836" y="13127"/>
                        <a:pt x="8836" y="13459"/>
                        <a:pt x="8836" y="13791"/>
                      </a:cubicBezTo>
                      <a:cubicBezTo>
                        <a:pt x="8590" y="14124"/>
                        <a:pt x="7609" y="14290"/>
                        <a:pt x="6872" y="14290"/>
                      </a:cubicBezTo>
                      <a:cubicBezTo>
                        <a:pt x="5890" y="14290"/>
                        <a:pt x="5400" y="14124"/>
                        <a:pt x="5154" y="13957"/>
                      </a:cubicBezTo>
                      <a:cubicBezTo>
                        <a:pt x="5400" y="14290"/>
                        <a:pt x="4909" y="14622"/>
                        <a:pt x="4663" y="14788"/>
                      </a:cubicBezTo>
                      <a:cubicBezTo>
                        <a:pt x="4663" y="14954"/>
                        <a:pt x="4418" y="14954"/>
                        <a:pt x="4418" y="15121"/>
                      </a:cubicBezTo>
                      <a:cubicBezTo>
                        <a:pt x="4418" y="15121"/>
                        <a:pt x="4663" y="15121"/>
                        <a:pt x="4663" y="15121"/>
                      </a:cubicBezTo>
                      <a:cubicBezTo>
                        <a:pt x="5154" y="15287"/>
                        <a:pt x="5890" y="15453"/>
                        <a:pt x="5890" y="15785"/>
                      </a:cubicBezTo>
                      <a:cubicBezTo>
                        <a:pt x="6136" y="16616"/>
                        <a:pt x="4418" y="17114"/>
                        <a:pt x="2945" y="17447"/>
                      </a:cubicBezTo>
                      <a:cubicBezTo>
                        <a:pt x="2945" y="17447"/>
                        <a:pt x="2945" y="17447"/>
                        <a:pt x="2700" y="17447"/>
                      </a:cubicBezTo>
                      <a:cubicBezTo>
                        <a:pt x="2945" y="17613"/>
                        <a:pt x="3190" y="17613"/>
                        <a:pt x="3436" y="17613"/>
                      </a:cubicBezTo>
                      <a:cubicBezTo>
                        <a:pt x="3436" y="17613"/>
                        <a:pt x="3681" y="17613"/>
                        <a:pt x="3681" y="17613"/>
                      </a:cubicBezTo>
                      <a:cubicBezTo>
                        <a:pt x="4172" y="17281"/>
                        <a:pt x="4663" y="17613"/>
                        <a:pt x="4909" y="17613"/>
                      </a:cubicBezTo>
                      <a:cubicBezTo>
                        <a:pt x="5154" y="17779"/>
                        <a:pt x="5154" y="17779"/>
                        <a:pt x="5645" y="17779"/>
                      </a:cubicBezTo>
                      <a:cubicBezTo>
                        <a:pt x="6136" y="17779"/>
                        <a:pt x="6381" y="17945"/>
                        <a:pt x="6872" y="18111"/>
                      </a:cubicBezTo>
                      <a:cubicBezTo>
                        <a:pt x="7363" y="18111"/>
                        <a:pt x="7854" y="18277"/>
                        <a:pt x="8345" y="18111"/>
                      </a:cubicBezTo>
                      <a:cubicBezTo>
                        <a:pt x="8590" y="18111"/>
                        <a:pt x="8836" y="17945"/>
                        <a:pt x="9081" y="17945"/>
                      </a:cubicBezTo>
                      <a:cubicBezTo>
                        <a:pt x="9572" y="17945"/>
                        <a:pt x="9818" y="18277"/>
                        <a:pt x="9818" y="18277"/>
                      </a:cubicBezTo>
                      <a:cubicBezTo>
                        <a:pt x="10063" y="18610"/>
                        <a:pt x="9572" y="18776"/>
                        <a:pt x="9081" y="19108"/>
                      </a:cubicBezTo>
                      <a:cubicBezTo>
                        <a:pt x="8590" y="19441"/>
                        <a:pt x="7854" y="19441"/>
                        <a:pt x="7609" y="19441"/>
                      </a:cubicBezTo>
                      <a:cubicBezTo>
                        <a:pt x="7363" y="19441"/>
                        <a:pt x="7118" y="19441"/>
                        <a:pt x="6872" y="19441"/>
                      </a:cubicBezTo>
                      <a:cubicBezTo>
                        <a:pt x="6627" y="19441"/>
                        <a:pt x="6627" y="19441"/>
                        <a:pt x="6381" y="19441"/>
                      </a:cubicBezTo>
                      <a:cubicBezTo>
                        <a:pt x="6136" y="19441"/>
                        <a:pt x="5890" y="19441"/>
                        <a:pt x="5890" y="19441"/>
                      </a:cubicBezTo>
                      <a:cubicBezTo>
                        <a:pt x="5154" y="19773"/>
                        <a:pt x="3436" y="20936"/>
                        <a:pt x="2700" y="21600"/>
                      </a:cubicBezTo>
                      <a:cubicBezTo>
                        <a:pt x="3190" y="21434"/>
                        <a:pt x="3436" y="21268"/>
                        <a:pt x="3927" y="21102"/>
                      </a:cubicBezTo>
                      <a:cubicBezTo>
                        <a:pt x="4909" y="20770"/>
                        <a:pt x="5400" y="20936"/>
                        <a:pt x="5890" y="21268"/>
                      </a:cubicBezTo>
                      <a:cubicBezTo>
                        <a:pt x="6136" y="21268"/>
                        <a:pt x="6136" y="21268"/>
                        <a:pt x="6136" y="21268"/>
                      </a:cubicBezTo>
                      <a:cubicBezTo>
                        <a:pt x="6136" y="21268"/>
                        <a:pt x="6381" y="21102"/>
                        <a:pt x="6381" y="21102"/>
                      </a:cubicBezTo>
                      <a:cubicBezTo>
                        <a:pt x="6627" y="20770"/>
                        <a:pt x="6872" y="20437"/>
                        <a:pt x="7363" y="20437"/>
                      </a:cubicBezTo>
                      <a:cubicBezTo>
                        <a:pt x="7609" y="20437"/>
                        <a:pt x="7609" y="20437"/>
                        <a:pt x="7609" y="20437"/>
                      </a:cubicBezTo>
                      <a:cubicBezTo>
                        <a:pt x="7609" y="20437"/>
                        <a:pt x="7854" y="20437"/>
                        <a:pt x="8100" y="20437"/>
                      </a:cubicBezTo>
                      <a:cubicBezTo>
                        <a:pt x="8345" y="20271"/>
                        <a:pt x="8836" y="20271"/>
                        <a:pt x="9572" y="20271"/>
                      </a:cubicBezTo>
                      <a:cubicBezTo>
                        <a:pt x="10309" y="20437"/>
                        <a:pt x="10801" y="20271"/>
                        <a:pt x="11291" y="19939"/>
                      </a:cubicBezTo>
                      <a:cubicBezTo>
                        <a:pt x="11291" y="19939"/>
                        <a:pt x="11537" y="19773"/>
                        <a:pt x="11782" y="19773"/>
                      </a:cubicBezTo>
                      <a:cubicBezTo>
                        <a:pt x="12273" y="19773"/>
                        <a:pt x="12764" y="19939"/>
                        <a:pt x="13010" y="20105"/>
                      </a:cubicBezTo>
                      <a:cubicBezTo>
                        <a:pt x="13255" y="20105"/>
                        <a:pt x="13500" y="20271"/>
                        <a:pt x="13500" y="20271"/>
                      </a:cubicBezTo>
                      <a:cubicBezTo>
                        <a:pt x="14237" y="19939"/>
                        <a:pt x="15955" y="19773"/>
                        <a:pt x="16691" y="19773"/>
                      </a:cubicBezTo>
                      <a:cubicBezTo>
                        <a:pt x="16937" y="19773"/>
                        <a:pt x="16937" y="19773"/>
                        <a:pt x="16937" y="19773"/>
                      </a:cubicBezTo>
                      <a:cubicBezTo>
                        <a:pt x="16937" y="19773"/>
                        <a:pt x="16937" y="19773"/>
                        <a:pt x="16937" y="19773"/>
                      </a:cubicBezTo>
                      <a:cubicBezTo>
                        <a:pt x="17673" y="19773"/>
                        <a:pt x="19391" y="19441"/>
                        <a:pt x="20128" y="18942"/>
                      </a:cubicBezTo>
                      <a:cubicBezTo>
                        <a:pt x="19882" y="18942"/>
                        <a:pt x="19882" y="18942"/>
                        <a:pt x="19637" y="19108"/>
                      </a:cubicBezTo>
                      <a:cubicBezTo>
                        <a:pt x="19146" y="19108"/>
                        <a:pt x="18655" y="18942"/>
                        <a:pt x="18655" y="18776"/>
                      </a:cubicBezTo>
                      <a:cubicBezTo>
                        <a:pt x="18410" y="18277"/>
                        <a:pt x="18655" y="17779"/>
                        <a:pt x="19391" y="17281"/>
                      </a:cubicBezTo>
                      <a:cubicBezTo>
                        <a:pt x="19637" y="17281"/>
                        <a:pt x="19882" y="17114"/>
                        <a:pt x="20128" y="16948"/>
                      </a:cubicBezTo>
                      <a:cubicBezTo>
                        <a:pt x="20864" y="16616"/>
                        <a:pt x="21600" y="16284"/>
                        <a:pt x="21600" y="15785"/>
                      </a:cubicBezTo>
                      <a:cubicBezTo>
                        <a:pt x="21600" y="15619"/>
                        <a:pt x="21600" y="15619"/>
                        <a:pt x="21355" y="15453"/>
                      </a:cubicBezTo>
                      <a:cubicBezTo>
                        <a:pt x="20864" y="15287"/>
                        <a:pt x="20128" y="14954"/>
                        <a:pt x="19637" y="14954"/>
                      </a:cubicBezTo>
                      <a:cubicBezTo>
                        <a:pt x="19637" y="14954"/>
                        <a:pt x="19637" y="14954"/>
                        <a:pt x="19637" y="14954"/>
                      </a:cubicBezTo>
                      <a:cubicBezTo>
                        <a:pt x="19146" y="15619"/>
                        <a:pt x="17919" y="15619"/>
                        <a:pt x="17428" y="14954"/>
                      </a:cubicBezTo>
                      <a:cubicBezTo>
                        <a:pt x="16937" y="14456"/>
                        <a:pt x="17182" y="14124"/>
                        <a:pt x="17428" y="13957"/>
                      </a:cubicBezTo>
                      <a:cubicBezTo>
                        <a:pt x="16937" y="13791"/>
                        <a:pt x="16937" y="13625"/>
                        <a:pt x="16691" y="13459"/>
                      </a:cubicBezTo>
                      <a:cubicBezTo>
                        <a:pt x="16691" y="13293"/>
                        <a:pt x="16201" y="12961"/>
                        <a:pt x="16446" y="12628"/>
                      </a:cubicBezTo>
                      <a:cubicBezTo>
                        <a:pt x="16446" y="12296"/>
                        <a:pt x="15710" y="10800"/>
                        <a:pt x="14728" y="10800"/>
                      </a:cubicBezTo>
                      <a:cubicBezTo>
                        <a:pt x="13255" y="10467"/>
                        <a:pt x="12764" y="9304"/>
                        <a:pt x="12519" y="8473"/>
                      </a:cubicBezTo>
                      <a:cubicBezTo>
                        <a:pt x="12519" y="8473"/>
                        <a:pt x="12519" y="8307"/>
                        <a:pt x="12519" y="8141"/>
                      </a:cubicBezTo>
                      <a:cubicBezTo>
                        <a:pt x="12519" y="7975"/>
                        <a:pt x="12273" y="7975"/>
                        <a:pt x="12028" y="7975"/>
                      </a:cubicBezTo>
                      <a:cubicBezTo>
                        <a:pt x="11537" y="7809"/>
                        <a:pt x="11046" y="7809"/>
                        <a:pt x="10801" y="7310"/>
                      </a:cubicBezTo>
                      <a:cubicBezTo>
                        <a:pt x="10554" y="7144"/>
                        <a:pt x="10309" y="7144"/>
                        <a:pt x="9818" y="7144"/>
                      </a:cubicBezTo>
                      <a:cubicBezTo>
                        <a:pt x="9572" y="7144"/>
                        <a:pt x="9327" y="7144"/>
                        <a:pt x="9081" y="7144"/>
                      </a:cubicBezTo>
                      <a:cubicBezTo>
                        <a:pt x="8836" y="7144"/>
                        <a:pt x="8836" y="7310"/>
                        <a:pt x="8590" y="7310"/>
                      </a:cubicBezTo>
                      <a:cubicBezTo>
                        <a:pt x="8345" y="7144"/>
                        <a:pt x="8100" y="7144"/>
                        <a:pt x="7854" y="6978"/>
                      </a:cubicBezTo>
                      <a:cubicBezTo>
                        <a:pt x="7609" y="6480"/>
                        <a:pt x="8590" y="5815"/>
                        <a:pt x="9327" y="5483"/>
                      </a:cubicBezTo>
                      <a:cubicBezTo>
                        <a:pt x="10063" y="5150"/>
                        <a:pt x="11046" y="3156"/>
                        <a:pt x="11291" y="2492"/>
                      </a:cubicBezTo>
                      <a:cubicBezTo>
                        <a:pt x="11046" y="2492"/>
                        <a:pt x="10309" y="2326"/>
                        <a:pt x="9081" y="2326"/>
                      </a:cubicBezTo>
                      <a:cubicBezTo>
                        <a:pt x="7854" y="2326"/>
                        <a:pt x="7118" y="2492"/>
                        <a:pt x="6872" y="2492"/>
                      </a:cubicBezTo>
                      <a:cubicBezTo>
                        <a:pt x="6136" y="2824"/>
                        <a:pt x="5154" y="2492"/>
                        <a:pt x="4909" y="1993"/>
                      </a:cubicBezTo>
                      <a:cubicBezTo>
                        <a:pt x="4909" y="1661"/>
                        <a:pt x="5154" y="1495"/>
                        <a:pt x="5400" y="1329"/>
                      </a:cubicBezTo>
                      <a:cubicBezTo>
                        <a:pt x="6136" y="1163"/>
                        <a:pt x="7118" y="332"/>
                        <a:pt x="7363" y="166"/>
                      </a:cubicBezTo>
                      <a:cubicBezTo>
                        <a:pt x="7363" y="0"/>
                        <a:pt x="7363" y="0"/>
                        <a:pt x="7363" y="0"/>
                      </a:cubicBezTo>
                      <a:cubicBezTo>
                        <a:pt x="7363" y="0"/>
                        <a:pt x="7118" y="0"/>
                        <a:pt x="7118" y="0"/>
                      </a:cubicBezTo>
                      <a:cubicBezTo>
                        <a:pt x="6627" y="332"/>
                        <a:pt x="5645" y="332"/>
                        <a:pt x="3927" y="166"/>
                      </a:cubicBezTo>
                      <a:cubicBezTo>
                        <a:pt x="3681" y="0"/>
                        <a:pt x="3436" y="0"/>
                        <a:pt x="3190" y="166"/>
                      </a:cubicBezTo>
                      <a:cubicBezTo>
                        <a:pt x="2945" y="498"/>
                        <a:pt x="2700" y="996"/>
                        <a:pt x="2700" y="1329"/>
                      </a:cubicBezTo>
                      <a:cubicBezTo>
                        <a:pt x="2700" y="1827"/>
                        <a:pt x="2209" y="1993"/>
                        <a:pt x="1963" y="2326"/>
                      </a:cubicBezTo>
                      <a:cubicBezTo>
                        <a:pt x="1718" y="2326"/>
                        <a:pt x="1472" y="2492"/>
                        <a:pt x="1472" y="2492"/>
                      </a:cubicBezTo>
                      <a:cubicBezTo>
                        <a:pt x="1718" y="2824"/>
                        <a:pt x="1472" y="2990"/>
                        <a:pt x="1472" y="3323"/>
                      </a:cubicBezTo>
                      <a:cubicBezTo>
                        <a:pt x="1227" y="3323"/>
                        <a:pt x="981" y="3489"/>
                        <a:pt x="981" y="3489"/>
                      </a:cubicBezTo>
                      <a:cubicBezTo>
                        <a:pt x="981" y="3489"/>
                        <a:pt x="1227" y="3655"/>
                        <a:pt x="1472" y="3821"/>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28" name="Shape">
                  <a:extLst>
                    <a:ext uri="{FF2B5EF4-FFF2-40B4-BE49-F238E27FC236}">
                      <a16:creationId xmlns:a16="http://schemas.microsoft.com/office/drawing/2014/main" id="{6D01054B-2DA1-4C02-9585-87AC34A3F6F8}"/>
                    </a:ext>
                  </a:extLst>
                </p:cNvPr>
                <p:cNvSpPr/>
                <p:nvPr/>
              </p:nvSpPr>
              <p:spPr>
                <a:xfrm>
                  <a:off x="260759" y="277082"/>
                  <a:ext cx="35396" cy="47376"/>
                </a:xfrm>
                <a:custGeom>
                  <a:avLst/>
                  <a:gdLst/>
                  <a:ahLst/>
                  <a:cxnLst>
                    <a:cxn ang="0">
                      <a:pos x="wd2" y="hd2"/>
                    </a:cxn>
                    <a:cxn ang="5400000">
                      <a:pos x="wd2" y="hd2"/>
                    </a:cxn>
                    <a:cxn ang="10800000">
                      <a:pos x="wd2" y="hd2"/>
                    </a:cxn>
                    <a:cxn ang="16200000">
                      <a:pos x="wd2" y="hd2"/>
                    </a:cxn>
                  </a:cxnLst>
                  <a:rect l="0" t="0" r="r" b="b"/>
                  <a:pathLst>
                    <a:path w="21164" h="21600" extrusionOk="0">
                      <a:moveTo>
                        <a:pt x="9991" y="19089"/>
                      </a:moveTo>
                      <a:cubicBezTo>
                        <a:pt x="9991" y="18587"/>
                        <a:pt x="10736" y="18084"/>
                        <a:pt x="12226" y="18084"/>
                      </a:cubicBezTo>
                      <a:cubicBezTo>
                        <a:pt x="13715" y="18084"/>
                        <a:pt x="15950" y="19089"/>
                        <a:pt x="16695" y="19089"/>
                      </a:cubicBezTo>
                      <a:cubicBezTo>
                        <a:pt x="17439" y="19591"/>
                        <a:pt x="18184" y="20094"/>
                        <a:pt x="18929" y="20094"/>
                      </a:cubicBezTo>
                      <a:cubicBezTo>
                        <a:pt x="19674" y="20094"/>
                        <a:pt x="20419" y="19591"/>
                        <a:pt x="20419" y="19591"/>
                      </a:cubicBezTo>
                      <a:cubicBezTo>
                        <a:pt x="20419" y="19089"/>
                        <a:pt x="19674" y="17582"/>
                        <a:pt x="18929" y="17080"/>
                      </a:cubicBezTo>
                      <a:cubicBezTo>
                        <a:pt x="18184" y="17582"/>
                        <a:pt x="17439" y="18084"/>
                        <a:pt x="16695" y="18084"/>
                      </a:cubicBezTo>
                      <a:cubicBezTo>
                        <a:pt x="15205" y="18084"/>
                        <a:pt x="13715" y="17080"/>
                        <a:pt x="13715" y="16577"/>
                      </a:cubicBezTo>
                      <a:cubicBezTo>
                        <a:pt x="12226" y="15573"/>
                        <a:pt x="13715" y="14568"/>
                        <a:pt x="14460" y="13563"/>
                      </a:cubicBezTo>
                      <a:cubicBezTo>
                        <a:pt x="15205" y="13061"/>
                        <a:pt x="15205" y="12559"/>
                        <a:pt x="15950" y="12056"/>
                      </a:cubicBezTo>
                      <a:cubicBezTo>
                        <a:pt x="15950" y="11052"/>
                        <a:pt x="18184" y="10548"/>
                        <a:pt x="19674" y="10548"/>
                      </a:cubicBezTo>
                      <a:cubicBezTo>
                        <a:pt x="19674" y="10548"/>
                        <a:pt x="20419" y="10548"/>
                        <a:pt x="21164" y="10548"/>
                      </a:cubicBezTo>
                      <a:cubicBezTo>
                        <a:pt x="20419" y="10046"/>
                        <a:pt x="19674" y="9544"/>
                        <a:pt x="18184" y="9041"/>
                      </a:cubicBezTo>
                      <a:cubicBezTo>
                        <a:pt x="16695" y="8539"/>
                        <a:pt x="15950" y="7032"/>
                        <a:pt x="15950" y="6530"/>
                      </a:cubicBezTo>
                      <a:cubicBezTo>
                        <a:pt x="15950" y="5023"/>
                        <a:pt x="15950" y="4018"/>
                        <a:pt x="17439" y="3516"/>
                      </a:cubicBezTo>
                      <a:cubicBezTo>
                        <a:pt x="18184" y="3013"/>
                        <a:pt x="18929" y="502"/>
                        <a:pt x="18184" y="0"/>
                      </a:cubicBezTo>
                      <a:cubicBezTo>
                        <a:pt x="18184" y="0"/>
                        <a:pt x="18184" y="0"/>
                        <a:pt x="17439" y="0"/>
                      </a:cubicBezTo>
                      <a:cubicBezTo>
                        <a:pt x="16695" y="0"/>
                        <a:pt x="14460" y="502"/>
                        <a:pt x="14460" y="1506"/>
                      </a:cubicBezTo>
                      <a:cubicBezTo>
                        <a:pt x="14460" y="4018"/>
                        <a:pt x="11481" y="4018"/>
                        <a:pt x="9991" y="4018"/>
                      </a:cubicBezTo>
                      <a:cubicBezTo>
                        <a:pt x="10736" y="4520"/>
                        <a:pt x="10736" y="5525"/>
                        <a:pt x="9246" y="6530"/>
                      </a:cubicBezTo>
                      <a:cubicBezTo>
                        <a:pt x="9246" y="7032"/>
                        <a:pt x="8501" y="7032"/>
                        <a:pt x="7757" y="7032"/>
                      </a:cubicBezTo>
                      <a:cubicBezTo>
                        <a:pt x="6267" y="7032"/>
                        <a:pt x="5522" y="6530"/>
                        <a:pt x="5522" y="6027"/>
                      </a:cubicBezTo>
                      <a:cubicBezTo>
                        <a:pt x="4777" y="5525"/>
                        <a:pt x="4032" y="5023"/>
                        <a:pt x="3288" y="5023"/>
                      </a:cubicBezTo>
                      <a:cubicBezTo>
                        <a:pt x="3288" y="5023"/>
                        <a:pt x="3288" y="5023"/>
                        <a:pt x="3288" y="5023"/>
                      </a:cubicBezTo>
                      <a:cubicBezTo>
                        <a:pt x="2543" y="5023"/>
                        <a:pt x="2543" y="6027"/>
                        <a:pt x="1798" y="7032"/>
                      </a:cubicBezTo>
                      <a:cubicBezTo>
                        <a:pt x="1798" y="7534"/>
                        <a:pt x="1053" y="8037"/>
                        <a:pt x="308" y="8539"/>
                      </a:cubicBezTo>
                      <a:cubicBezTo>
                        <a:pt x="-436" y="9544"/>
                        <a:pt x="308" y="12559"/>
                        <a:pt x="1053" y="14066"/>
                      </a:cubicBezTo>
                      <a:cubicBezTo>
                        <a:pt x="1053" y="14568"/>
                        <a:pt x="1053" y="14568"/>
                        <a:pt x="1053" y="14568"/>
                      </a:cubicBezTo>
                      <a:cubicBezTo>
                        <a:pt x="1053" y="15070"/>
                        <a:pt x="1798" y="15573"/>
                        <a:pt x="2543" y="16577"/>
                      </a:cubicBezTo>
                      <a:cubicBezTo>
                        <a:pt x="3288" y="17080"/>
                        <a:pt x="4777" y="18587"/>
                        <a:pt x="4032" y="20094"/>
                      </a:cubicBezTo>
                      <a:cubicBezTo>
                        <a:pt x="4032" y="20094"/>
                        <a:pt x="4032" y="20596"/>
                        <a:pt x="4777" y="21098"/>
                      </a:cubicBezTo>
                      <a:cubicBezTo>
                        <a:pt x="4777" y="21098"/>
                        <a:pt x="4777" y="21098"/>
                        <a:pt x="4777" y="21098"/>
                      </a:cubicBezTo>
                      <a:cubicBezTo>
                        <a:pt x="5522" y="21098"/>
                        <a:pt x="5522" y="21098"/>
                        <a:pt x="6267" y="21098"/>
                      </a:cubicBezTo>
                      <a:cubicBezTo>
                        <a:pt x="6267" y="21098"/>
                        <a:pt x="6267" y="21098"/>
                        <a:pt x="6267" y="21098"/>
                      </a:cubicBezTo>
                      <a:cubicBezTo>
                        <a:pt x="7012" y="21098"/>
                        <a:pt x="7757" y="21098"/>
                        <a:pt x="7757" y="21098"/>
                      </a:cubicBezTo>
                      <a:cubicBezTo>
                        <a:pt x="7757" y="21098"/>
                        <a:pt x="8501" y="21098"/>
                        <a:pt x="8501" y="21098"/>
                      </a:cubicBezTo>
                      <a:cubicBezTo>
                        <a:pt x="8501" y="21098"/>
                        <a:pt x="9246" y="21098"/>
                        <a:pt x="9991" y="21098"/>
                      </a:cubicBezTo>
                      <a:cubicBezTo>
                        <a:pt x="9991" y="21098"/>
                        <a:pt x="9991" y="21098"/>
                        <a:pt x="9991" y="21098"/>
                      </a:cubicBezTo>
                      <a:cubicBezTo>
                        <a:pt x="10736" y="21600"/>
                        <a:pt x="10736" y="21600"/>
                        <a:pt x="11481" y="21600"/>
                      </a:cubicBezTo>
                      <a:cubicBezTo>
                        <a:pt x="11481" y="21600"/>
                        <a:pt x="11481" y="21600"/>
                        <a:pt x="11481" y="21600"/>
                      </a:cubicBezTo>
                      <a:cubicBezTo>
                        <a:pt x="10736" y="20596"/>
                        <a:pt x="9991" y="20094"/>
                        <a:pt x="9991" y="19089"/>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29" name="Shape">
                  <a:extLst>
                    <a:ext uri="{FF2B5EF4-FFF2-40B4-BE49-F238E27FC236}">
                      <a16:creationId xmlns:a16="http://schemas.microsoft.com/office/drawing/2014/main" id="{04145AF1-2D68-464B-9D75-3EA78A85C858}"/>
                    </a:ext>
                  </a:extLst>
                </p:cNvPr>
                <p:cNvSpPr/>
                <p:nvPr/>
              </p:nvSpPr>
              <p:spPr>
                <a:xfrm>
                  <a:off x="307082" y="48339"/>
                  <a:ext cx="169679" cy="266071"/>
                </a:xfrm>
                <a:custGeom>
                  <a:avLst/>
                  <a:gdLst/>
                  <a:ahLst/>
                  <a:cxnLst>
                    <a:cxn ang="0">
                      <a:pos x="wd2" y="hd2"/>
                    </a:cxn>
                    <a:cxn ang="5400000">
                      <a:pos x="wd2" y="hd2"/>
                    </a:cxn>
                    <a:cxn ang="10800000">
                      <a:pos x="wd2" y="hd2"/>
                    </a:cxn>
                    <a:cxn ang="16200000">
                      <a:pos x="wd2" y="hd2"/>
                    </a:cxn>
                  </a:cxnLst>
                  <a:rect l="0" t="0" r="r" b="b"/>
                  <a:pathLst>
                    <a:path w="21600" h="21600" extrusionOk="0">
                      <a:moveTo>
                        <a:pt x="16199" y="0"/>
                      </a:moveTo>
                      <a:cubicBezTo>
                        <a:pt x="16041" y="0"/>
                        <a:pt x="16041" y="0"/>
                        <a:pt x="16041" y="0"/>
                      </a:cubicBezTo>
                      <a:cubicBezTo>
                        <a:pt x="15723" y="0"/>
                        <a:pt x="15564" y="271"/>
                        <a:pt x="15564" y="632"/>
                      </a:cubicBezTo>
                      <a:cubicBezTo>
                        <a:pt x="15564" y="903"/>
                        <a:pt x="15247" y="1084"/>
                        <a:pt x="14770" y="1084"/>
                      </a:cubicBezTo>
                      <a:cubicBezTo>
                        <a:pt x="14452" y="1084"/>
                        <a:pt x="14135" y="1084"/>
                        <a:pt x="13817" y="903"/>
                      </a:cubicBezTo>
                      <a:cubicBezTo>
                        <a:pt x="13658" y="903"/>
                        <a:pt x="13499" y="813"/>
                        <a:pt x="13182" y="903"/>
                      </a:cubicBezTo>
                      <a:cubicBezTo>
                        <a:pt x="12864" y="903"/>
                        <a:pt x="12547" y="903"/>
                        <a:pt x="12070" y="813"/>
                      </a:cubicBezTo>
                      <a:cubicBezTo>
                        <a:pt x="12070" y="723"/>
                        <a:pt x="12070" y="723"/>
                        <a:pt x="12070" y="723"/>
                      </a:cubicBezTo>
                      <a:cubicBezTo>
                        <a:pt x="12070" y="813"/>
                        <a:pt x="12070" y="994"/>
                        <a:pt x="12070" y="1084"/>
                      </a:cubicBezTo>
                      <a:cubicBezTo>
                        <a:pt x="12070" y="1174"/>
                        <a:pt x="12070" y="1265"/>
                        <a:pt x="12070" y="1355"/>
                      </a:cubicBezTo>
                      <a:cubicBezTo>
                        <a:pt x="12070" y="1807"/>
                        <a:pt x="10958" y="1807"/>
                        <a:pt x="10482" y="1807"/>
                      </a:cubicBezTo>
                      <a:cubicBezTo>
                        <a:pt x="10005" y="1807"/>
                        <a:pt x="9370" y="1988"/>
                        <a:pt x="9370" y="2169"/>
                      </a:cubicBezTo>
                      <a:cubicBezTo>
                        <a:pt x="9370" y="2440"/>
                        <a:pt x="9211" y="2620"/>
                        <a:pt x="9052" y="2711"/>
                      </a:cubicBezTo>
                      <a:cubicBezTo>
                        <a:pt x="8894" y="2801"/>
                        <a:pt x="8894" y="2801"/>
                        <a:pt x="8894" y="2892"/>
                      </a:cubicBezTo>
                      <a:cubicBezTo>
                        <a:pt x="9052" y="2982"/>
                        <a:pt x="9211" y="3253"/>
                        <a:pt x="8258" y="3615"/>
                      </a:cubicBezTo>
                      <a:cubicBezTo>
                        <a:pt x="8258" y="3705"/>
                        <a:pt x="7941" y="3886"/>
                        <a:pt x="7782" y="3976"/>
                      </a:cubicBezTo>
                      <a:cubicBezTo>
                        <a:pt x="7623" y="4157"/>
                        <a:pt x="7623" y="4247"/>
                        <a:pt x="7464" y="4338"/>
                      </a:cubicBezTo>
                      <a:cubicBezTo>
                        <a:pt x="7464" y="4338"/>
                        <a:pt x="7464" y="4428"/>
                        <a:pt x="7464" y="4428"/>
                      </a:cubicBezTo>
                      <a:cubicBezTo>
                        <a:pt x="7464" y="4518"/>
                        <a:pt x="7464" y="4789"/>
                        <a:pt x="6988" y="4970"/>
                      </a:cubicBezTo>
                      <a:cubicBezTo>
                        <a:pt x="6670" y="5061"/>
                        <a:pt x="6352" y="5061"/>
                        <a:pt x="6035" y="5151"/>
                      </a:cubicBezTo>
                      <a:cubicBezTo>
                        <a:pt x="5876" y="5151"/>
                        <a:pt x="5717" y="5151"/>
                        <a:pt x="5717" y="5151"/>
                      </a:cubicBezTo>
                      <a:cubicBezTo>
                        <a:pt x="5717" y="5151"/>
                        <a:pt x="5717" y="5332"/>
                        <a:pt x="5717" y="5422"/>
                      </a:cubicBezTo>
                      <a:cubicBezTo>
                        <a:pt x="5717" y="5603"/>
                        <a:pt x="5717" y="5784"/>
                        <a:pt x="5717" y="5964"/>
                      </a:cubicBezTo>
                      <a:cubicBezTo>
                        <a:pt x="5717" y="6416"/>
                        <a:pt x="5082" y="6868"/>
                        <a:pt x="4447" y="7320"/>
                      </a:cubicBezTo>
                      <a:cubicBezTo>
                        <a:pt x="4288" y="7410"/>
                        <a:pt x="4288" y="7501"/>
                        <a:pt x="4288" y="7501"/>
                      </a:cubicBezTo>
                      <a:cubicBezTo>
                        <a:pt x="4447" y="7501"/>
                        <a:pt x="4447" y="7501"/>
                        <a:pt x="4764" y="7591"/>
                      </a:cubicBezTo>
                      <a:cubicBezTo>
                        <a:pt x="4923" y="7591"/>
                        <a:pt x="5082" y="7682"/>
                        <a:pt x="5082" y="7772"/>
                      </a:cubicBezTo>
                      <a:cubicBezTo>
                        <a:pt x="5241" y="7953"/>
                        <a:pt x="5082" y="8133"/>
                        <a:pt x="4923" y="8405"/>
                      </a:cubicBezTo>
                      <a:cubicBezTo>
                        <a:pt x="4764" y="8585"/>
                        <a:pt x="4605" y="8676"/>
                        <a:pt x="4129" y="8676"/>
                      </a:cubicBezTo>
                      <a:cubicBezTo>
                        <a:pt x="3970" y="8676"/>
                        <a:pt x="3811" y="8676"/>
                        <a:pt x="3494" y="8585"/>
                      </a:cubicBezTo>
                      <a:cubicBezTo>
                        <a:pt x="3494" y="8585"/>
                        <a:pt x="3494" y="8585"/>
                        <a:pt x="3335" y="8585"/>
                      </a:cubicBezTo>
                      <a:cubicBezTo>
                        <a:pt x="3335" y="8585"/>
                        <a:pt x="3335" y="8585"/>
                        <a:pt x="3335" y="8585"/>
                      </a:cubicBezTo>
                      <a:cubicBezTo>
                        <a:pt x="3017" y="8585"/>
                        <a:pt x="2382" y="8766"/>
                        <a:pt x="1905" y="9128"/>
                      </a:cubicBezTo>
                      <a:cubicBezTo>
                        <a:pt x="1429" y="9579"/>
                        <a:pt x="1588" y="9851"/>
                        <a:pt x="1747" y="10031"/>
                      </a:cubicBezTo>
                      <a:cubicBezTo>
                        <a:pt x="1905" y="10212"/>
                        <a:pt x="1905" y="10302"/>
                        <a:pt x="1747" y="10483"/>
                      </a:cubicBezTo>
                      <a:cubicBezTo>
                        <a:pt x="1747" y="10574"/>
                        <a:pt x="1747" y="10664"/>
                        <a:pt x="1588" y="10754"/>
                      </a:cubicBezTo>
                      <a:cubicBezTo>
                        <a:pt x="1588" y="10845"/>
                        <a:pt x="1747" y="10935"/>
                        <a:pt x="1747" y="11025"/>
                      </a:cubicBezTo>
                      <a:cubicBezTo>
                        <a:pt x="2064" y="11387"/>
                        <a:pt x="1905" y="11568"/>
                        <a:pt x="1905" y="11748"/>
                      </a:cubicBezTo>
                      <a:cubicBezTo>
                        <a:pt x="1747" y="11839"/>
                        <a:pt x="1747" y="11929"/>
                        <a:pt x="1747" y="12020"/>
                      </a:cubicBezTo>
                      <a:cubicBezTo>
                        <a:pt x="1747" y="12110"/>
                        <a:pt x="1905" y="12200"/>
                        <a:pt x="2223" y="12291"/>
                      </a:cubicBezTo>
                      <a:cubicBezTo>
                        <a:pt x="2382" y="12381"/>
                        <a:pt x="2858" y="12471"/>
                        <a:pt x="2858" y="12743"/>
                      </a:cubicBezTo>
                      <a:cubicBezTo>
                        <a:pt x="3017" y="13014"/>
                        <a:pt x="2858" y="13194"/>
                        <a:pt x="2699" y="13285"/>
                      </a:cubicBezTo>
                      <a:cubicBezTo>
                        <a:pt x="2541" y="13466"/>
                        <a:pt x="2223" y="13466"/>
                        <a:pt x="2064" y="13466"/>
                      </a:cubicBezTo>
                      <a:cubicBezTo>
                        <a:pt x="2064" y="13556"/>
                        <a:pt x="2064" y="13646"/>
                        <a:pt x="2223" y="13646"/>
                      </a:cubicBezTo>
                      <a:cubicBezTo>
                        <a:pt x="2699" y="13827"/>
                        <a:pt x="2541" y="14641"/>
                        <a:pt x="2382" y="14821"/>
                      </a:cubicBezTo>
                      <a:cubicBezTo>
                        <a:pt x="2223" y="15092"/>
                        <a:pt x="1747" y="15092"/>
                        <a:pt x="1429" y="15092"/>
                      </a:cubicBezTo>
                      <a:cubicBezTo>
                        <a:pt x="1429" y="15092"/>
                        <a:pt x="1270" y="15092"/>
                        <a:pt x="1270" y="15092"/>
                      </a:cubicBezTo>
                      <a:cubicBezTo>
                        <a:pt x="1270" y="15273"/>
                        <a:pt x="1111" y="15454"/>
                        <a:pt x="1111" y="15544"/>
                      </a:cubicBezTo>
                      <a:cubicBezTo>
                        <a:pt x="952" y="15725"/>
                        <a:pt x="952" y="15815"/>
                        <a:pt x="952" y="15815"/>
                      </a:cubicBezTo>
                      <a:cubicBezTo>
                        <a:pt x="952" y="15906"/>
                        <a:pt x="952" y="15996"/>
                        <a:pt x="952" y="16087"/>
                      </a:cubicBezTo>
                      <a:cubicBezTo>
                        <a:pt x="952" y="16448"/>
                        <a:pt x="794" y="16719"/>
                        <a:pt x="317" y="16719"/>
                      </a:cubicBezTo>
                      <a:cubicBezTo>
                        <a:pt x="317" y="16719"/>
                        <a:pt x="317" y="16719"/>
                        <a:pt x="317" y="16719"/>
                      </a:cubicBezTo>
                      <a:cubicBezTo>
                        <a:pt x="317" y="16719"/>
                        <a:pt x="317" y="16719"/>
                        <a:pt x="317" y="16719"/>
                      </a:cubicBezTo>
                      <a:cubicBezTo>
                        <a:pt x="317" y="16719"/>
                        <a:pt x="317" y="16719"/>
                        <a:pt x="158" y="16719"/>
                      </a:cubicBezTo>
                      <a:cubicBezTo>
                        <a:pt x="158" y="16719"/>
                        <a:pt x="158" y="16719"/>
                        <a:pt x="0" y="16629"/>
                      </a:cubicBezTo>
                      <a:cubicBezTo>
                        <a:pt x="0" y="16629"/>
                        <a:pt x="0" y="16629"/>
                        <a:pt x="0" y="16629"/>
                      </a:cubicBezTo>
                      <a:cubicBezTo>
                        <a:pt x="0" y="16990"/>
                        <a:pt x="158" y="17261"/>
                        <a:pt x="635" y="17442"/>
                      </a:cubicBezTo>
                      <a:cubicBezTo>
                        <a:pt x="1111" y="17623"/>
                        <a:pt x="1111" y="17894"/>
                        <a:pt x="1111" y="18075"/>
                      </a:cubicBezTo>
                      <a:cubicBezTo>
                        <a:pt x="1111" y="18256"/>
                        <a:pt x="1111" y="18436"/>
                        <a:pt x="1270" y="18527"/>
                      </a:cubicBezTo>
                      <a:cubicBezTo>
                        <a:pt x="1588" y="18707"/>
                        <a:pt x="1747" y="18888"/>
                        <a:pt x="1747" y="19069"/>
                      </a:cubicBezTo>
                      <a:cubicBezTo>
                        <a:pt x="1905" y="19250"/>
                        <a:pt x="1905" y="19340"/>
                        <a:pt x="2223" y="19430"/>
                      </a:cubicBezTo>
                      <a:cubicBezTo>
                        <a:pt x="2858" y="19792"/>
                        <a:pt x="3017" y="19973"/>
                        <a:pt x="2699" y="20425"/>
                      </a:cubicBezTo>
                      <a:cubicBezTo>
                        <a:pt x="2699" y="20425"/>
                        <a:pt x="2699" y="20425"/>
                        <a:pt x="2699" y="20425"/>
                      </a:cubicBezTo>
                      <a:cubicBezTo>
                        <a:pt x="2699" y="20425"/>
                        <a:pt x="2699" y="20425"/>
                        <a:pt x="2699" y="20425"/>
                      </a:cubicBezTo>
                      <a:cubicBezTo>
                        <a:pt x="2699" y="20425"/>
                        <a:pt x="2699" y="20515"/>
                        <a:pt x="2699" y="20515"/>
                      </a:cubicBezTo>
                      <a:cubicBezTo>
                        <a:pt x="2858" y="20515"/>
                        <a:pt x="3176" y="20605"/>
                        <a:pt x="3176" y="20786"/>
                      </a:cubicBezTo>
                      <a:cubicBezTo>
                        <a:pt x="3176" y="20876"/>
                        <a:pt x="3176" y="20967"/>
                        <a:pt x="3176" y="21148"/>
                      </a:cubicBezTo>
                      <a:cubicBezTo>
                        <a:pt x="3176" y="21238"/>
                        <a:pt x="3176" y="21509"/>
                        <a:pt x="3176" y="21600"/>
                      </a:cubicBezTo>
                      <a:cubicBezTo>
                        <a:pt x="3176" y="21600"/>
                        <a:pt x="3335" y="21600"/>
                        <a:pt x="3494" y="21509"/>
                      </a:cubicBezTo>
                      <a:cubicBezTo>
                        <a:pt x="3652" y="21509"/>
                        <a:pt x="3970" y="21509"/>
                        <a:pt x="4288" y="21509"/>
                      </a:cubicBezTo>
                      <a:cubicBezTo>
                        <a:pt x="4447" y="21509"/>
                        <a:pt x="4605" y="21419"/>
                        <a:pt x="4605" y="21419"/>
                      </a:cubicBezTo>
                      <a:cubicBezTo>
                        <a:pt x="4605" y="21419"/>
                        <a:pt x="4605" y="21328"/>
                        <a:pt x="4605" y="21238"/>
                      </a:cubicBezTo>
                      <a:cubicBezTo>
                        <a:pt x="4605" y="21148"/>
                        <a:pt x="4605" y="21057"/>
                        <a:pt x="4605" y="21057"/>
                      </a:cubicBezTo>
                      <a:cubicBezTo>
                        <a:pt x="4605" y="20786"/>
                        <a:pt x="5082" y="20696"/>
                        <a:pt x="5241" y="20696"/>
                      </a:cubicBezTo>
                      <a:cubicBezTo>
                        <a:pt x="5241" y="20696"/>
                        <a:pt x="5241" y="20696"/>
                        <a:pt x="5241" y="20605"/>
                      </a:cubicBezTo>
                      <a:cubicBezTo>
                        <a:pt x="5399" y="20515"/>
                        <a:pt x="5717" y="20334"/>
                        <a:pt x="6194" y="20334"/>
                      </a:cubicBezTo>
                      <a:cubicBezTo>
                        <a:pt x="6511" y="20334"/>
                        <a:pt x="6829" y="20425"/>
                        <a:pt x="7147" y="20515"/>
                      </a:cubicBezTo>
                      <a:cubicBezTo>
                        <a:pt x="7147" y="20515"/>
                        <a:pt x="7305" y="20515"/>
                        <a:pt x="7305" y="20515"/>
                      </a:cubicBezTo>
                      <a:cubicBezTo>
                        <a:pt x="7623" y="20515"/>
                        <a:pt x="7623" y="20244"/>
                        <a:pt x="7782" y="20153"/>
                      </a:cubicBezTo>
                      <a:cubicBezTo>
                        <a:pt x="7782" y="19882"/>
                        <a:pt x="8099" y="19882"/>
                        <a:pt x="8099" y="19882"/>
                      </a:cubicBezTo>
                      <a:cubicBezTo>
                        <a:pt x="8417" y="19882"/>
                        <a:pt x="8576" y="19973"/>
                        <a:pt x="8735" y="20063"/>
                      </a:cubicBezTo>
                      <a:cubicBezTo>
                        <a:pt x="8894" y="19973"/>
                        <a:pt x="9052" y="19792"/>
                        <a:pt x="9211" y="19611"/>
                      </a:cubicBezTo>
                      <a:cubicBezTo>
                        <a:pt x="8894" y="19702"/>
                        <a:pt x="8576" y="19702"/>
                        <a:pt x="8417" y="19611"/>
                      </a:cubicBezTo>
                      <a:cubicBezTo>
                        <a:pt x="8258" y="19340"/>
                        <a:pt x="8735" y="18617"/>
                        <a:pt x="8735" y="18617"/>
                      </a:cubicBezTo>
                      <a:cubicBezTo>
                        <a:pt x="8894" y="18436"/>
                        <a:pt x="8894" y="17984"/>
                        <a:pt x="8894" y="17713"/>
                      </a:cubicBezTo>
                      <a:cubicBezTo>
                        <a:pt x="8894" y="17442"/>
                        <a:pt x="8894" y="17352"/>
                        <a:pt x="9052" y="17261"/>
                      </a:cubicBezTo>
                      <a:cubicBezTo>
                        <a:pt x="9052" y="17081"/>
                        <a:pt x="9211" y="16629"/>
                        <a:pt x="10164" y="16448"/>
                      </a:cubicBezTo>
                      <a:cubicBezTo>
                        <a:pt x="10800" y="16358"/>
                        <a:pt x="11594" y="15996"/>
                        <a:pt x="11594" y="15815"/>
                      </a:cubicBezTo>
                      <a:cubicBezTo>
                        <a:pt x="11435" y="15635"/>
                        <a:pt x="11911" y="15454"/>
                        <a:pt x="12229" y="15183"/>
                      </a:cubicBezTo>
                      <a:cubicBezTo>
                        <a:pt x="12388" y="15092"/>
                        <a:pt x="12705" y="15002"/>
                        <a:pt x="12705" y="14912"/>
                      </a:cubicBezTo>
                      <a:cubicBezTo>
                        <a:pt x="12547" y="14821"/>
                        <a:pt x="11594" y="14189"/>
                        <a:pt x="11117" y="14008"/>
                      </a:cubicBezTo>
                      <a:cubicBezTo>
                        <a:pt x="10958" y="14008"/>
                        <a:pt x="10641" y="14008"/>
                        <a:pt x="10482" y="14008"/>
                      </a:cubicBezTo>
                      <a:cubicBezTo>
                        <a:pt x="10164" y="14008"/>
                        <a:pt x="9847" y="14008"/>
                        <a:pt x="9847" y="13827"/>
                      </a:cubicBezTo>
                      <a:cubicBezTo>
                        <a:pt x="9688" y="13827"/>
                        <a:pt x="9688" y="13737"/>
                        <a:pt x="9688" y="13646"/>
                      </a:cubicBezTo>
                      <a:cubicBezTo>
                        <a:pt x="9688" y="13556"/>
                        <a:pt x="9688" y="13194"/>
                        <a:pt x="9529" y="12562"/>
                      </a:cubicBezTo>
                      <a:cubicBezTo>
                        <a:pt x="9370" y="12381"/>
                        <a:pt x="9688" y="12110"/>
                        <a:pt x="9847" y="11929"/>
                      </a:cubicBezTo>
                      <a:cubicBezTo>
                        <a:pt x="10005" y="11748"/>
                        <a:pt x="10164" y="11658"/>
                        <a:pt x="10164" y="11568"/>
                      </a:cubicBezTo>
                      <a:cubicBezTo>
                        <a:pt x="10164" y="11477"/>
                        <a:pt x="10164" y="11477"/>
                        <a:pt x="10164" y="11477"/>
                      </a:cubicBezTo>
                      <a:cubicBezTo>
                        <a:pt x="10164" y="11206"/>
                        <a:pt x="10164" y="10754"/>
                        <a:pt x="10800" y="10574"/>
                      </a:cubicBezTo>
                      <a:cubicBezTo>
                        <a:pt x="10958" y="10574"/>
                        <a:pt x="10958" y="10574"/>
                        <a:pt x="10958" y="10483"/>
                      </a:cubicBezTo>
                      <a:cubicBezTo>
                        <a:pt x="11117" y="10393"/>
                        <a:pt x="11276" y="10212"/>
                        <a:pt x="11752" y="10122"/>
                      </a:cubicBezTo>
                      <a:cubicBezTo>
                        <a:pt x="11911" y="10122"/>
                        <a:pt x="11911" y="10031"/>
                        <a:pt x="12070" y="9851"/>
                      </a:cubicBezTo>
                      <a:cubicBezTo>
                        <a:pt x="12229" y="9670"/>
                        <a:pt x="12388" y="9489"/>
                        <a:pt x="12864" y="9308"/>
                      </a:cubicBezTo>
                      <a:cubicBezTo>
                        <a:pt x="13182" y="9308"/>
                        <a:pt x="13341" y="9218"/>
                        <a:pt x="13658" y="9128"/>
                      </a:cubicBezTo>
                      <a:cubicBezTo>
                        <a:pt x="13817" y="9037"/>
                        <a:pt x="14135" y="8947"/>
                        <a:pt x="14611" y="8766"/>
                      </a:cubicBezTo>
                      <a:cubicBezTo>
                        <a:pt x="15564" y="8495"/>
                        <a:pt x="16994" y="7953"/>
                        <a:pt x="17152" y="7682"/>
                      </a:cubicBezTo>
                      <a:cubicBezTo>
                        <a:pt x="17152" y="7682"/>
                        <a:pt x="17152" y="7591"/>
                        <a:pt x="16994" y="7501"/>
                      </a:cubicBezTo>
                      <a:cubicBezTo>
                        <a:pt x="16835" y="7320"/>
                        <a:pt x="16358" y="6958"/>
                        <a:pt x="17152" y="6687"/>
                      </a:cubicBezTo>
                      <a:cubicBezTo>
                        <a:pt x="17470" y="6507"/>
                        <a:pt x="17470" y="6416"/>
                        <a:pt x="17470" y="6235"/>
                      </a:cubicBezTo>
                      <a:cubicBezTo>
                        <a:pt x="17470" y="6145"/>
                        <a:pt x="17470" y="5874"/>
                        <a:pt x="17947" y="5784"/>
                      </a:cubicBezTo>
                      <a:cubicBezTo>
                        <a:pt x="18264" y="5693"/>
                        <a:pt x="18423" y="5603"/>
                        <a:pt x="18741" y="5422"/>
                      </a:cubicBezTo>
                      <a:cubicBezTo>
                        <a:pt x="18900" y="5332"/>
                        <a:pt x="18900" y="5332"/>
                        <a:pt x="18900" y="5332"/>
                      </a:cubicBezTo>
                      <a:cubicBezTo>
                        <a:pt x="19217" y="5151"/>
                        <a:pt x="19535" y="5151"/>
                        <a:pt x="19694" y="5151"/>
                      </a:cubicBezTo>
                      <a:cubicBezTo>
                        <a:pt x="19852" y="5151"/>
                        <a:pt x="19852" y="5151"/>
                        <a:pt x="20011" y="5151"/>
                      </a:cubicBezTo>
                      <a:cubicBezTo>
                        <a:pt x="20329" y="5151"/>
                        <a:pt x="20647" y="5241"/>
                        <a:pt x="20964" y="5151"/>
                      </a:cubicBezTo>
                      <a:cubicBezTo>
                        <a:pt x="21123" y="5151"/>
                        <a:pt x="21441" y="5151"/>
                        <a:pt x="21600" y="5151"/>
                      </a:cubicBezTo>
                      <a:cubicBezTo>
                        <a:pt x="21600" y="5151"/>
                        <a:pt x="21600" y="5151"/>
                        <a:pt x="21600" y="5151"/>
                      </a:cubicBezTo>
                      <a:cubicBezTo>
                        <a:pt x="21600" y="5061"/>
                        <a:pt x="21600" y="5061"/>
                        <a:pt x="21600" y="5061"/>
                      </a:cubicBezTo>
                      <a:cubicBezTo>
                        <a:pt x="21600" y="5061"/>
                        <a:pt x="21600" y="5061"/>
                        <a:pt x="21600" y="5061"/>
                      </a:cubicBezTo>
                      <a:cubicBezTo>
                        <a:pt x="21600" y="4970"/>
                        <a:pt x="21600" y="4970"/>
                        <a:pt x="21441" y="4970"/>
                      </a:cubicBezTo>
                      <a:cubicBezTo>
                        <a:pt x="21441" y="4880"/>
                        <a:pt x="20805" y="4518"/>
                        <a:pt x="20964" y="4338"/>
                      </a:cubicBezTo>
                      <a:cubicBezTo>
                        <a:pt x="20964" y="4247"/>
                        <a:pt x="21123" y="4157"/>
                        <a:pt x="21441" y="4157"/>
                      </a:cubicBezTo>
                      <a:cubicBezTo>
                        <a:pt x="21441" y="4157"/>
                        <a:pt x="21441" y="3976"/>
                        <a:pt x="21441" y="3795"/>
                      </a:cubicBezTo>
                      <a:cubicBezTo>
                        <a:pt x="21441" y="3705"/>
                        <a:pt x="21441" y="3615"/>
                        <a:pt x="21282" y="3615"/>
                      </a:cubicBezTo>
                      <a:cubicBezTo>
                        <a:pt x="20964" y="3524"/>
                        <a:pt x="20964" y="3163"/>
                        <a:pt x="20964" y="2982"/>
                      </a:cubicBezTo>
                      <a:cubicBezTo>
                        <a:pt x="20964" y="2892"/>
                        <a:pt x="20964" y="2711"/>
                        <a:pt x="20964" y="2711"/>
                      </a:cubicBezTo>
                      <a:cubicBezTo>
                        <a:pt x="20329" y="2530"/>
                        <a:pt x="20488" y="2078"/>
                        <a:pt x="20647" y="1717"/>
                      </a:cubicBezTo>
                      <a:cubicBezTo>
                        <a:pt x="20647" y="1626"/>
                        <a:pt x="20647" y="1626"/>
                        <a:pt x="20647" y="1536"/>
                      </a:cubicBezTo>
                      <a:cubicBezTo>
                        <a:pt x="20647" y="1446"/>
                        <a:pt x="19535" y="1174"/>
                        <a:pt x="19058" y="994"/>
                      </a:cubicBezTo>
                      <a:cubicBezTo>
                        <a:pt x="18741" y="994"/>
                        <a:pt x="18582" y="903"/>
                        <a:pt x="18264" y="903"/>
                      </a:cubicBezTo>
                      <a:cubicBezTo>
                        <a:pt x="17788" y="723"/>
                        <a:pt x="17311" y="542"/>
                        <a:pt x="16994" y="361"/>
                      </a:cubicBezTo>
                      <a:cubicBezTo>
                        <a:pt x="16835" y="271"/>
                        <a:pt x="16676" y="180"/>
                        <a:pt x="16358" y="90"/>
                      </a:cubicBezTo>
                      <a:cubicBezTo>
                        <a:pt x="16358" y="90"/>
                        <a:pt x="16199" y="0"/>
                        <a:pt x="16199" y="0"/>
                      </a:cubicBezTo>
                      <a:cubicBezTo>
                        <a:pt x="16199" y="0"/>
                        <a:pt x="16199" y="0"/>
                        <a:pt x="16199"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30" name="Shape">
                  <a:extLst>
                    <a:ext uri="{FF2B5EF4-FFF2-40B4-BE49-F238E27FC236}">
                      <a16:creationId xmlns:a16="http://schemas.microsoft.com/office/drawing/2014/main" id="{8FBCADFA-EE75-419C-8008-C9C05AB3BB17}"/>
                    </a:ext>
                  </a:extLst>
                </p:cNvPr>
                <p:cNvSpPr/>
                <p:nvPr/>
              </p:nvSpPr>
              <p:spPr>
                <a:xfrm>
                  <a:off x="471554" y="240711"/>
                  <a:ext cx="59858" cy="33022"/>
                </a:xfrm>
                <a:custGeom>
                  <a:avLst/>
                  <a:gdLst/>
                  <a:ahLst/>
                  <a:cxnLst>
                    <a:cxn ang="0">
                      <a:pos x="wd2" y="hd2"/>
                    </a:cxn>
                    <a:cxn ang="5400000">
                      <a:pos x="wd2" y="hd2"/>
                    </a:cxn>
                    <a:cxn ang="10800000">
                      <a:pos x="wd2" y="hd2"/>
                    </a:cxn>
                    <a:cxn ang="16200000">
                      <a:pos x="wd2" y="hd2"/>
                    </a:cxn>
                  </a:cxnLst>
                  <a:rect l="0" t="0" r="r" b="b"/>
                  <a:pathLst>
                    <a:path w="21600" h="21178" extrusionOk="0">
                      <a:moveTo>
                        <a:pt x="18450" y="21178"/>
                      </a:moveTo>
                      <a:cubicBezTo>
                        <a:pt x="18450" y="21178"/>
                        <a:pt x="18450" y="21178"/>
                        <a:pt x="18450" y="20459"/>
                      </a:cubicBezTo>
                      <a:cubicBezTo>
                        <a:pt x="18900" y="20459"/>
                        <a:pt x="18900" y="20459"/>
                        <a:pt x="18900" y="20459"/>
                      </a:cubicBezTo>
                      <a:cubicBezTo>
                        <a:pt x="18900" y="19739"/>
                        <a:pt x="18900" y="19739"/>
                        <a:pt x="19350" y="19739"/>
                      </a:cubicBezTo>
                      <a:cubicBezTo>
                        <a:pt x="19350" y="19739"/>
                        <a:pt x="19350" y="19739"/>
                        <a:pt x="19350" y="19739"/>
                      </a:cubicBezTo>
                      <a:cubicBezTo>
                        <a:pt x="19350" y="19739"/>
                        <a:pt x="19350" y="19739"/>
                        <a:pt x="19350" y="19739"/>
                      </a:cubicBezTo>
                      <a:cubicBezTo>
                        <a:pt x="19350" y="19019"/>
                        <a:pt x="19800" y="19019"/>
                        <a:pt x="20250" y="18299"/>
                      </a:cubicBezTo>
                      <a:cubicBezTo>
                        <a:pt x="20250" y="18299"/>
                        <a:pt x="20250" y="18299"/>
                        <a:pt x="20250" y="18299"/>
                      </a:cubicBezTo>
                      <a:cubicBezTo>
                        <a:pt x="20250" y="18299"/>
                        <a:pt x="20250" y="18299"/>
                        <a:pt x="20250" y="18299"/>
                      </a:cubicBezTo>
                      <a:cubicBezTo>
                        <a:pt x="19350" y="16859"/>
                        <a:pt x="19350" y="16139"/>
                        <a:pt x="18900" y="13979"/>
                      </a:cubicBezTo>
                      <a:cubicBezTo>
                        <a:pt x="18900" y="12539"/>
                        <a:pt x="18900" y="11819"/>
                        <a:pt x="18900" y="11819"/>
                      </a:cubicBezTo>
                      <a:cubicBezTo>
                        <a:pt x="18900" y="10378"/>
                        <a:pt x="18450" y="9658"/>
                        <a:pt x="18900" y="8938"/>
                      </a:cubicBezTo>
                      <a:cubicBezTo>
                        <a:pt x="18900" y="7498"/>
                        <a:pt x="19350" y="6778"/>
                        <a:pt x="19800" y="6058"/>
                      </a:cubicBezTo>
                      <a:cubicBezTo>
                        <a:pt x="19800" y="5338"/>
                        <a:pt x="20250" y="5338"/>
                        <a:pt x="20700" y="3898"/>
                      </a:cubicBezTo>
                      <a:cubicBezTo>
                        <a:pt x="20700" y="3178"/>
                        <a:pt x="21150" y="2458"/>
                        <a:pt x="21600" y="1738"/>
                      </a:cubicBezTo>
                      <a:cubicBezTo>
                        <a:pt x="21600" y="1738"/>
                        <a:pt x="21600" y="1738"/>
                        <a:pt x="21600" y="1738"/>
                      </a:cubicBezTo>
                      <a:cubicBezTo>
                        <a:pt x="21600" y="1738"/>
                        <a:pt x="21600" y="1738"/>
                        <a:pt x="21600" y="1738"/>
                      </a:cubicBezTo>
                      <a:cubicBezTo>
                        <a:pt x="21600" y="1738"/>
                        <a:pt x="21600" y="1738"/>
                        <a:pt x="21600" y="1738"/>
                      </a:cubicBezTo>
                      <a:cubicBezTo>
                        <a:pt x="20250" y="2458"/>
                        <a:pt x="18450" y="1738"/>
                        <a:pt x="16650" y="1018"/>
                      </a:cubicBezTo>
                      <a:cubicBezTo>
                        <a:pt x="14850" y="298"/>
                        <a:pt x="13050" y="-422"/>
                        <a:pt x="11700" y="298"/>
                      </a:cubicBezTo>
                      <a:cubicBezTo>
                        <a:pt x="10800" y="298"/>
                        <a:pt x="9900" y="298"/>
                        <a:pt x="8550" y="1018"/>
                      </a:cubicBezTo>
                      <a:cubicBezTo>
                        <a:pt x="6749" y="1018"/>
                        <a:pt x="3599" y="1738"/>
                        <a:pt x="2699" y="2458"/>
                      </a:cubicBezTo>
                      <a:cubicBezTo>
                        <a:pt x="2249" y="3898"/>
                        <a:pt x="1349" y="4618"/>
                        <a:pt x="449" y="4618"/>
                      </a:cubicBezTo>
                      <a:cubicBezTo>
                        <a:pt x="449" y="5338"/>
                        <a:pt x="0" y="5338"/>
                        <a:pt x="0" y="5338"/>
                      </a:cubicBezTo>
                      <a:cubicBezTo>
                        <a:pt x="899" y="6778"/>
                        <a:pt x="899" y="8218"/>
                        <a:pt x="899" y="8938"/>
                      </a:cubicBezTo>
                      <a:cubicBezTo>
                        <a:pt x="449" y="9658"/>
                        <a:pt x="449" y="10378"/>
                        <a:pt x="899" y="10378"/>
                      </a:cubicBezTo>
                      <a:cubicBezTo>
                        <a:pt x="2249" y="13259"/>
                        <a:pt x="2249" y="13259"/>
                        <a:pt x="3150" y="12539"/>
                      </a:cubicBezTo>
                      <a:cubicBezTo>
                        <a:pt x="4049" y="12539"/>
                        <a:pt x="5399" y="13259"/>
                        <a:pt x="5850" y="14699"/>
                      </a:cubicBezTo>
                      <a:cubicBezTo>
                        <a:pt x="5850" y="14699"/>
                        <a:pt x="5850" y="15419"/>
                        <a:pt x="5850" y="16139"/>
                      </a:cubicBezTo>
                      <a:cubicBezTo>
                        <a:pt x="5850" y="16139"/>
                        <a:pt x="5850" y="16139"/>
                        <a:pt x="5850" y="16139"/>
                      </a:cubicBezTo>
                      <a:cubicBezTo>
                        <a:pt x="6300" y="16139"/>
                        <a:pt x="6300" y="16139"/>
                        <a:pt x="6749" y="16139"/>
                      </a:cubicBezTo>
                      <a:cubicBezTo>
                        <a:pt x="6749" y="16139"/>
                        <a:pt x="7200" y="16139"/>
                        <a:pt x="7200" y="16139"/>
                      </a:cubicBezTo>
                      <a:cubicBezTo>
                        <a:pt x="7650" y="16139"/>
                        <a:pt x="8099" y="16139"/>
                        <a:pt x="8099" y="16139"/>
                      </a:cubicBezTo>
                      <a:cubicBezTo>
                        <a:pt x="9449" y="16139"/>
                        <a:pt x="9900" y="16139"/>
                        <a:pt x="10350" y="16139"/>
                      </a:cubicBezTo>
                      <a:cubicBezTo>
                        <a:pt x="10350" y="16859"/>
                        <a:pt x="10350" y="16859"/>
                        <a:pt x="10350" y="16859"/>
                      </a:cubicBezTo>
                      <a:cubicBezTo>
                        <a:pt x="13500" y="20459"/>
                        <a:pt x="14400" y="21178"/>
                        <a:pt x="14400" y="21178"/>
                      </a:cubicBezTo>
                      <a:cubicBezTo>
                        <a:pt x="14400" y="21178"/>
                        <a:pt x="14850" y="21178"/>
                        <a:pt x="14850" y="21178"/>
                      </a:cubicBezTo>
                      <a:cubicBezTo>
                        <a:pt x="14850" y="21178"/>
                        <a:pt x="14850" y="20459"/>
                        <a:pt x="14850" y="20459"/>
                      </a:cubicBezTo>
                      <a:cubicBezTo>
                        <a:pt x="14850" y="20459"/>
                        <a:pt x="14850" y="20459"/>
                        <a:pt x="15300" y="20459"/>
                      </a:cubicBezTo>
                      <a:cubicBezTo>
                        <a:pt x="15300" y="20459"/>
                        <a:pt x="15300" y="20459"/>
                        <a:pt x="15300" y="20459"/>
                      </a:cubicBezTo>
                      <a:cubicBezTo>
                        <a:pt x="16200" y="20459"/>
                        <a:pt x="17100" y="21178"/>
                        <a:pt x="18450" y="21178"/>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31" name="Shape">
                  <a:extLst>
                    <a:ext uri="{FF2B5EF4-FFF2-40B4-BE49-F238E27FC236}">
                      <a16:creationId xmlns:a16="http://schemas.microsoft.com/office/drawing/2014/main" id="{1A447B37-B0AA-4001-B8CD-C781B7AA3196}"/>
                    </a:ext>
                  </a:extLst>
                </p:cNvPr>
                <p:cNvSpPr/>
                <p:nvPr/>
              </p:nvSpPr>
              <p:spPr>
                <a:xfrm>
                  <a:off x="218080" y="-5"/>
                  <a:ext cx="357572" cy="264636"/>
                </a:xfrm>
                <a:custGeom>
                  <a:avLst/>
                  <a:gdLst/>
                  <a:ahLst/>
                  <a:cxnLst>
                    <a:cxn ang="0">
                      <a:pos x="wd2" y="hd2"/>
                    </a:cxn>
                    <a:cxn ang="5400000">
                      <a:pos x="wd2" y="hd2"/>
                    </a:cxn>
                    <a:cxn ang="10800000">
                      <a:pos x="wd2" y="hd2"/>
                    </a:cxn>
                    <a:cxn ang="16200000">
                      <a:pos x="wd2" y="hd2"/>
                    </a:cxn>
                  </a:cxnLst>
                  <a:rect l="0" t="0" r="r" b="b"/>
                  <a:pathLst>
                    <a:path w="21600" h="21492" extrusionOk="0">
                      <a:moveTo>
                        <a:pt x="13141" y="3560"/>
                      </a:moveTo>
                      <a:cubicBezTo>
                        <a:pt x="13216" y="3469"/>
                        <a:pt x="13216" y="3469"/>
                        <a:pt x="13292" y="3379"/>
                      </a:cubicBezTo>
                      <a:cubicBezTo>
                        <a:pt x="13292" y="3379"/>
                        <a:pt x="13292" y="3379"/>
                        <a:pt x="13292" y="3379"/>
                      </a:cubicBezTo>
                      <a:cubicBezTo>
                        <a:pt x="13292" y="3288"/>
                        <a:pt x="13367" y="3288"/>
                        <a:pt x="13443" y="3198"/>
                      </a:cubicBezTo>
                      <a:cubicBezTo>
                        <a:pt x="13443" y="3198"/>
                        <a:pt x="13443" y="3198"/>
                        <a:pt x="13443" y="3198"/>
                      </a:cubicBezTo>
                      <a:cubicBezTo>
                        <a:pt x="13518" y="3198"/>
                        <a:pt x="13518" y="3198"/>
                        <a:pt x="13594" y="3108"/>
                      </a:cubicBezTo>
                      <a:cubicBezTo>
                        <a:pt x="13594" y="3108"/>
                        <a:pt x="13594" y="3108"/>
                        <a:pt x="13594" y="3108"/>
                      </a:cubicBezTo>
                      <a:cubicBezTo>
                        <a:pt x="13669" y="3108"/>
                        <a:pt x="13745" y="3108"/>
                        <a:pt x="13745" y="3108"/>
                      </a:cubicBezTo>
                      <a:cubicBezTo>
                        <a:pt x="13972" y="3198"/>
                        <a:pt x="14123" y="3379"/>
                        <a:pt x="14274" y="3560"/>
                      </a:cubicBezTo>
                      <a:cubicBezTo>
                        <a:pt x="14425" y="3740"/>
                        <a:pt x="14576" y="3921"/>
                        <a:pt x="14727" y="3921"/>
                      </a:cubicBezTo>
                      <a:cubicBezTo>
                        <a:pt x="14802" y="4011"/>
                        <a:pt x="14878" y="4011"/>
                        <a:pt x="14953" y="4011"/>
                      </a:cubicBezTo>
                      <a:cubicBezTo>
                        <a:pt x="15180" y="4102"/>
                        <a:pt x="15331" y="4102"/>
                        <a:pt x="15406" y="4102"/>
                      </a:cubicBezTo>
                      <a:cubicBezTo>
                        <a:pt x="15406" y="4102"/>
                        <a:pt x="15482" y="4102"/>
                        <a:pt x="15482" y="4102"/>
                      </a:cubicBezTo>
                      <a:cubicBezTo>
                        <a:pt x="15558" y="3921"/>
                        <a:pt x="15784" y="3921"/>
                        <a:pt x="16011" y="4011"/>
                      </a:cubicBezTo>
                      <a:cubicBezTo>
                        <a:pt x="16086" y="4011"/>
                        <a:pt x="16162" y="4102"/>
                        <a:pt x="16237" y="4102"/>
                      </a:cubicBezTo>
                      <a:cubicBezTo>
                        <a:pt x="16237" y="4011"/>
                        <a:pt x="16313" y="4011"/>
                        <a:pt x="16313" y="4011"/>
                      </a:cubicBezTo>
                      <a:cubicBezTo>
                        <a:pt x="16464" y="4011"/>
                        <a:pt x="16539" y="4192"/>
                        <a:pt x="16615" y="4283"/>
                      </a:cubicBezTo>
                      <a:cubicBezTo>
                        <a:pt x="16615" y="4283"/>
                        <a:pt x="16615" y="4283"/>
                        <a:pt x="16615" y="4283"/>
                      </a:cubicBezTo>
                      <a:cubicBezTo>
                        <a:pt x="16615" y="4283"/>
                        <a:pt x="16615" y="4283"/>
                        <a:pt x="16615" y="4283"/>
                      </a:cubicBezTo>
                      <a:cubicBezTo>
                        <a:pt x="16690" y="4192"/>
                        <a:pt x="16690" y="4011"/>
                        <a:pt x="16690" y="3921"/>
                      </a:cubicBezTo>
                      <a:cubicBezTo>
                        <a:pt x="16690" y="3831"/>
                        <a:pt x="16766" y="3650"/>
                        <a:pt x="16993" y="3650"/>
                      </a:cubicBezTo>
                      <a:cubicBezTo>
                        <a:pt x="17068" y="3650"/>
                        <a:pt x="17068" y="3650"/>
                        <a:pt x="17144" y="3650"/>
                      </a:cubicBezTo>
                      <a:cubicBezTo>
                        <a:pt x="17219" y="3650"/>
                        <a:pt x="17219" y="3650"/>
                        <a:pt x="17219" y="3650"/>
                      </a:cubicBezTo>
                      <a:cubicBezTo>
                        <a:pt x="17219" y="3560"/>
                        <a:pt x="17219" y="3379"/>
                        <a:pt x="17144" y="3288"/>
                      </a:cubicBezTo>
                      <a:cubicBezTo>
                        <a:pt x="17144" y="3198"/>
                        <a:pt x="17144" y="3017"/>
                        <a:pt x="17144" y="2927"/>
                      </a:cubicBezTo>
                      <a:cubicBezTo>
                        <a:pt x="17144" y="2656"/>
                        <a:pt x="17370" y="2475"/>
                        <a:pt x="17446" y="2385"/>
                      </a:cubicBezTo>
                      <a:cubicBezTo>
                        <a:pt x="17521" y="2385"/>
                        <a:pt x="17672" y="2294"/>
                        <a:pt x="17672" y="2294"/>
                      </a:cubicBezTo>
                      <a:cubicBezTo>
                        <a:pt x="17672" y="1933"/>
                        <a:pt x="17974" y="1933"/>
                        <a:pt x="18201" y="1933"/>
                      </a:cubicBezTo>
                      <a:cubicBezTo>
                        <a:pt x="18276" y="1933"/>
                        <a:pt x="18276" y="1933"/>
                        <a:pt x="18276" y="1933"/>
                      </a:cubicBezTo>
                      <a:cubicBezTo>
                        <a:pt x="18427" y="1933"/>
                        <a:pt x="18503" y="1933"/>
                        <a:pt x="18579" y="1842"/>
                      </a:cubicBezTo>
                      <a:cubicBezTo>
                        <a:pt x="18654" y="1752"/>
                        <a:pt x="18805" y="1662"/>
                        <a:pt x="19032" y="1662"/>
                      </a:cubicBezTo>
                      <a:cubicBezTo>
                        <a:pt x="19258" y="1662"/>
                        <a:pt x="19409" y="1752"/>
                        <a:pt x="19485" y="1933"/>
                      </a:cubicBezTo>
                      <a:cubicBezTo>
                        <a:pt x="19560" y="2023"/>
                        <a:pt x="19711" y="2114"/>
                        <a:pt x="19862" y="2204"/>
                      </a:cubicBezTo>
                      <a:cubicBezTo>
                        <a:pt x="20089" y="2385"/>
                        <a:pt x="20316" y="2475"/>
                        <a:pt x="20391" y="2746"/>
                      </a:cubicBezTo>
                      <a:cubicBezTo>
                        <a:pt x="20391" y="2746"/>
                        <a:pt x="20391" y="2837"/>
                        <a:pt x="20391" y="2927"/>
                      </a:cubicBezTo>
                      <a:cubicBezTo>
                        <a:pt x="20391" y="2927"/>
                        <a:pt x="20391" y="2927"/>
                        <a:pt x="20391" y="2927"/>
                      </a:cubicBezTo>
                      <a:cubicBezTo>
                        <a:pt x="20391" y="2927"/>
                        <a:pt x="20467" y="2927"/>
                        <a:pt x="20467" y="2927"/>
                      </a:cubicBezTo>
                      <a:cubicBezTo>
                        <a:pt x="20467" y="2927"/>
                        <a:pt x="20467" y="2927"/>
                        <a:pt x="20467" y="2927"/>
                      </a:cubicBezTo>
                      <a:cubicBezTo>
                        <a:pt x="20542" y="2927"/>
                        <a:pt x="20618" y="2927"/>
                        <a:pt x="20618" y="2927"/>
                      </a:cubicBezTo>
                      <a:cubicBezTo>
                        <a:pt x="20693" y="2927"/>
                        <a:pt x="20769" y="2837"/>
                        <a:pt x="20844" y="2746"/>
                      </a:cubicBezTo>
                      <a:cubicBezTo>
                        <a:pt x="20920" y="2746"/>
                        <a:pt x="20920" y="2656"/>
                        <a:pt x="20920" y="2656"/>
                      </a:cubicBezTo>
                      <a:cubicBezTo>
                        <a:pt x="20844" y="2656"/>
                        <a:pt x="20769" y="2656"/>
                        <a:pt x="20693" y="2565"/>
                      </a:cubicBezTo>
                      <a:cubicBezTo>
                        <a:pt x="20618" y="2475"/>
                        <a:pt x="20618" y="2385"/>
                        <a:pt x="20618" y="2294"/>
                      </a:cubicBezTo>
                      <a:cubicBezTo>
                        <a:pt x="20542" y="2294"/>
                        <a:pt x="20391" y="2114"/>
                        <a:pt x="20316" y="2114"/>
                      </a:cubicBezTo>
                      <a:cubicBezTo>
                        <a:pt x="20165" y="2023"/>
                        <a:pt x="20089" y="1933"/>
                        <a:pt x="20013" y="1842"/>
                      </a:cubicBezTo>
                      <a:cubicBezTo>
                        <a:pt x="20013" y="1752"/>
                        <a:pt x="20013" y="1662"/>
                        <a:pt x="20089" y="1662"/>
                      </a:cubicBezTo>
                      <a:cubicBezTo>
                        <a:pt x="20165" y="1481"/>
                        <a:pt x="20467" y="1481"/>
                        <a:pt x="20693" y="1662"/>
                      </a:cubicBezTo>
                      <a:cubicBezTo>
                        <a:pt x="20844" y="1752"/>
                        <a:pt x="20844" y="1752"/>
                        <a:pt x="21071" y="1481"/>
                      </a:cubicBezTo>
                      <a:cubicBezTo>
                        <a:pt x="21222" y="1300"/>
                        <a:pt x="21448" y="1300"/>
                        <a:pt x="21524" y="1300"/>
                      </a:cubicBezTo>
                      <a:cubicBezTo>
                        <a:pt x="21600" y="1300"/>
                        <a:pt x="21600" y="1300"/>
                        <a:pt x="21600" y="1300"/>
                      </a:cubicBezTo>
                      <a:cubicBezTo>
                        <a:pt x="21524" y="1210"/>
                        <a:pt x="21448" y="1210"/>
                        <a:pt x="21448" y="1119"/>
                      </a:cubicBezTo>
                      <a:cubicBezTo>
                        <a:pt x="21297" y="1119"/>
                        <a:pt x="21222" y="1029"/>
                        <a:pt x="21222" y="939"/>
                      </a:cubicBezTo>
                      <a:cubicBezTo>
                        <a:pt x="21146" y="848"/>
                        <a:pt x="20920" y="668"/>
                        <a:pt x="20693" y="758"/>
                      </a:cubicBezTo>
                      <a:cubicBezTo>
                        <a:pt x="20693" y="758"/>
                        <a:pt x="20618" y="758"/>
                        <a:pt x="20542" y="758"/>
                      </a:cubicBezTo>
                      <a:cubicBezTo>
                        <a:pt x="20391" y="758"/>
                        <a:pt x="20316" y="668"/>
                        <a:pt x="20240" y="577"/>
                      </a:cubicBezTo>
                      <a:cubicBezTo>
                        <a:pt x="20165" y="487"/>
                        <a:pt x="20165" y="487"/>
                        <a:pt x="20165" y="487"/>
                      </a:cubicBezTo>
                      <a:cubicBezTo>
                        <a:pt x="20165" y="487"/>
                        <a:pt x="20089" y="487"/>
                        <a:pt x="20089" y="487"/>
                      </a:cubicBezTo>
                      <a:cubicBezTo>
                        <a:pt x="19938" y="487"/>
                        <a:pt x="19711" y="668"/>
                        <a:pt x="19711" y="848"/>
                      </a:cubicBezTo>
                      <a:cubicBezTo>
                        <a:pt x="19711" y="1391"/>
                        <a:pt x="19334" y="1391"/>
                        <a:pt x="19183" y="1210"/>
                      </a:cubicBezTo>
                      <a:cubicBezTo>
                        <a:pt x="19183" y="1119"/>
                        <a:pt x="19183" y="939"/>
                        <a:pt x="19258" y="848"/>
                      </a:cubicBezTo>
                      <a:cubicBezTo>
                        <a:pt x="19258" y="848"/>
                        <a:pt x="19258" y="758"/>
                        <a:pt x="19258" y="668"/>
                      </a:cubicBezTo>
                      <a:cubicBezTo>
                        <a:pt x="19183" y="668"/>
                        <a:pt x="19183" y="577"/>
                        <a:pt x="19183" y="487"/>
                      </a:cubicBezTo>
                      <a:cubicBezTo>
                        <a:pt x="19258" y="396"/>
                        <a:pt x="19258" y="216"/>
                        <a:pt x="19409" y="216"/>
                      </a:cubicBezTo>
                      <a:cubicBezTo>
                        <a:pt x="19409" y="216"/>
                        <a:pt x="19409" y="216"/>
                        <a:pt x="19409" y="125"/>
                      </a:cubicBezTo>
                      <a:cubicBezTo>
                        <a:pt x="19334" y="35"/>
                        <a:pt x="19258" y="35"/>
                        <a:pt x="19107" y="35"/>
                      </a:cubicBezTo>
                      <a:cubicBezTo>
                        <a:pt x="18881" y="-55"/>
                        <a:pt x="18805" y="125"/>
                        <a:pt x="18730" y="125"/>
                      </a:cubicBezTo>
                      <a:cubicBezTo>
                        <a:pt x="18730" y="216"/>
                        <a:pt x="18730" y="306"/>
                        <a:pt x="18730" y="306"/>
                      </a:cubicBezTo>
                      <a:cubicBezTo>
                        <a:pt x="18730" y="306"/>
                        <a:pt x="18805" y="487"/>
                        <a:pt x="18730" y="668"/>
                      </a:cubicBezTo>
                      <a:cubicBezTo>
                        <a:pt x="18654" y="939"/>
                        <a:pt x="18352" y="1391"/>
                        <a:pt x="18050" y="1391"/>
                      </a:cubicBezTo>
                      <a:cubicBezTo>
                        <a:pt x="17974" y="1391"/>
                        <a:pt x="17974" y="1300"/>
                        <a:pt x="17899" y="1300"/>
                      </a:cubicBezTo>
                      <a:cubicBezTo>
                        <a:pt x="17823" y="1119"/>
                        <a:pt x="17823" y="939"/>
                        <a:pt x="17899" y="668"/>
                      </a:cubicBezTo>
                      <a:cubicBezTo>
                        <a:pt x="17899" y="577"/>
                        <a:pt x="17899" y="487"/>
                        <a:pt x="17974" y="487"/>
                      </a:cubicBezTo>
                      <a:cubicBezTo>
                        <a:pt x="17899" y="487"/>
                        <a:pt x="17823" y="577"/>
                        <a:pt x="17672" y="758"/>
                      </a:cubicBezTo>
                      <a:cubicBezTo>
                        <a:pt x="17597" y="939"/>
                        <a:pt x="17521" y="1029"/>
                        <a:pt x="17446" y="1119"/>
                      </a:cubicBezTo>
                      <a:cubicBezTo>
                        <a:pt x="17144" y="1481"/>
                        <a:pt x="16993" y="1752"/>
                        <a:pt x="16766" y="1842"/>
                      </a:cubicBezTo>
                      <a:cubicBezTo>
                        <a:pt x="16690" y="1842"/>
                        <a:pt x="16690" y="1842"/>
                        <a:pt x="16690" y="1842"/>
                      </a:cubicBezTo>
                      <a:cubicBezTo>
                        <a:pt x="16615" y="1842"/>
                        <a:pt x="16464" y="1752"/>
                        <a:pt x="16464" y="1571"/>
                      </a:cubicBezTo>
                      <a:cubicBezTo>
                        <a:pt x="16388" y="1391"/>
                        <a:pt x="16539" y="1029"/>
                        <a:pt x="16841" y="848"/>
                      </a:cubicBezTo>
                      <a:cubicBezTo>
                        <a:pt x="16917" y="758"/>
                        <a:pt x="16993" y="577"/>
                        <a:pt x="17068" y="396"/>
                      </a:cubicBezTo>
                      <a:cubicBezTo>
                        <a:pt x="17144" y="216"/>
                        <a:pt x="17219" y="35"/>
                        <a:pt x="17370" y="35"/>
                      </a:cubicBezTo>
                      <a:cubicBezTo>
                        <a:pt x="17370" y="35"/>
                        <a:pt x="17370" y="35"/>
                        <a:pt x="17295" y="35"/>
                      </a:cubicBezTo>
                      <a:cubicBezTo>
                        <a:pt x="17219" y="-55"/>
                        <a:pt x="17144" y="35"/>
                        <a:pt x="17068" y="216"/>
                      </a:cubicBezTo>
                      <a:cubicBezTo>
                        <a:pt x="17068" y="306"/>
                        <a:pt x="16993" y="306"/>
                        <a:pt x="16993" y="396"/>
                      </a:cubicBezTo>
                      <a:cubicBezTo>
                        <a:pt x="16841" y="487"/>
                        <a:pt x="16615" y="487"/>
                        <a:pt x="16464" y="396"/>
                      </a:cubicBezTo>
                      <a:cubicBezTo>
                        <a:pt x="16388" y="396"/>
                        <a:pt x="16388" y="396"/>
                        <a:pt x="16388" y="396"/>
                      </a:cubicBezTo>
                      <a:cubicBezTo>
                        <a:pt x="16313" y="396"/>
                        <a:pt x="16313" y="396"/>
                        <a:pt x="16313" y="487"/>
                      </a:cubicBezTo>
                      <a:cubicBezTo>
                        <a:pt x="16237" y="487"/>
                        <a:pt x="16237" y="487"/>
                        <a:pt x="16237" y="487"/>
                      </a:cubicBezTo>
                      <a:cubicBezTo>
                        <a:pt x="16313" y="577"/>
                        <a:pt x="16313" y="758"/>
                        <a:pt x="16313" y="848"/>
                      </a:cubicBezTo>
                      <a:cubicBezTo>
                        <a:pt x="16237" y="939"/>
                        <a:pt x="16162" y="1029"/>
                        <a:pt x="16086" y="1029"/>
                      </a:cubicBezTo>
                      <a:cubicBezTo>
                        <a:pt x="16011" y="1029"/>
                        <a:pt x="15860" y="1029"/>
                        <a:pt x="15784" y="848"/>
                      </a:cubicBezTo>
                      <a:cubicBezTo>
                        <a:pt x="15784" y="758"/>
                        <a:pt x="15784" y="758"/>
                        <a:pt x="15784" y="758"/>
                      </a:cubicBezTo>
                      <a:cubicBezTo>
                        <a:pt x="15709" y="758"/>
                        <a:pt x="15558" y="848"/>
                        <a:pt x="15482" y="1029"/>
                      </a:cubicBezTo>
                      <a:cubicBezTo>
                        <a:pt x="15406" y="1119"/>
                        <a:pt x="15331" y="1210"/>
                        <a:pt x="15331" y="1300"/>
                      </a:cubicBezTo>
                      <a:cubicBezTo>
                        <a:pt x="15331" y="1391"/>
                        <a:pt x="15406" y="1571"/>
                        <a:pt x="15406" y="1662"/>
                      </a:cubicBezTo>
                      <a:cubicBezTo>
                        <a:pt x="15331" y="1933"/>
                        <a:pt x="15255" y="2023"/>
                        <a:pt x="15104" y="2114"/>
                      </a:cubicBezTo>
                      <a:cubicBezTo>
                        <a:pt x="15029" y="2114"/>
                        <a:pt x="15029" y="2114"/>
                        <a:pt x="15029" y="2114"/>
                      </a:cubicBezTo>
                      <a:cubicBezTo>
                        <a:pt x="14802" y="2114"/>
                        <a:pt x="14727" y="1842"/>
                        <a:pt x="14727" y="1571"/>
                      </a:cubicBezTo>
                      <a:cubicBezTo>
                        <a:pt x="14727" y="1571"/>
                        <a:pt x="14727" y="1571"/>
                        <a:pt x="14727" y="1481"/>
                      </a:cubicBezTo>
                      <a:cubicBezTo>
                        <a:pt x="14727" y="1481"/>
                        <a:pt x="14727" y="1571"/>
                        <a:pt x="14727" y="1571"/>
                      </a:cubicBezTo>
                      <a:cubicBezTo>
                        <a:pt x="14651" y="1662"/>
                        <a:pt x="14576" y="1752"/>
                        <a:pt x="14349" y="1752"/>
                      </a:cubicBezTo>
                      <a:cubicBezTo>
                        <a:pt x="14274" y="1752"/>
                        <a:pt x="14123" y="1752"/>
                        <a:pt x="14047" y="1662"/>
                      </a:cubicBezTo>
                      <a:cubicBezTo>
                        <a:pt x="14047" y="1571"/>
                        <a:pt x="13896" y="1571"/>
                        <a:pt x="13745" y="1571"/>
                      </a:cubicBezTo>
                      <a:cubicBezTo>
                        <a:pt x="13820" y="1662"/>
                        <a:pt x="13820" y="1662"/>
                        <a:pt x="13820" y="1662"/>
                      </a:cubicBezTo>
                      <a:cubicBezTo>
                        <a:pt x="14047" y="1752"/>
                        <a:pt x="14123" y="1842"/>
                        <a:pt x="14198" y="2023"/>
                      </a:cubicBezTo>
                      <a:cubicBezTo>
                        <a:pt x="14198" y="2114"/>
                        <a:pt x="14198" y="2114"/>
                        <a:pt x="14198" y="2114"/>
                      </a:cubicBezTo>
                      <a:cubicBezTo>
                        <a:pt x="14123" y="2204"/>
                        <a:pt x="14123" y="2204"/>
                        <a:pt x="14123" y="2204"/>
                      </a:cubicBezTo>
                      <a:cubicBezTo>
                        <a:pt x="14047" y="2294"/>
                        <a:pt x="13972" y="2294"/>
                        <a:pt x="13820" y="2204"/>
                      </a:cubicBezTo>
                      <a:cubicBezTo>
                        <a:pt x="13745" y="2204"/>
                        <a:pt x="13745" y="2114"/>
                        <a:pt x="13669" y="2114"/>
                      </a:cubicBezTo>
                      <a:cubicBezTo>
                        <a:pt x="13594" y="2204"/>
                        <a:pt x="13443" y="2204"/>
                        <a:pt x="13216" y="2023"/>
                      </a:cubicBezTo>
                      <a:cubicBezTo>
                        <a:pt x="13292" y="2114"/>
                        <a:pt x="13216" y="2204"/>
                        <a:pt x="13216" y="2294"/>
                      </a:cubicBezTo>
                      <a:cubicBezTo>
                        <a:pt x="13216" y="2385"/>
                        <a:pt x="13216" y="2385"/>
                        <a:pt x="13216" y="2475"/>
                      </a:cubicBezTo>
                      <a:cubicBezTo>
                        <a:pt x="13216" y="2927"/>
                        <a:pt x="12839" y="2927"/>
                        <a:pt x="12688" y="2656"/>
                      </a:cubicBezTo>
                      <a:cubicBezTo>
                        <a:pt x="12612" y="2565"/>
                        <a:pt x="12612" y="2385"/>
                        <a:pt x="12612" y="2294"/>
                      </a:cubicBezTo>
                      <a:cubicBezTo>
                        <a:pt x="12537" y="2294"/>
                        <a:pt x="12461" y="2294"/>
                        <a:pt x="12386" y="2385"/>
                      </a:cubicBezTo>
                      <a:cubicBezTo>
                        <a:pt x="12310" y="2475"/>
                        <a:pt x="12310" y="2475"/>
                        <a:pt x="12234" y="2475"/>
                      </a:cubicBezTo>
                      <a:cubicBezTo>
                        <a:pt x="12159" y="2475"/>
                        <a:pt x="12159" y="2475"/>
                        <a:pt x="12159" y="2475"/>
                      </a:cubicBezTo>
                      <a:cubicBezTo>
                        <a:pt x="12083" y="2385"/>
                        <a:pt x="12083" y="2385"/>
                        <a:pt x="12083" y="2385"/>
                      </a:cubicBezTo>
                      <a:cubicBezTo>
                        <a:pt x="12008" y="2294"/>
                        <a:pt x="12083" y="2204"/>
                        <a:pt x="12083" y="2023"/>
                      </a:cubicBezTo>
                      <a:cubicBezTo>
                        <a:pt x="12083" y="1933"/>
                        <a:pt x="12159" y="1752"/>
                        <a:pt x="12083" y="1752"/>
                      </a:cubicBezTo>
                      <a:cubicBezTo>
                        <a:pt x="12083" y="1752"/>
                        <a:pt x="12008" y="1752"/>
                        <a:pt x="11932" y="1752"/>
                      </a:cubicBezTo>
                      <a:cubicBezTo>
                        <a:pt x="11857" y="1842"/>
                        <a:pt x="11781" y="1842"/>
                        <a:pt x="11706" y="1933"/>
                      </a:cubicBezTo>
                      <a:cubicBezTo>
                        <a:pt x="11630" y="1933"/>
                        <a:pt x="11630" y="1933"/>
                        <a:pt x="11630" y="1933"/>
                      </a:cubicBezTo>
                      <a:cubicBezTo>
                        <a:pt x="11630" y="1933"/>
                        <a:pt x="11555" y="1933"/>
                        <a:pt x="11555" y="1933"/>
                      </a:cubicBezTo>
                      <a:cubicBezTo>
                        <a:pt x="11706" y="2114"/>
                        <a:pt x="11706" y="2294"/>
                        <a:pt x="11630" y="2475"/>
                      </a:cubicBezTo>
                      <a:cubicBezTo>
                        <a:pt x="11630" y="2565"/>
                        <a:pt x="11479" y="2656"/>
                        <a:pt x="11328" y="2656"/>
                      </a:cubicBezTo>
                      <a:cubicBezTo>
                        <a:pt x="11253" y="2656"/>
                        <a:pt x="11253" y="2656"/>
                        <a:pt x="11253" y="2656"/>
                      </a:cubicBezTo>
                      <a:cubicBezTo>
                        <a:pt x="11253" y="2656"/>
                        <a:pt x="11253" y="2656"/>
                        <a:pt x="11253" y="2656"/>
                      </a:cubicBezTo>
                      <a:cubicBezTo>
                        <a:pt x="11253" y="2746"/>
                        <a:pt x="11177" y="2927"/>
                        <a:pt x="11177" y="2927"/>
                      </a:cubicBezTo>
                      <a:cubicBezTo>
                        <a:pt x="11102" y="3017"/>
                        <a:pt x="11026" y="3108"/>
                        <a:pt x="10951" y="3108"/>
                      </a:cubicBezTo>
                      <a:cubicBezTo>
                        <a:pt x="10800" y="3108"/>
                        <a:pt x="10648" y="3017"/>
                        <a:pt x="10648" y="2837"/>
                      </a:cubicBezTo>
                      <a:cubicBezTo>
                        <a:pt x="10648" y="2837"/>
                        <a:pt x="10573" y="2837"/>
                        <a:pt x="10573" y="2837"/>
                      </a:cubicBezTo>
                      <a:cubicBezTo>
                        <a:pt x="10497" y="2837"/>
                        <a:pt x="10346" y="2837"/>
                        <a:pt x="10346" y="2927"/>
                      </a:cubicBezTo>
                      <a:cubicBezTo>
                        <a:pt x="10271" y="3017"/>
                        <a:pt x="10195" y="3108"/>
                        <a:pt x="10120" y="3198"/>
                      </a:cubicBezTo>
                      <a:cubicBezTo>
                        <a:pt x="10044" y="3288"/>
                        <a:pt x="9969" y="3288"/>
                        <a:pt x="9969" y="3379"/>
                      </a:cubicBezTo>
                      <a:cubicBezTo>
                        <a:pt x="10044" y="3288"/>
                        <a:pt x="10195" y="3288"/>
                        <a:pt x="10346" y="3288"/>
                      </a:cubicBezTo>
                      <a:cubicBezTo>
                        <a:pt x="10422" y="3379"/>
                        <a:pt x="10573" y="3469"/>
                        <a:pt x="10497" y="3740"/>
                      </a:cubicBezTo>
                      <a:cubicBezTo>
                        <a:pt x="10497" y="3740"/>
                        <a:pt x="10497" y="3740"/>
                        <a:pt x="10497" y="3740"/>
                      </a:cubicBezTo>
                      <a:cubicBezTo>
                        <a:pt x="10648" y="3831"/>
                        <a:pt x="10648" y="4102"/>
                        <a:pt x="10648" y="4192"/>
                      </a:cubicBezTo>
                      <a:cubicBezTo>
                        <a:pt x="10573" y="4373"/>
                        <a:pt x="10346" y="4463"/>
                        <a:pt x="10195" y="4283"/>
                      </a:cubicBezTo>
                      <a:cubicBezTo>
                        <a:pt x="10120" y="4192"/>
                        <a:pt x="10120" y="4102"/>
                        <a:pt x="10044" y="4102"/>
                      </a:cubicBezTo>
                      <a:cubicBezTo>
                        <a:pt x="10044" y="4102"/>
                        <a:pt x="10044" y="4192"/>
                        <a:pt x="10044" y="4192"/>
                      </a:cubicBezTo>
                      <a:cubicBezTo>
                        <a:pt x="9969" y="4463"/>
                        <a:pt x="9893" y="4463"/>
                        <a:pt x="9818" y="4463"/>
                      </a:cubicBezTo>
                      <a:cubicBezTo>
                        <a:pt x="9667" y="4463"/>
                        <a:pt x="9591" y="4373"/>
                        <a:pt x="9440" y="4102"/>
                      </a:cubicBezTo>
                      <a:cubicBezTo>
                        <a:pt x="9440" y="4102"/>
                        <a:pt x="9440" y="4102"/>
                        <a:pt x="9440" y="4102"/>
                      </a:cubicBezTo>
                      <a:cubicBezTo>
                        <a:pt x="9440" y="4102"/>
                        <a:pt x="9365" y="4102"/>
                        <a:pt x="9365" y="4102"/>
                      </a:cubicBezTo>
                      <a:cubicBezTo>
                        <a:pt x="9289" y="4283"/>
                        <a:pt x="9213" y="4373"/>
                        <a:pt x="9062" y="4373"/>
                      </a:cubicBezTo>
                      <a:cubicBezTo>
                        <a:pt x="9062" y="4373"/>
                        <a:pt x="8987" y="4373"/>
                        <a:pt x="8987" y="4283"/>
                      </a:cubicBezTo>
                      <a:cubicBezTo>
                        <a:pt x="8836" y="4192"/>
                        <a:pt x="8836" y="4011"/>
                        <a:pt x="8911" y="3831"/>
                      </a:cubicBezTo>
                      <a:cubicBezTo>
                        <a:pt x="8911" y="3921"/>
                        <a:pt x="8836" y="3921"/>
                        <a:pt x="8836" y="3921"/>
                      </a:cubicBezTo>
                      <a:cubicBezTo>
                        <a:pt x="8685" y="4102"/>
                        <a:pt x="8534" y="4192"/>
                        <a:pt x="8383" y="4283"/>
                      </a:cubicBezTo>
                      <a:cubicBezTo>
                        <a:pt x="8383" y="4283"/>
                        <a:pt x="8383" y="4283"/>
                        <a:pt x="8383" y="4283"/>
                      </a:cubicBezTo>
                      <a:cubicBezTo>
                        <a:pt x="8383" y="4373"/>
                        <a:pt x="8383" y="4373"/>
                        <a:pt x="8383" y="4373"/>
                      </a:cubicBezTo>
                      <a:cubicBezTo>
                        <a:pt x="8383" y="4554"/>
                        <a:pt x="8232" y="4644"/>
                        <a:pt x="8156" y="4734"/>
                      </a:cubicBezTo>
                      <a:cubicBezTo>
                        <a:pt x="8156" y="4734"/>
                        <a:pt x="8156" y="4734"/>
                        <a:pt x="8156" y="4734"/>
                      </a:cubicBezTo>
                      <a:cubicBezTo>
                        <a:pt x="8383" y="4644"/>
                        <a:pt x="8534" y="4644"/>
                        <a:pt x="8609" y="4734"/>
                      </a:cubicBezTo>
                      <a:cubicBezTo>
                        <a:pt x="8685" y="4734"/>
                        <a:pt x="8760" y="4734"/>
                        <a:pt x="8760" y="4734"/>
                      </a:cubicBezTo>
                      <a:cubicBezTo>
                        <a:pt x="8760" y="4734"/>
                        <a:pt x="8836" y="4734"/>
                        <a:pt x="8911" y="4644"/>
                      </a:cubicBezTo>
                      <a:cubicBezTo>
                        <a:pt x="9062" y="4463"/>
                        <a:pt x="9213" y="4373"/>
                        <a:pt x="9289" y="4373"/>
                      </a:cubicBezTo>
                      <a:cubicBezTo>
                        <a:pt x="9440" y="4373"/>
                        <a:pt x="9516" y="4463"/>
                        <a:pt x="9667" y="4554"/>
                      </a:cubicBezTo>
                      <a:cubicBezTo>
                        <a:pt x="9742" y="4644"/>
                        <a:pt x="9742" y="4734"/>
                        <a:pt x="9742" y="4734"/>
                      </a:cubicBezTo>
                      <a:cubicBezTo>
                        <a:pt x="9742" y="4915"/>
                        <a:pt x="9667" y="5006"/>
                        <a:pt x="9667" y="5096"/>
                      </a:cubicBezTo>
                      <a:cubicBezTo>
                        <a:pt x="9591" y="5096"/>
                        <a:pt x="9591" y="5096"/>
                        <a:pt x="9591" y="5096"/>
                      </a:cubicBezTo>
                      <a:cubicBezTo>
                        <a:pt x="9742" y="5277"/>
                        <a:pt x="9667" y="5457"/>
                        <a:pt x="9667" y="5457"/>
                      </a:cubicBezTo>
                      <a:cubicBezTo>
                        <a:pt x="9667" y="5638"/>
                        <a:pt x="9516" y="5729"/>
                        <a:pt x="9365" y="5729"/>
                      </a:cubicBezTo>
                      <a:cubicBezTo>
                        <a:pt x="9289" y="5729"/>
                        <a:pt x="9213" y="5729"/>
                        <a:pt x="9213" y="5638"/>
                      </a:cubicBezTo>
                      <a:cubicBezTo>
                        <a:pt x="9138" y="5638"/>
                        <a:pt x="9138" y="5548"/>
                        <a:pt x="9138" y="5457"/>
                      </a:cubicBezTo>
                      <a:cubicBezTo>
                        <a:pt x="9138" y="5367"/>
                        <a:pt x="9062" y="5277"/>
                        <a:pt x="9062" y="5277"/>
                      </a:cubicBezTo>
                      <a:cubicBezTo>
                        <a:pt x="8987" y="5457"/>
                        <a:pt x="8836" y="5819"/>
                        <a:pt x="8534" y="5819"/>
                      </a:cubicBezTo>
                      <a:cubicBezTo>
                        <a:pt x="8458" y="5819"/>
                        <a:pt x="8307" y="6090"/>
                        <a:pt x="8307" y="6361"/>
                      </a:cubicBezTo>
                      <a:cubicBezTo>
                        <a:pt x="8307" y="6723"/>
                        <a:pt x="8156" y="6723"/>
                        <a:pt x="8081" y="6723"/>
                      </a:cubicBezTo>
                      <a:cubicBezTo>
                        <a:pt x="8081" y="6723"/>
                        <a:pt x="8005" y="6723"/>
                        <a:pt x="8005" y="6723"/>
                      </a:cubicBezTo>
                      <a:cubicBezTo>
                        <a:pt x="8005" y="6723"/>
                        <a:pt x="8005" y="6723"/>
                        <a:pt x="8005" y="6723"/>
                      </a:cubicBezTo>
                      <a:cubicBezTo>
                        <a:pt x="7930" y="7175"/>
                        <a:pt x="7476" y="7807"/>
                        <a:pt x="7174" y="8078"/>
                      </a:cubicBezTo>
                      <a:cubicBezTo>
                        <a:pt x="7023" y="8259"/>
                        <a:pt x="7023" y="8350"/>
                        <a:pt x="7099" y="8440"/>
                      </a:cubicBezTo>
                      <a:cubicBezTo>
                        <a:pt x="7099" y="8530"/>
                        <a:pt x="7174" y="8621"/>
                        <a:pt x="7099" y="8801"/>
                      </a:cubicBezTo>
                      <a:cubicBezTo>
                        <a:pt x="7023" y="8982"/>
                        <a:pt x="6872" y="9073"/>
                        <a:pt x="6721" y="9073"/>
                      </a:cubicBezTo>
                      <a:cubicBezTo>
                        <a:pt x="6646" y="9073"/>
                        <a:pt x="6570" y="9073"/>
                        <a:pt x="6495" y="9073"/>
                      </a:cubicBezTo>
                      <a:cubicBezTo>
                        <a:pt x="6495" y="8982"/>
                        <a:pt x="6419" y="8982"/>
                        <a:pt x="6344" y="8982"/>
                      </a:cubicBezTo>
                      <a:cubicBezTo>
                        <a:pt x="6344" y="9073"/>
                        <a:pt x="6344" y="9163"/>
                        <a:pt x="6419" y="9253"/>
                      </a:cubicBezTo>
                      <a:cubicBezTo>
                        <a:pt x="6419" y="9434"/>
                        <a:pt x="6419" y="9796"/>
                        <a:pt x="6268" y="9976"/>
                      </a:cubicBezTo>
                      <a:cubicBezTo>
                        <a:pt x="6193" y="9976"/>
                        <a:pt x="6193" y="10067"/>
                        <a:pt x="6268" y="10247"/>
                      </a:cubicBezTo>
                      <a:cubicBezTo>
                        <a:pt x="6268" y="10338"/>
                        <a:pt x="6344" y="10428"/>
                        <a:pt x="6344" y="10519"/>
                      </a:cubicBezTo>
                      <a:cubicBezTo>
                        <a:pt x="6344" y="10609"/>
                        <a:pt x="6268" y="10790"/>
                        <a:pt x="6041" y="10790"/>
                      </a:cubicBezTo>
                      <a:cubicBezTo>
                        <a:pt x="6041" y="10790"/>
                        <a:pt x="5966" y="10699"/>
                        <a:pt x="5890" y="10699"/>
                      </a:cubicBezTo>
                      <a:cubicBezTo>
                        <a:pt x="5815" y="10699"/>
                        <a:pt x="5815" y="10699"/>
                        <a:pt x="5739" y="10699"/>
                      </a:cubicBezTo>
                      <a:cubicBezTo>
                        <a:pt x="5664" y="10880"/>
                        <a:pt x="5437" y="10970"/>
                        <a:pt x="5286" y="10970"/>
                      </a:cubicBezTo>
                      <a:cubicBezTo>
                        <a:pt x="5362" y="11061"/>
                        <a:pt x="5437" y="11151"/>
                        <a:pt x="5588" y="11332"/>
                      </a:cubicBezTo>
                      <a:cubicBezTo>
                        <a:pt x="5739" y="11422"/>
                        <a:pt x="5739" y="11603"/>
                        <a:pt x="5739" y="11693"/>
                      </a:cubicBezTo>
                      <a:cubicBezTo>
                        <a:pt x="5664" y="11784"/>
                        <a:pt x="5513" y="11874"/>
                        <a:pt x="5437" y="11874"/>
                      </a:cubicBezTo>
                      <a:cubicBezTo>
                        <a:pt x="5286" y="11874"/>
                        <a:pt x="5211" y="11784"/>
                        <a:pt x="5135" y="11693"/>
                      </a:cubicBezTo>
                      <a:cubicBezTo>
                        <a:pt x="5060" y="11784"/>
                        <a:pt x="4984" y="11784"/>
                        <a:pt x="4984" y="11874"/>
                      </a:cubicBezTo>
                      <a:cubicBezTo>
                        <a:pt x="4833" y="11965"/>
                        <a:pt x="4682" y="12055"/>
                        <a:pt x="4531" y="12145"/>
                      </a:cubicBezTo>
                      <a:cubicBezTo>
                        <a:pt x="4380" y="12145"/>
                        <a:pt x="4380" y="12326"/>
                        <a:pt x="4304" y="12416"/>
                      </a:cubicBezTo>
                      <a:cubicBezTo>
                        <a:pt x="4304" y="12507"/>
                        <a:pt x="4229" y="12778"/>
                        <a:pt x="4002" y="12778"/>
                      </a:cubicBezTo>
                      <a:cubicBezTo>
                        <a:pt x="3927" y="12778"/>
                        <a:pt x="3927" y="12778"/>
                        <a:pt x="3851" y="13049"/>
                      </a:cubicBezTo>
                      <a:cubicBezTo>
                        <a:pt x="3851" y="13230"/>
                        <a:pt x="3776" y="13411"/>
                        <a:pt x="3625" y="13501"/>
                      </a:cubicBezTo>
                      <a:cubicBezTo>
                        <a:pt x="3625" y="13591"/>
                        <a:pt x="3549" y="13591"/>
                        <a:pt x="3474" y="13591"/>
                      </a:cubicBezTo>
                      <a:cubicBezTo>
                        <a:pt x="3323" y="13591"/>
                        <a:pt x="3247" y="13411"/>
                        <a:pt x="3247" y="13320"/>
                      </a:cubicBezTo>
                      <a:cubicBezTo>
                        <a:pt x="3172" y="13139"/>
                        <a:pt x="3172" y="13139"/>
                        <a:pt x="3096" y="13139"/>
                      </a:cubicBezTo>
                      <a:cubicBezTo>
                        <a:pt x="3020" y="13139"/>
                        <a:pt x="3020" y="13139"/>
                        <a:pt x="3020" y="13139"/>
                      </a:cubicBezTo>
                      <a:cubicBezTo>
                        <a:pt x="3020" y="13139"/>
                        <a:pt x="3020" y="13230"/>
                        <a:pt x="3096" y="13411"/>
                      </a:cubicBezTo>
                      <a:cubicBezTo>
                        <a:pt x="3172" y="13411"/>
                        <a:pt x="3247" y="13591"/>
                        <a:pt x="3172" y="13682"/>
                      </a:cubicBezTo>
                      <a:cubicBezTo>
                        <a:pt x="3096" y="13862"/>
                        <a:pt x="3020" y="13862"/>
                        <a:pt x="2869" y="13862"/>
                      </a:cubicBezTo>
                      <a:cubicBezTo>
                        <a:pt x="2794" y="13862"/>
                        <a:pt x="2718" y="13862"/>
                        <a:pt x="2643" y="13953"/>
                      </a:cubicBezTo>
                      <a:cubicBezTo>
                        <a:pt x="2492" y="14134"/>
                        <a:pt x="2265" y="14224"/>
                        <a:pt x="2114" y="14224"/>
                      </a:cubicBezTo>
                      <a:cubicBezTo>
                        <a:pt x="2039" y="14224"/>
                        <a:pt x="1963" y="14224"/>
                        <a:pt x="1888" y="14224"/>
                      </a:cubicBezTo>
                      <a:cubicBezTo>
                        <a:pt x="1963" y="14224"/>
                        <a:pt x="1963" y="14224"/>
                        <a:pt x="1963" y="14314"/>
                      </a:cubicBezTo>
                      <a:cubicBezTo>
                        <a:pt x="2114" y="14314"/>
                        <a:pt x="2265" y="14405"/>
                        <a:pt x="2265" y="14495"/>
                      </a:cubicBezTo>
                      <a:cubicBezTo>
                        <a:pt x="2341" y="14586"/>
                        <a:pt x="2341" y="14676"/>
                        <a:pt x="2265" y="14766"/>
                      </a:cubicBezTo>
                      <a:cubicBezTo>
                        <a:pt x="2190" y="14857"/>
                        <a:pt x="2114" y="14857"/>
                        <a:pt x="1963" y="14857"/>
                      </a:cubicBezTo>
                      <a:cubicBezTo>
                        <a:pt x="1812" y="14857"/>
                        <a:pt x="1586" y="14857"/>
                        <a:pt x="1359" y="14766"/>
                      </a:cubicBezTo>
                      <a:cubicBezTo>
                        <a:pt x="1359" y="14766"/>
                        <a:pt x="1359" y="14857"/>
                        <a:pt x="1359" y="14857"/>
                      </a:cubicBezTo>
                      <a:cubicBezTo>
                        <a:pt x="1283" y="15037"/>
                        <a:pt x="1208" y="15218"/>
                        <a:pt x="981" y="15128"/>
                      </a:cubicBezTo>
                      <a:cubicBezTo>
                        <a:pt x="906" y="15128"/>
                        <a:pt x="755" y="15218"/>
                        <a:pt x="679" y="15218"/>
                      </a:cubicBezTo>
                      <a:cubicBezTo>
                        <a:pt x="679" y="15309"/>
                        <a:pt x="679" y="15309"/>
                        <a:pt x="679" y="15309"/>
                      </a:cubicBezTo>
                      <a:cubicBezTo>
                        <a:pt x="830" y="15489"/>
                        <a:pt x="830" y="15580"/>
                        <a:pt x="755" y="15670"/>
                      </a:cubicBezTo>
                      <a:cubicBezTo>
                        <a:pt x="755" y="15670"/>
                        <a:pt x="679" y="15851"/>
                        <a:pt x="528" y="15851"/>
                      </a:cubicBezTo>
                      <a:cubicBezTo>
                        <a:pt x="377" y="15851"/>
                        <a:pt x="302" y="15760"/>
                        <a:pt x="151" y="15670"/>
                      </a:cubicBezTo>
                      <a:cubicBezTo>
                        <a:pt x="151" y="15760"/>
                        <a:pt x="75" y="15851"/>
                        <a:pt x="0" y="16032"/>
                      </a:cubicBezTo>
                      <a:cubicBezTo>
                        <a:pt x="0" y="16122"/>
                        <a:pt x="151" y="16212"/>
                        <a:pt x="151" y="16212"/>
                      </a:cubicBezTo>
                      <a:cubicBezTo>
                        <a:pt x="302" y="16303"/>
                        <a:pt x="377" y="16393"/>
                        <a:pt x="377" y="16574"/>
                      </a:cubicBezTo>
                      <a:cubicBezTo>
                        <a:pt x="377" y="16664"/>
                        <a:pt x="302" y="16664"/>
                        <a:pt x="226" y="16755"/>
                      </a:cubicBezTo>
                      <a:cubicBezTo>
                        <a:pt x="377" y="16845"/>
                        <a:pt x="377" y="16935"/>
                        <a:pt x="377" y="17026"/>
                      </a:cubicBezTo>
                      <a:cubicBezTo>
                        <a:pt x="377" y="17206"/>
                        <a:pt x="226" y="17387"/>
                        <a:pt x="75" y="17478"/>
                      </a:cubicBezTo>
                      <a:cubicBezTo>
                        <a:pt x="75" y="17478"/>
                        <a:pt x="75" y="17568"/>
                        <a:pt x="151" y="17658"/>
                      </a:cubicBezTo>
                      <a:cubicBezTo>
                        <a:pt x="302" y="17839"/>
                        <a:pt x="151" y="18020"/>
                        <a:pt x="75" y="18110"/>
                      </a:cubicBezTo>
                      <a:cubicBezTo>
                        <a:pt x="0" y="18201"/>
                        <a:pt x="0" y="18201"/>
                        <a:pt x="75" y="18291"/>
                      </a:cubicBezTo>
                      <a:cubicBezTo>
                        <a:pt x="75" y="18291"/>
                        <a:pt x="151" y="18291"/>
                        <a:pt x="151" y="18291"/>
                      </a:cubicBezTo>
                      <a:cubicBezTo>
                        <a:pt x="151" y="18291"/>
                        <a:pt x="151" y="18291"/>
                        <a:pt x="151" y="18291"/>
                      </a:cubicBezTo>
                      <a:cubicBezTo>
                        <a:pt x="226" y="18291"/>
                        <a:pt x="226" y="18291"/>
                        <a:pt x="302" y="18291"/>
                      </a:cubicBezTo>
                      <a:cubicBezTo>
                        <a:pt x="377" y="18291"/>
                        <a:pt x="453" y="18291"/>
                        <a:pt x="528" y="18472"/>
                      </a:cubicBezTo>
                      <a:cubicBezTo>
                        <a:pt x="528" y="18472"/>
                        <a:pt x="679" y="18381"/>
                        <a:pt x="906" y="18110"/>
                      </a:cubicBezTo>
                      <a:cubicBezTo>
                        <a:pt x="981" y="18020"/>
                        <a:pt x="1057" y="18020"/>
                        <a:pt x="1132" y="18020"/>
                      </a:cubicBezTo>
                      <a:cubicBezTo>
                        <a:pt x="1283" y="18020"/>
                        <a:pt x="1434" y="18201"/>
                        <a:pt x="1434" y="18381"/>
                      </a:cubicBezTo>
                      <a:cubicBezTo>
                        <a:pt x="1434" y="18652"/>
                        <a:pt x="1283" y="18743"/>
                        <a:pt x="1132" y="18743"/>
                      </a:cubicBezTo>
                      <a:cubicBezTo>
                        <a:pt x="1132" y="18743"/>
                        <a:pt x="1132" y="18743"/>
                        <a:pt x="1132" y="18743"/>
                      </a:cubicBezTo>
                      <a:cubicBezTo>
                        <a:pt x="1057" y="18743"/>
                        <a:pt x="906" y="18833"/>
                        <a:pt x="906" y="18833"/>
                      </a:cubicBezTo>
                      <a:cubicBezTo>
                        <a:pt x="830" y="18924"/>
                        <a:pt x="830" y="18924"/>
                        <a:pt x="830" y="18924"/>
                      </a:cubicBezTo>
                      <a:cubicBezTo>
                        <a:pt x="906" y="19104"/>
                        <a:pt x="830" y="19195"/>
                        <a:pt x="830" y="19285"/>
                      </a:cubicBezTo>
                      <a:cubicBezTo>
                        <a:pt x="679" y="19375"/>
                        <a:pt x="453" y="19375"/>
                        <a:pt x="302" y="19195"/>
                      </a:cubicBezTo>
                      <a:cubicBezTo>
                        <a:pt x="302" y="19195"/>
                        <a:pt x="226" y="19104"/>
                        <a:pt x="226" y="19014"/>
                      </a:cubicBezTo>
                      <a:cubicBezTo>
                        <a:pt x="226" y="19014"/>
                        <a:pt x="226" y="19104"/>
                        <a:pt x="226" y="19104"/>
                      </a:cubicBezTo>
                      <a:cubicBezTo>
                        <a:pt x="377" y="19285"/>
                        <a:pt x="302" y="19556"/>
                        <a:pt x="226" y="19647"/>
                      </a:cubicBezTo>
                      <a:cubicBezTo>
                        <a:pt x="226" y="19737"/>
                        <a:pt x="151" y="19737"/>
                        <a:pt x="151" y="19737"/>
                      </a:cubicBezTo>
                      <a:cubicBezTo>
                        <a:pt x="226" y="19737"/>
                        <a:pt x="302" y="19737"/>
                        <a:pt x="377" y="19647"/>
                      </a:cubicBezTo>
                      <a:cubicBezTo>
                        <a:pt x="453" y="19466"/>
                        <a:pt x="604" y="19375"/>
                        <a:pt x="679" y="19375"/>
                      </a:cubicBezTo>
                      <a:cubicBezTo>
                        <a:pt x="906" y="19375"/>
                        <a:pt x="981" y="19556"/>
                        <a:pt x="1057" y="19737"/>
                      </a:cubicBezTo>
                      <a:cubicBezTo>
                        <a:pt x="1132" y="19737"/>
                        <a:pt x="1132" y="19827"/>
                        <a:pt x="1132" y="20008"/>
                      </a:cubicBezTo>
                      <a:cubicBezTo>
                        <a:pt x="1057" y="20098"/>
                        <a:pt x="981" y="20098"/>
                        <a:pt x="906" y="20098"/>
                      </a:cubicBezTo>
                      <a:cubicBezTo>
                        <a:pt x="906" y="20098"/>
                        <a:pt x="906" y="20098"/>
                        <a:pt x="906" y="20189"/>
                      </a:cubicBezTo>
                      <a:cubicBezTo>
                        <a:pt x="906" y="20189"/>
                        <a:pt x="906" y="20189"/>
                        <a:pt x="906" y="20189"/>
                      </a:cubicBezTo>
                      <a:cubicBezTo>
                        <a:pt x="906" y="20550"/>
                        <a:pt x="755" y="20550"/>
                        <a:pt x="604" y="20550"/>
                      </a:cubicBezTo>
                      <a:cubicBezTo>
                        <a:pt x="528" y="20550"/>
                        <a:pt x="528" y="20550"/>
                        <a:pt x="528" y="20641"/>
                      </a:cubicBezTo>
                      <a:cubicBezTo>
                        <a:pt x="528" y="20731"/>
                        <a:pt x="1057" y="21093"/>
                        <a:pt x="1283" y="21183"/>
                      </a:cubicBezTo>
                      <a:cubicBezTo>
                        <a:pt x="1434" y="21183"/>
                        <a:pt x="1510" y="21273"/>
                        <a:pt x="1586" y="21364"/>
                      </a:cubicBezTo>
                      <a:cubicBezTo>
                        <a:pt x="1737" y="21454"/>
                        <a:pt x="1963" y="21545"/>
                        <a:pt x="2265" y="21454"/>
                      </a:cubicBezTo>
                      <a:cubicBezTo>
                        <a:pt x="2643" y="21454"/>
                        <a:pt x="3625" y="20370"/>
                        <a:pt x="3700" y="20189"/>
                      </a:cubicBezTo>
                      <a:cubicBezTo>
                        <a:pt x="3851" y="20008"/>
                        <a:pt x="4002" y="20008"/>
                        <a:pt x="4002" y="20008"/>
                      </a:cubicBezTo>
                      <a:cubicBezTo>
                        <a:pt x="4078" y="20008"/>
                        <a:pt x="4078" y="20008"/>
                        <a:pt x="4153" y="20008"/>
                      </a:cubicBezTo>
                      <a:cubicBezTo>
                        <a:pt x="4229" y="20008"/>
                        <a:pt x="4304" y="20008"/>
                        <a:pt x="4380" y="20008"/>
                      </a:cubicBezTo>
                      <a:cubicBezTo>
                        <a:pt x="4380" y="19918"/>
                        <a:pt x="4380" y="19827"/>
                        <a:pt x="4455" y="19647"/>
                      </a:cubicBezTo>
                      <a:cubicBezTo>
                        <a:pt x="4455" y="19466"/>
                        <a:pt x="4455" y="19285"/>
                        <a:pt x="4606" y="19195"/>
                      </a:cubicBezTo>
                      <a:cubicBezTo>
                        <a:pt x="4606" y="19195"/>
                        <a:pt x="4606" y="19195"/>
                        <a:pt x="4606" y="19195"/>
                      </a:cubicBezTo>
                      <a:cubicBezTo>
                        <a:pt x="4682" y="19195"/>
                        <a:pt x="4682" y="19195"/>
                        <a:pt x="4682" y="19195"/>
                      </a:cubicBezTo>
                      <a:cubicBezTo>
                        <a:pt x="4833" y="19195"/>
                        <a:pt x="4909" y="19375"/>
                        <a:pt x="4984" y="19556"/>
                      </a:cubicBezTo>
                      <a:cubicBezTo>
                        <a:pt x="4984" y="19647"/>
                        <a:pt x="5060" y="19737"/>
                        <a:pt x="5060" y="19827"/>
                      </a:cubicBezTo>
                      <a:cubicBezTo>
                        <a:pt x="5211" y="19827"/>
                        <a:pt x="5286" y="20008"/>
                        <a:pt x="5362" y="20189"/>
                      </a:cubicBezTo>
                      <a:cubicBezTo>
                        <a:pt x="5362" y="20189"/>
                        <a:pt x="5437" y="20189"/>
                        <a:pt x="5437" y="20279"/>
                      </a:cubicBezTo>
                      <a:cubicBezTo>
                        <a:pt x="5513" y="20098"/>
                        <a:pt x="5513" y="19918"/>
                        <a:pt x="5513" y="19737"/>
                      </a:cubicBezTo>
                      <a:cubicBezTo>
                        <a:pt x="5513" y="19647"/>
                        <a:pt x="5588" y="19556"/>
                        <a:pt x="5588" y="19375"/>
                      </a:cubicBezTo>
                      <a:cubicBezTo>
                        <a:pt x="5588" y="19285"/>
                        <a:pt x="5664" y="19104"/>
                        <a:pt x="5664" y="19014"/>
                      </a:cubicBezTo>
                      <a:cubicBezTo>
                        <a:pt x="5664" y="18924"/>
                        <a:pt x="5664" y="18833"/>
                        <a:pt x="5664" y="18743"/>
                      </a:cubicBezTo>
                      <a:cubicBezTo>
                        <a:pt x="5739" y="18652"/>
                        <a:pt x="5890" y="18652"/>
                        <a:pt x="6041" y="18652"/>
                      </a:cubicBezTo>
                      <a:cubicBezTo>
                        <a:pt x="6117" y="18652"/>
                        <a:pt x="6193" y="18652"/>
                        <a:pt x="6268" y="18562"/>
                      </a:cubicBezTo>
                      <a:cubicBezTo>
                        <a:pt x="6268" y="18472"/>
                        <a:pt x="6268" y="18020"/>
                        <a:pt x="6268" y="17929"/>
                      </a:cubicBezTo>
                      <a:cubicBezTo>
                        <a:pt x="6117" y="17839"/>
                        <a:pt x="6041" y="17658"/>
                        <a:pt x="6041" y="17478"/>
                      </a:cubicBezTo>
                      <a:cubicBezTo>
                        <a:pt x="6041" y="17387"/>
                        <a:pt x="6041" y="17387"/>
                        <a:pt x="6041" y="17297"/>
                      </a:cubicBezTo>
                      <a:cubicBezTo>
                        <a:pt x="6041" y="17206"/>
                        <a:pt x="6193" y="17116"/>
                        <a:pt x="6268" y="17116"/>
                      </a:cubicBezTo>
                      <a:cubicBezTo>
                        <a:pt x="6344" y="17116"/>
                        <a:pt x="6344" y="17026"/>
                        <a:pt x="6419" y="17026"/>
                      </a:cubicBezTo>
                      <a:cubicBezTo>
                        <a:pt x="6495" y="16935"/>
                        <a:pt x="6495" y="16845"/>
                        <a:pt x="6419" y="16755"/>
                      </a:cubicBezTo>
                      <a:cubicBezTo>
                        <a:pt x="6419" y="16664"/>
                        <a:pt x="6419" y="16574"/>
                        <a:pt x="6268" y="16483"/>
                      </a:cubicBezTo>
                      <a:cubicBezTo>
                        <a:pt x="6117" y="16393"/>
                        <a:pt x="5890" y="16303"/>
                        <a:pt x="5890" y="16032"/>
                      </a:cubicBezTo>
                      <a:cubicBezTo>
                        <a:pt x="5890" y="15851"/>
                        <a:pt x="5890" y="15670"/>
                        <a:pt x="5966" y="15580"/>
                      </a:cubicBezTo>
                      <a:cubicBezTo>
                        <a:pt x="5966" y="15399"/>
                        <a:pt x="6041" y="15309"/>
                        <a:pt x="5966" y="15128"/>
                      </a:cubicBezTo>
                      <a:cubicBezTo>
                        <a:pt x="5815" y="14766"/>
                        <a:pt x="5890" y="14495"/>
                        <a:pt x="5890" y="14314"/>
                      </a:cubicBezTo>
                      <a:cubicBezTo>
                        <a:pt x="5966" y="14224"/>
                        <a:pt x="5966" y="14134"/>
                        <a:pt x="5966" y="14043"/>
                      </a:cubicBezTo>
                      <a:cubicBezTo>
                        <a:pt x="5815" y="13772"/>
                        <a:pt x="5739" y="13411"/>
                        <a:pt x="6041" y="12868"/>
                      </a:cubicBezTo>
                      <a:cubicBezTo>
                        <a:pt x="6268" y="12326"/>
                        <a:pt x="6797" y="12055"/>
                        <a:pt x="7023" y="12145"/>
                      </a:cubicBezTo>
                      <a:cubicBezTo>
                        <a:pt x="7099" y="12145"/>
                        <a:pt x="7099" y="12145"/>
                        <a:pt x="7174" y="12145"/>
                      </a:cubicBezTo>
                      <a:cubicBezTo>
                        <a:pt x="7250" y="12236"/>
                        <a:pt x="7401" y="12326"/>
                        <a:pt x="7401" y="12145"/>
                      </a:cubicBezTo>
                      <a:cubicBezTo>
                        <a:pt x="7552" y="11965"/>
                        <a:pt x="7552" y="11874"/>
                        <a:pt x="7476" y="11874"/>
                      </a:cubicBezTo>
                      <a:cubicBezTo>
                        <a:pt x="7401" y="11784"/>
                        <a:pt x="7174" y="11693"/>
                        <a:pt x="7174" y="11513"/>
                      </a:cubicBezTo>
                      <a:cubicBezTo>
                        <a:pt x="7174" y="11513"/>
                        <a:pt x="7099" y="11422"/>
                        <a:pt x="7099" y="11422"/>
                      </a:cubicBezTo>
                      <a:cubicBezTo>
                        <a:pt x="7099" y="11332"/>
                        <a:pt x="7174" y="11151"/>
                        <a:pt x="7250" y="11061"/>
                      </a:cubicBezTo>
                      <a:cubicBezTo>
                        <a:pt x="7476" y="10609"/>
                        <a:pt x="7779" y="10157"/>
                        <a:pt x="7779" y="9796"/>
                      </a:cubicBezTo>
                      <a:cubicBezTo>
                        <a:pt x="7779" y="9705"/>
                        <a:pt x="7779" y="9524"/>
                        <a:pt x="7779" y="9344"/>
                      </a:cubicBezTo>
                      <a:cubicBezTo>
                        <a:pt x="7779" y="9163"/>
                        <a:pt x="7779" y="8982"/>
                        <a:pt x="7854" y="8801"/>
                      </a:cubicBezTo>
                      <a:cubicBezTo>
                        <a:pt x="8005" y="8711"/>
                        <a:pt x="8081" y="8711"/>
                        <a:pt x="8232" y="8711"/>
                      </a:cubicBezTo>
                      <a:cubicBezTo>
                        <a:pt x="8307" y="8621"/>
                        <a:pt x="8458" y="8621"/>
                        <a:pt x="8534" y="8621"/>
                      </a:cubicBezTo>
                      <a:cubicBezTo>
                        <a:pt x="8609" y="8530"/>
                        <a:pt x="8609" y="8530"/>
                        <a:pt x="8609" y="8350"/>
                      </a:cubicBezTo>
                      <a:cubicBezTo>
                        <a:pt x="8609" y="8259"/>
                        <a:pt x="8609" y="8169"/>
                        <a:pt x="8685" y="7988"/>
                      </a:cubicBezTo>
                      <a:cubicBezTo>
                        <a:pt x="8685" y="7988"/>
                        <a:pt x="8760" y="7898"/>
                        <a:pt x="8836" y="7717"/>
                      </a:cubicBezTo>
                      <a:cubicBezTo>
                        <a:pt x="8911" y="7536"/>
                        <a:pt x="8987" y="7355"/>
                        <a:pt x="9138" y="7265"/>
                      </a:cubicBezTo>
                      <a:cubicBezTo>
                        <a:pt x="9213" y="7175"/>
                        <a:pt x="9365" y="6994"/>
                        <a:pt x="9289" y="6994"/>
                      </a:cubicBezTo>
                      <a:cubicBezTo>
                        <a:pt x="9213" y="6723"/>
                        <a:pt x="9289" y="6542"/>
                        <a:pt x="9365" y="6452"/>
                      </a:cubicBezTo>
                      <a:cubicBezTo>
                        <a:pt x="9440" y="6361"/>
                        <a:pt x="9516" y="6180"/>
                        <a:pt x="9516" y="6090"/>
                      </a:cubicBezTo>
                      <a:cubicBezTo>
                        <a:pt x="9516" y="5638"/>
                        <a:pt x="9969" y="5367"/>
                        <a:pt x="10346" y="5367"/>
                      </a:cubicBezTo>
                      <a:cubicBezTo>
                        <a:pt x="10724" y="5367"/>
                        <a:pt x="10800" y="5277"/>
                        <a:pt x="10800" y="5277"/>
                      </a:cubicBezTo>
                      <a:cubicBezTo>
                        <a:pt x="10800" y="5186"/>
                        <a:pt x="10800" y="5096"/>
                        <a:pt x="10800" y="5006"/>
                      </a:cubicBezTo>
                      <a:cubicBezTo>
                        <a:pt x="10800" y="4915"/>
                        <a:pt x="10800" y="4825"/>
                        <a:pt x="10800" y="4644"/>
                      </a:cubicBezTo>
                      <a:cubicBezTo>
                        <a:pt x="10800" y="4554"/>
                        <a:pt x="10800" y="4463"/>
                        <a:pt x="10875" y="4373"/>
                      </a:cubicBezTo>
                      <a:cubicBezTo>
                        <a:pt x="10951" y="4283"/>
                        <a:pt x="11102" y="4283"/>
                        <a:pt x="11253" y="4373"/>
                      </a:cubicBezTo>
                      <a:cubicBezTo>
                        <a:pt x="11404" y="4463"/>
                        <a:pt x="11555" y="4463"/>
                        <a:pt x="11630" y="4463"/>
                      </a:cubicBezTo>
                      <a:cubicBezTo>
                        <a:pt x="11781" y="4373"/>
                        <a:pt x="12008" y="4373"/>
                        <a:pt x="12159" y="4554"/>
                      </a:cubicBezTo>
                      <a:cubicBezTo>
                        <a:pt x="12234" y="4644"/>
                        <a:pt x="12310" y="4644"/>
                        <a:pt x="12386" y="4644"/>
                      </a:cubicBezTo>
                      <a:cubicBezTo>
                        <a:pt x="12386" y="4644"/>
                        <a:pt x="12461" y="4644"/>
                        <a:pt x="12461" y="4554"/>
                      </a:cubicBezTo>
                      <a:cubicBezTo>
                        <a:pt x="12461" y="4011"/>
                        <a:pt x="12612" y="3560"/>
                        <a:pt x="12990" y="3560"/>
                      </a:cubicBezTo>
                      <a:cubicBezTo>
                        <a:pt x="12990" y="3560"/>
                        <a:pt x="13065" y="3560"/>
                        <a:pt x="13065" y="3560"/>
                      </a:cubicBezTo>
                      <a:cubicBezTo>
                        <a:pt x="13065" y="3560"/>
                        <a:pt x="13065" y="3560"/>
                        <a:pt x="13065" y="3560"/>
                      </a:cubicBezTo>
                      <a:cubicBezTo>
                        <a:pt x="13141" y="3560"/>
                        <a:pt x="13141" y="3560"/>
                        <a:pt x="13141" y="3560"/>
                      </a:cubicBezTo>
                      <a:cubicBezTo>
                        <a:pt x="13141" y="3560"/>
                        <a:pt x="13141" y="3560"/>
                        <a:pt x="13141" y="356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32" name="Shape">
                  <a:extLst>
                    <a:ext uri="{FF2B5EF4-FFF2-40B4-BE49-F238E27FC236}">
                      <a16:creationId xmlns:a16="http://schemas.microsoft.com/office/drawing/2014/main" id="{BAF7B650-1A5B-4148-8239-471E22322960}"/>
                    </a:ext>
                  </a:extLst>
                </p:cNvPr>
                <p:cNvSpPr/>
                <p:nvPr/>
              </p:nvSpPr>
              <p:spPr>
                <a:xfrm>
                  <a:off x="433559" y="318714"/>
                  <a:ext cx="24465" cy="13401"/>
                </a:xfrm>
                <a:custGeom>
                  <a:avLst/>
                  <a:gdLst/>
                  <a:ahLst/>
                  <a:cxnLst>
                    <a:cxn ang="0">
                      <a:pos x="wd2" y="hd2"/>
                    </a:cxn>
                    <a:cxn ang="5400000">
                      <a:pos x="wd2" y="hd2"/>
                    </a:cxn>
                    <a:cxn ang="10800000">
                      <a:pos x="wd2" y="hd2"/>
                    </a:cxn>
                    <a:cxn ang="16200000">
                      <a:pos x="wd2" y="hd2"/>
                    </a:cxn>
                  </a:cxnLst>
                  <a:rect l="0" t="0" r="r" b="b"/>
                  <a:pathLst>
                    <a:path w="21600" h="20600" extrusionOk="0">
                      <a:moveTo>
                        <a:pt x="20519" y="14400"/>
                      </a:moveTo>
                      <a:cubicBezTo>
                        <a:pt x="21600" y="12601"/>
                        <a:pt x="21600" y="10801"/>
                        <a:pt x="21600" y="8999"/>
                      </a:cubicBezTo>
                      <a:cubicBezTo>
                        <a:pt x="20519" y="8999"/>
                        <a:pt x="18360" y="7200"/>
                        <a:pt x="17279" y="7200"/>
                      </a:cubicBezTo>
                      <a:cubicBezTo>
                        <a:pt x="17279" y="7200"/>
                        <a:pt x="16199" y="7200"/>
                        <a:pt x="15120" y="7200"/>
                      </a:cubicBezTo>
                      <a:cubicBezTo>
                        <a:pt x="12959" y="7200"/>
                        <a:pt x="9719" y="3600"/>
                        <a:pt x="7560" y="0"/>
                      </a:cubicBezTo>
                      <a:cubicBezTo>
                        <a:pt x="7560" y="0"/>
                        <a:pt x="7560" y="0"/>
                        <a:pt x="7560" y="0"/>
                      </a:cubicBezTo>
                      <a:cubicBezTo>
                        <a:pt x="7560" y="0"/>
                        <a:pt x="7560" y="0"/>
                        <a:pt x="6479" y="0"/>
                      </a:cubicBezTo>
                      <a:cubicBezTo>
                        <a:pt x="6479" y="0"/>
                        <a:pt x="6479" y="0"/>
                        <a:pt x="6479" y="0"/>
                      </a:cubicBezTo>
                      <a:cubicBezTo>
                        <a:pt x="6479" y="5400"/>
                        <a:pt x="4319" y="7200"/>
                        <a:pt x="3239" y="8999"/>
                      </a:cubicBezTo>
                      <a:cubicBezTo>
                        <a:pt x="2159" y="8999"/>
                        <a:pt x="2159" y="8999"/>
                        <a:pt x="2159" y="8999"/>
                      </a:cubicBezTo>
                      <a:cubicBezTo>
                        <a:pt x="3239" y="12601"/>
                        <a:pt x="2159" y="14400"/>
                        <a:pt x="2159" y="16200"/>
                      </a:cubicBezTo>
                      <a:cubicBezTo>
                        <a:pt x="2159" y="18000"/>
                        <a:pt x="1079" y="18000"/>
                        <a:pt x="0" y="19800"/>
                      </a:cubicBezTo>
                      <a:cubicBezTo>
                        <a:pt x="0" y="19800"/>
                        <a:pt x="0" y="19800"/>
                        <a:pt x="0" y="19800"/>
                      </a:cubicBezTo>
                      <a:cubicBezTo>
                        <a:pt x="5399" y="19800"/>
                        <a:pt x="12959" y="21600"/>
                        <a:pt x="18360" y="19800"/>
                      </a:cubicBezTo>
                      <a:cubicBezTo>
                        <a:pt x="18360" y="19800"/>
                        <a:pt x="18360" y="19800"/>
                        <a:pt x="18360" y="19800"/>
                      </a:cubicBezTo>
                      <a:cubicBezTo>
                        <a:pt x="19439" y="19800"/>
                        <a:pt x="19439" y="19800"/>
                        <a:pt x="20519" y="19800"/>
                      </a:cubicBezTo>
                      <a:cubicBezTo>
                        <a:pt x="20519" y="19800"/>
                        <a:pt x="20519" y="19800"/>
                        <a:pt x="20519" y="19800"/>
                      </a:cubicBezTo>
                      <a:cubicBezTo>
                        <a:pt x="20519" y="19800"/>
                        <a:pt x="20519" y="19800"/>
                        <a:pt x="20519" y="19800"/>
                      </a:cubicBezTo>
                      <a:cubicBezTo>
                        <a:pt x="20519" y="18000"/>
                        <a:pt x="20519" y="16200"/>
                        <a:pt x="20519" y="144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33" name="Shape">
                  <a:extLst>
                    <a:ext uri="{FF2B5EF4-FFF2-40B4-BE49-F238E27FC236}">
                      <a16:creationId xmlns:a16="http://schemas.microsoft.com/office/drawing/2014/main" id="{922357C8-F0F4-47DB-8030-AFBE61CD7C51}"/>
                    </a:ext>
                  </a:extLst>
                </p:cNvPr>
                <p:cNvSpPr/>
                <p:nvPr/>
              </p:nvSpPr>
              <p:spPr>
                <a:xfrm>
                  <a:off x="261280" y="551764"/>
                  <a:ext cx="18739" cy="28714"/>
                </a:xfrm>
                <a:custGeom>
                  <a:avLst/>
                  <a:gdLst/>
                  <a:ahLst/>
                  <a:cxnLst>
                    <a:cxn ang="0">
                      <a:pos x="wd2" y="hd2"/>
                    </a:cxn>
                    <a:cxn ang="5400000">
                      <a:pos x="wd2" y="hd2"/>
                    </a:cxn>
                    <a:cxn ang="10800000">
                      <a:pos x="wd2" y="hd2"/>
                    </a:cxn>
                    <a:cxn ang="16200000">
                      <a:pos x="wd2" y="hd2"/>
                    </a:cxn>
                  </a:cxnLst>
                  <a:rect l="0" t="0" r="r" b="b"/>
                  <a:pathLst>
                    <a:path w="20850" h="21315" extrusionOk="0">
                      <a:moveTo>
                        <a:pt x="6750" y="13839"/>
                      </a:moveTo>
                      <a:cubicBezTo>
                        <a:pt x="5399" y="17162"/>
                        <a:pt x="6750" y="20485"/>
                        <a:pt x="8099" y="21315"/>
                      </a:cubicBezTo>
                      <a:cubicBezTo>
                        <a:pt x="8099" y="21315"/>
                        <a:pt x="8099" y="21315"/>
                        <a:pt x="8099" y="21315"/>
                      </a:cubicBezTo>
                      <a:cubicBezTo>
                        <a:pt x="12150" y="18823"/>
                        <a:pt x="13500" y="18823"/>
                        <a:pt x="16200" y="17992"/>
                      </a:cubicBezTo>
                      <a:cubicBezTo>
                        <a:pt x="17550" y="17992"/>
                        <a:pt x="17550" y="17992"/>
                        <a:pt x="18899" y="17162"/>
                      </a:cubicBezTo>
                      <a:cubicBezTo>
                        <a:pt x="20250" y="16331"/>
                        <a:pt x="20250" y="13008"/>
                        <a:pt x="20250" y="10515"/>
                      </a:cubicBezTo>
                      <a:cubicBezTo>
                        <a:pt x="20250" y="8022"/>
                        <a:pt x="20250" y="4699"/>
                        <a:pt x="20250" y="3038"/>
                      </a:cubicBezTo>
                      <a:cubicBezTo>
                        <a:pt x="21600" y="2207"/>
                        <a:pt x="20250" y="1376"/>
                        <a:pt x="20250" y="1376"/>
                      </a:cubicBezTo>
                      <a:cubicBezTo>
                        <a:pt x="18899" y="-285"/>
                        <a:pt x="13500" y="-285"/>
                        <a:pt x="10800" y="545"/>
                      </a:cubicBezTo>
                      <a:cubicBezTo>
                        <a:pt x="9449" y="2207"/>
                        <a:pt x="6750" y="2207"/>
                        <a:pt x="4049" y="2207"/>
                      </a:cubicBezTo>
                      <a:cubicBezTo>
                        <a:pt x="4049" y="2207"/>
                        <a:pt x="2699" y="2207"/>
                        <a:pt x="1349" y="2207"/>
                      </a:cubicBezTo>
                      <a:cubicBezTo>
                        <a:pt x="1349" y="2207"/>
                        <a:pt x="1349" y="2207"/>
                        <a:pt x="0" y="2207"/>
                      </a:cubicBezTo>
                      <a:cubicBezTo>
                        <a:pt x="0" y="2207"/>
                        <a:pt x="1349" y="3868"/>
                        <a:pt x="2699" y="4699"/>
                      </a:cubicBezTo>
                      <a:cubicBezTo>
                        <a:pt x="5399" y="7191"/>
                        <a:pt x="8099" y="10515"/>
                        <a:pt x="6750" y="13839"/>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34" name="Shape">
                  <a:extLst>
                    <a:ext uri="{FF2B5EF4-FFF2-40B4-BE49-F238E27FC236}">
                      <a16:creationId xmlns:a16="http://schemas.microsoft.com/office/drawing/2014/main" id="{AD6E7869-5977-4E5A-9A88-829CB197213C}"/>
                    </a:ext>
                  </a:extLst>
                </p:cNvPr>
                <p:cNvSpPr/>
                <p:nvPr/>
              </p:nvSpPr>
              <p:spPr>
                <a:xfrm>
                  <a:off x="243063" y="458449"/>
                  <a:ext cx="155098" cy="133516"/>
                </a:xfrm>
                <a:custGeom>
                  <a:avLst/>
                  <a:gdLst/>
                  <a:ahLst/>
                  <a:cxnLst>
                    <a:cxn ang="0">
                      <a:pos x="wd2" y="hd2"/>
                    </a:cxn>
                    <a:cxn ang="5400000">
                      <a:pos x="wd2" y="hd2"/>
                    </a:cxn>
                    <a:cxn ang="10800000">
                      <a:pos x="wd2" y="hd2"/>
                    </a:cxn>
                    <a:cxn ang="16200000">
                      <a:pos x="wd2" y="hd2"/>
                    </a:cxn>
                  </a:cxnLst>
                  <a:rect l="0" t="0" r="r" b="b"/>
                  <a:pathLst>
                    <a:path w="21600" h="21600" extrusionOk="0">
                      <a:moveTo>
                        <a:pt x="11323" y="1079"/>
                      </a:moveTo>
                      <a:cubicBezTo>
                        <a:pt x="11323" y="1079"/>
                        <a:pt x="11149" y="1079"/>
                        <a:pt x="11149" y="1079"/>
                      </a:cubicBezTo>
                      <a:cubicBezTo>
                        <a:pt x="11149" y="1079"/>
                        <a:pt x="11149" y="899"/>
                        <a:pt x="10975" y="899"/>
                      </a:cubicBezTo>
                      <a:cubicBezTo>
                        <a:pt x="10975" y="899"/>
                        <a:pt x="10975" y="899"/>
                        <a:pt x="10800" y="899"/>
                      </a:cubicBezTo>
                      <a:cubicBezTo>
                        <a:pt x="10800" y="899"/>
                        <a:pt x="10800" y="899"/>
                        <a:pt x="10800" y="899"/>
                      </a:cubicBezTo>
                      <a:cubicBezTo>
                        <a:pt x="10800" y="899"/>
                        <a:pt x="10800" y="899"/>
                        <a:pt x="10625" y="899"/>
                      </a:cubicBezTo>
                      <a:cubicBezTo>
                        <a:pt x="10625" y="899"/>
                        <a:pt x="10625" y="899"/>
                        <a:pt x="10625" y="899"/>
                      </a:cubicBezTo>
                      <a:cubicBezTo>
                        <a:pt x="10625" y="899"/>
                        <a:pt x="10625" y="899"/>
                        <a:pt x="10625" y="899"/>
                      </a:cubicBezTo>
                      <a:cubicBezTo>
                        <a:pt x="10625" y="899"/>
                        <a:pt x="10625" y="899"/>
                        <a:pt x="10625" y="899"/>
                      </a:cubicBezTo>
                      <a:cubicBezTo>
                        <a:pt x="10625" y="899"/>
                        <a:pt x="10625" y="899"/>
                        <a:pt x="10625" y="899"/>
                      </a:cubicBezTo>
                      <a:cubicBezTo>
                        <a:pt x="10625" y="899"/>
                        <a:pt x="10625" y="899"/>
                        <a:pt x="10625" y="899"/>
                      </a:cubicBezTo>
                      <a:cubicBezTo>
                        <a:pt x="10451" y="719"/>
                        <a:pt x="10277" y="359"/>
                        <a:pt x="10277" y="179"/>
                      </a:cubicBezTo>
                      <a:cubicBezTo>
                        <a:pt x="10277" y="0"/>
                        <a:pt x="10277" y="0"/>
                        <a:pt x="10103" y="0"/>
                      </a:cubicBezTo>
                      <a:cubicBezTo>
                        <a:pt x="10103" y="0"/>
                        <a:pt x="9929" y="0"/>
                        <a:pt x="9754" y="0"/>
                      </a:cubicBezTo>
                      <a:cubicBezTo>
                        <a:pt x="9406" y="0"/>
                        <a:pt x="9058" y="179"/>
                        <a:pt x="9058" y="179"/>
                      </a:cubicBezTo>
                      <a:cubicBezTo>
                        <a:pt x="8883" y="179"/>
                        <a:pt x="8883" y="359"/>
                        <a:pt x="8709" y="359"/>
                      </a:cubicBezTo>
                      <a:cubicBezTo>
                        <a:pt x="8361" y="539"/>
                        <a:pt x="8187" y="719"/>
                        <a:pt x="7838" y="719"/>
                      </a:cubicBezTo>
                      <a:cubicBezTo>
                        <a:pt x="7664" y="719"/>
                        <a:pt x="7490" y="719"/>
                        <a:pt x="7490" y="539"/>
                      </a:cubicBezTo>
                      <a:cubicBezTo>
                        <a:pt x="7490" y="539"/>
                        <a:pt x="7490" y="539"/>
                        <a:pt x="7490" y="539"/>
                      </a:cubicBezTo>
                      <a:cubicBezTo>
                        <a:pt x="7316" y="719"/>
                        <a:pt x="7316" y="719"/>
                        <a:pt x="7316" y="719"/>
                      </a:cubicBezTo>
                      <a:cubicBezTo>
                        <a:pt x="7316" y="1079"/>
                        <a:pt x="6967" y="1439"/>
                        <a:pt x="6619" y="1439"/>
                      </a:cubicBezTo>
                      <a:cubicBezTo>
                        <a:pt x="6619" y="1439"/>
                        <a:pt x="6619" y="1439"/>
                        <a:pt x="6445" y="1259"/>
                      </a:cubicBezTo>
                      <a:cubicBezTo>
                        <a:pt x="6445" y="1259"/>
                        <a:pt x="6445" y="1259"/>
                        <a:pt x="6445" y="1259"/>
                      </a:cubicBezTo>
                      <a:cubicBezTo>
                        <a:pt x="6445" y="1619"/>
                        <a:pt x="6096" y="1979"/>
                        <a:pt x="5748" y="1979"/>
                      </a:cubicBezTo>
                      <a:cubicBezTo>
                        <a:pt x="5400" y="1979"/>
                        <a:pt x="5225" y="1799"/>
                        <a:pt x="5051" y="1799"/>
                      </a:cubicBezTo>
                      <a:cubicBezTo>
                        <a:pt x="5051" y="1799"/>
                        <a:pt x="4877" y="1799"/>
                        <a:pt x="4877" y="1979"/>
                      </a:cubicBezTo>
                      <a:cubicBezTo>
                        <a:pt x="4877" y="2159"/>
                        <a:pt x="4877" y="2339"/>
                        <a:pt x="4877" y="2339"/>
                      </a:cubicBezTo>
                      <a:cubicBezTo>
                        <a:pt x="4703" y="2519"/>
                        <a:pt x="4703" y="2519"/>
                        <a:pt x="4703" y="2519"/>
                      </a:cubicBezTo>
                      <a:cubicBezTo>
                        <a:pt x="4703" y="3059"/>
                        <a:pt x="4354" y="3059"/>
                        <a:pt x="4180" y="3059"/>
                      </a:cubicBezTo>
                      <a:cubicBezTo>
                        <a:pt x="4180" y="3059"/>
                        <a:pt x="4180" y="3059"/>
                        <a:pt x="4180" y="3059"/>
                      </a:cubicBezTo>
                      <a:cubicBezTo>
                        <a:pt x="4180" y="3059"/>
                        <a:pt x="4180" y="3059"/>
                        <a:pt x="4180" y="3059"/>
                      </a:cubicBezTo>
                      <a:cubicBezTo>
                        <a:pt x="4180" y="3059"/>
                        <a:pt x="4180" y="3059"/>
                        <a:pt x="4180" y="3059"/>
                      </a:cubicBezTo>
                      <a:cubicBezTo>
                        <a:pt x="4006" y="3059"/>
                        <a:pt x="3832" y="3059"/>
                        <a:pt x="3658" y="2879"/>
                      </a:cubicBezTo>
                      <a:cubicBezTo>
                        <a:pt x="3483" y="2699"/>
                        <a:pt x="3309" y="2339"/>
                        <a:pt x="2961" y="1979"/>
                      </a:cubicBezTo>
                      <a:cubicBezTo>
                        <a:pt x="2961" y="1979"/>
                        <a:pt x="2961" y="1799"/>
                        <a:pt x="2961" y="1799"/>
                      </a:cubicBezTo>
                      <a:cubicBezTo>
                        <a:pt x="2961" y="1799"/>
                        <a:pt x="2961" y="1799"/>
                        <a:pt x="2961" y="1799"/>
                      </a:cubicBezTo>
                      <a:cubicBezTo>
                        <a:pt x="2612" y="2339"/>
                        <a:pt x="2438" y="3059"/>
                        <a:pt x="1916" y="3059"/>
                      </a:cubicBezTo>
                      <a:cubicBezTo>
                        <a:pt x="1916" y="3059"/>
                        <a:pt x="1741" y="3059"/>
                        <a:pt x="1741" y="3059"/>
                      </a:cubicBezTo>
                      <a:cubicBezTo>
                        <a:pt x="1741" y="3059"/>
                        <a:pt x="1741" y="3059"/>
                        <a:pt x="1741" y="3059"/>
                      </a:cubicBezTo>
                      <a:cubicBezTo>
                        <a:pt x="1567" y="3059"/>
                        <a:pt x="1567" y="3059"/>
                        <a:pt x="1393" y="3059"/>
                      </a:cubicBezTo>
                      <a:cubicBezTo>
                        <a:pt x="1393" y="3059"/>
                        <a:pt x="1393" y="3059"/>
                        <a:pt x="1393" y="3059"/>
                      </a:cubicBezTo>
                      <a:cubicBezTo>
                        <a:pt x="1219" y="3059"/>
                        <a:pt x="1219" y="3059"/>
                        <a:pt x="1045" y="3059"/>
                      </a:cubicBezTo>
                      <a:cubicBezTo>
                        <a:pt x="1045" y="3059"/>
                        <a:pt x="870" y="3059"/>
                        <a:pt x="870" y="3059"/>
                      </a:cubicBezTo>
                      <a:cubicBezTo>
                        <a:pt x="870" y="3059"/>
                        <a:pt x="696" y="3059"/>
                        <a:pt x="522" y="3059"/>
                      </a:cubicBezTo>
                      <a:cubicBezTo>
                        <a:pt x="522" y="3059"/>
                        <a:pt x="522" y="3059"/>
                        <a:pt x="522" y="3059"/>
                      </a:cubicBezTo>
                      <a:cubicBezTo>
                        <a:pt x="522" y="3239"/>
                        <a:pt x="522" y="3239"/>
                        <a:pt x="522" y="3239"/>
                      </a:cubicBezTo>
                      <a:cubicBezTo>
                        <a:pt x="522" y="3239"/>
                        <a:pt x="522" y="3419"/>
                        <a:pt x="522" y="3419"/>
                      </a:cubicBezTo>
                      <a:cubicBezTo>
                        <a:pt x="522" y="3419"/>
                        <a:pt x="522" y="3419"/>
                        <a:pt x="522" y="3419"/>
                      </a:cubicBezTo>
                      <a:cubicBezTo>
                        <a:pt x="696" y="3599"/>
                        <a:pt x="870" y="3779"/>
                        <a:pt x="870" y="3959"/>
                      </a:cubicBezTo>
                      <a:cubicBezTo>
                        <a:pt x="870" y="4319"/>
                        <a:pt x="522" y="4679"/>
                        <a:pt x="174" y="4859"/>
                      </a:cubicBezTo>
                      <a:cubicBezTo>
                        <a:pt x="174" y="4859"/>
                        <a:pt x="0" y="5040"/>
                        <a:pt x="0" y="5040"/>
                      </a:cubicBezTo>
                      <a:cubicBezTo>
                        <a:pt x="0" y="5040"/>
                        <a:pt x="174" y="5040"/>
                        <a:pt x="174" y="5220"/>
                      </a:cubicBezTo>
                      <a:cubicBezTo>
                        <a:pt x="522" y="5399"/>
                        <a:pt x="870" y="5760"/>
                        <a:pt x="522" y="6300"/>
                      </a:cubicBezTo>
                      <a:cubicBezTo>
                        <a:pt x="522" y="6300"/>
                        <a:pt x="522" y="6300"/>
                        <a:pt x="348" y="6479"/>
                      </a:cubicBezTo>
                      <a:cubicBezTo>
                        <a:pt x="348" y="6479"/>
                        <a:pt x="348" y="6479"/>
                        <a:pt x="522" y="6659"/>
                      </a:cubicBezTo>
                      <a:cubicBezTo>
                        <a:pt x="522" y="6659"/>
                        <a:pt x="522" y="6659"/>
                        <a:pt x="696" y="6659"/>
                      </a:cubicBezTo>
                      <a:cubicBezTo>
                        <a:pt x="696" y="6659"/>
                        <a:pt x="870" y="6659"/>
                        <a:pt x="1045" y="6840"/>
                      </a:cubicBezTo>
                      <a:cubicBezTo>
                        <a:pt x="1393" y="6840"/>
                        <a:pt x="1741" y="6840"/>
                        <a:pt x="1916" y="7020"/>
                      </a:cubicBezTo>
                      <a:cubicBezTo>
                        <a:pt x="1916" y="7199"/>
                        <a:pt x="1916" y="7380"/>
                        <a:pt x="1916" y="7560"/>
                      </a:cubicBezTo>
                      <a:cubicBezTo>
                        <a:pt x="1916" y="7560"/>
                        <a:pt x="1916" y="7560"/>
                        <a:pt x="1916" y="7560"/>
                      </a:cubicBezTo>
                      <a:cubicBezTo>
                        <a:pt x="1916" y="7560"/>
                        <a:pt x="2090" y="7560"/>
                        <a:pt x="2090" y="7560"/>
                      </a:cubicBezTo>
                      <a:cubicBezTo>
                        <a:pt x="2264" y="7380"/>
                        <a:pt x="2264" y="7380"/>
                        <a:pt x="2438" y="7199"/>
                      </a:cubicBezTo>
                      <a:cubicBezTo>
                        <a:pt x="2612" y="6840"/>
                        <a:pt x="2787" y="6479"/>
                        <a:pt x="3483" y="6300"/>
                      </a:cubicBezTo>
                      <a:cubicBezTo>
                        <a:pt x="3658" y="6300"/>
                        <a:pt x="3832" y="6119"/>
                        <a:pt x="4006" y="6119"/>
                      </a:cubicBezTo>
                      <a:cubicBezTo>
                        <a:pt x="5225" y="6119"/>
                        <a:pt x="6270" y="7020"/>
                        <a:pt x="6619" y="7560"/>
                      </a:cubicBezTo>
                      <a:cubicBezTo>
                        <a:pt x="6793" y="7739"/>
                        <a:pt x="6793" y="7920"/>
                        <a:pt x="6967" y="7920"/>
                      </a:cubicBezTo>
                      <a:cubicBezTo>
                        <a:pt x="7141" y="8280"/>
                        <a:pt x="7316" y="8459"/>
                        <a:pt x="7316" y="8999"/>
                      </a:cubicBezTo>
                      <a:cubicBezTo>
                        <a:pt x="7490" y="9360"/>
                        <a:pt x="7664" y="10260"/>
                        <a:pt x="9058" y="11160"/>
                      </a:cubicBezTo>
                      <a:cubicBezTo>
                        <a:pt x="9929" y="11700"/>
                        <a:pt x="10451" y="12240"/>
                        <a:pt x="10800" y="12780"/>
                      </a:cubicBezTo>
                      <a:cubicBezTo>
                        <a:pt x="11149" y="13140"/>
                        <a:pt x="11497" y="13320"/>
                        <a:pt x="11671" y="13500"/>
                      </a:cubicBezTo>
                      <a:cubicBezTo>
                        <a:pt x="12020" y="13680"/>
                        <a:pt x="12194" y="13680"/>
                        <a:pt x="12542" y="13860"/>
                      </a:cubicBezTo>
                      <a:cubicBezTo>
                        <a:pt x="12891" y="13860"/>
                        <a:pt x="13413" y="14040"/>
                        <a:pt x="13762" y="14400"/>
                      </a:cubicBezTo>
                      <a:cubicBezTo>
                        <a:pt x="14110" y="14940"/>
                        <a:pt x="14633" y="15300"/>
                        <a:pt x="15330" y="15480"/>
                      </a:cubicBezTo>
                      <a:cubicBezTo>
                        <a:pt x="15678" y="15660"/>
                        <a:pt x="15852" y="16020"/>
                        <a:pt x="16026" y="16200"/>
                      </a:cubicBezTo>
                      <a:cubicBezTo>
                        <a:pt x="16200" y="16560"/>
                        <a:pt x="16375" y="16740"/>
                        <a:pt x="16549" y="16740"/>
                      </a:cubicBezTo>
                      <a:cubicBezTo>
                        <a:pt x="17246" y="16740"/>
                        <a:pt x="17246" y="17280"/>
                        <a:pt x="17246" y="17640"/>
                      </a:cubicBezTo>
                      <a:cubicBezTo>
                        <a:pt x="17246" y="17820"/>
                        <a:pt x="17420" y="17820"/>
                        <a:pt x="17420" y="18000"/>
                      </a:cubicBezTo>
                      <a:cubicBezTo>
                        <a:pt x="17942" y="18720"/>
                        <a:pt x="18117" y="19979"/>
                        <a:pt x="17594" y="20700"/>
                      </a:cubicBezTo>
                      <a:cubicBezTo>
                        <a:pt x="17420" y="20880"/>
                        <a:pt x="17420" y="21420"/>
                        <a:pt x="17420" y="21600"/>
                      </a:cubicBezTo>
                      <a:cubicBezTo>
                        <a:pt x="17594" y="21240"/>
                        <a:pt x="17942" y="20700"/>
                        <a:pt x="17942" y="20340"/>
                      </a:cubicBezTo>
                      <a:cubicBezTo>
                        <a:pt x="18117" y="19800"/>
                        <a:pt x="18291" y="19620"/>
                        <a:pt x="18639" y="19440"/>
                      </a:cubicBezTo>
                      <a:cubicBezTo>
                        <a:pt x="18813" y="19260"/>
                        <a:pt x="18988" y="19260"/>
                        <a:pt x="19162" y="18900"/>
                      </a:cubicBezTo>
                      <a:cubicBezTo>
                        <a:pt x="19162" y="18900"/>
                        <a:pt x="19162" y="18900"/>
                        <a:pt x="19162" y="18900"/>
                      </a:cubicBezTo>
                      <a:cubicBezTo>
                        <a:pt x="19162" y="18900"/>
                        <a:pt x="18988" y="18720"/>
                        <a:pt x="18988" y="18720"/>
                      </a:cubicBezTo>
                      <a:cubicBezTo>
                        <a:pt x="18639" y="18540"/>
                        <a:pt x="18291" y="18180"/>
                        <a:pt x="18291" y="17640"/>
                      </a:cubicBezTo>
                      <a:cubicBezTo>
                        <a:pt x="18117" y="17280"/>
                        <a:pt x="18291" y="16920"/>
                        <a:pt x="18465" y="16740"/>
                      </a:cubicBezTo>
                      <a:cubicBezTo>
                        <a:pt x="18813" y="16020"/>
                        <a:pt x="19859" y="15840"/>
                        <a:pt x="20555" y="16380"/>
                      </a:cubicBezTo>
                      <a:cubicBezTo>
                        <a:pt x="20730" y="16560"/>
                        <a:pt x="20904" y="16560"/>
                        <a:pt x="21078" y="16740"/>
                      </a:cubicBezTo>
                      <a:cubicBezTo>
                        <a:pt x="21252" y="16740"/>
                        <a:pt x="21426" y="16920"/>
                        <a:pt x="21600" y="17100"/>
                      </a:cubicBezTo>
                      <a:cubicBezTo>
                        <a:pt x="21600" y="16920"/>
                        <a:pt x="21600" y="16920"/>
                        <a:pt x="21600" y="16740"/>
                      </a:cubicBezTo>
                      <a:cubicBezTo>
                        <a:pt x="21600" y="16200"/>
                        <a:pt x="19510" y="15120"/>
                        <a:pt x="18639" y="14760"/>
                      </a:cubicBezTo>
                      <a:cubicBezTo>
                        <a:pt x="18291" y="14580"/>
                        <a:pt x="18117" y="14400"/>
                        <a:pt x="17942" y="14219"/>
                      </a:cubicBezTo>
                      <a:cubicBezTo>
                        <a:pt x="17420" y="14040"/>
                        <a:pt x="17246" y="13680"/>
                        <a:pt x="17246" y="13500"/>
                      </a:cubicBezTo>
                      <a:cubicBezTo>
                        <a:pt x="17071" y="13140"/>
                        <a:pt x="17071" y="13140"/>
                        <a:pt x="16723" y="13140"/>
                      </a:cubicBezTo>
                      <a:cubicBezTo>
                        <a:pt x="16549" y="13140"/>
                        <a:pt x="16549" y="13140"/>
                        <a:pt x="16549" y="13140"/>
                      </a:cubicBezTo>
                      <a:cubicBezTo>
                        <a:pt x="15155" y="13140"/>
                        <a:pt x="13588" y="11520"/>
                        <a:pt x="13239" y="9540"/>
                      </a:cubicBezTo>
                      <a:cubicBezTo>
                        <a:pt x="13065" y="8640"/>
                        <a:pt x="12368" y="8280"/>
                        <a:pt x="11671" y="7920"/>
                      </a:cubicBezTo>
                      <a:cubicBezTo>
                        <a:pt x="11149" y="7560"/>
                        <a:pt x="10625" y="7380"/>
                        <a:pt x="10451" y="6840"/>
                      </a:cubicBezTo>
                      <a:cubicBezTo>
                        <a:pt x="10103" y="6119"/>
                        <a:pt x="10277" y="5579"/>
                        <a:pt x="10451" y="5399"/>
                      </a:cubicBezTo>
                      <a:cubicBezTo>
                        <a:pt x="10625" y="5040"/>
                        <a:pt x="10625" y="5040"/>
                        <a:pt x="10451" y="4679"/>
                      </a:cubicBezTo>
                      <a:cubicBezTo>
                        <a:pt x="10451" y="4499"/>
                        <a:pt x="10451" y="4319"/>
                        <a:pt x="10451" y="3959"/>
                      </a:cubicBezTo>
                      <a:cubicBezTo>
                        <a:pt x="10625" y="3599"/>
                        <a:pt x="10975" y="3419"/>
                        <a:pt x="11323" y="3239"/>
                      </a:cubicBezTo>
                      <a:cubicBezTo>
                        <a:pt x="11323" y="3059"/>
                        <a:pt x="11323" y="2879"/>
                        <a:pt x="11323" y="2879"/>
                      </a:cubicBezTo>
                      <a:cubicBezTo>
                        <a:pt x="11323" y="2699"/>
                        <a:pt x="11323" y="2699"/>
                        <a:pt x="11323" y="2699"/>
                      </a:cubicBezTo>
                      <a:cubicBezTo>
                        <a:pt x="11323" y="2519"/>
                        <a:pt x="11323" y="2159"/>
                        <a:pt x="11323" y="1979"/>
                      </a:cubicBezTo>
                      <a:cubicBezTo>
                        <a:pt x="11323" y="1979"/>
                        <a:pt x="11323" y="1979"/>
                        <a:pt x="11323" y="1799"/>
                      </a:cubicBezTo>
                      <a:cubicBezTo>
                        <a:pt x="11323" y="1619"/>
                        <a:pt x="11323" y="1439"/>
                        <a:pt x="11323" y="1439"/>
                      </a:cubicBezTo>
                      <a:cubicBezTo>
                        <a:pt x="11323" y="1259"/>
                        <a:pt x="11323" y="1259"/>
                        <a:pt x="11323" y="1259"/>
                      </a:cubicBezTo>
                      <a:cubicBezTo>
                        <a:pt x="11323" y="1079"/>
                        <a:pt x="11323" y="1079"/>
                        <a:pt x="11323" y="1079"/>
                      </a:cubicBezTo>
                      <a:cubicBezTo>
                        <a:pt x="11323" y="1079"/>
                        <a:pt x="11323" y="1079"/>
                        <a:pt x="11323" y="1079"/>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35" name="Shape">
                  <a:extLst>
                    <a:ext uri="{FF2B5EF4-FFF2-40B4-BE49-F238E27FC236}">
                      <a16:creationId xmlns:a16="http://schemas.microsoft.com/office/drawing/2014/main" id="{F0C0FC82-610B-43A9-980B-689DC65CD71D}"/>
                    </a:ext>
                  </a:extLst>
                </p:cNvPr>
                <p:cNvSpPr/>
                <p:nvPr/>
              </p:nvSpPr>
              <p:spPr>
                <a:xfrm>
                  <a:off x="323737" y="594355"/>
                  <a:ext cx="33833" cy="19622"/>
                </a:xfrm>
                <a:custGeom>
                  <a:avLst/>
                  <a:gdLst/>
                  <a:ahLst/>
                  <a:cxnLst>
                    <a:cxn ang="0">
                      <a:pos x="wd2" y="hd2"/>
                    </a:cxn>
                    <a:cxn ang="5400000">
                      <a:pos x="wd2" y="hd2"/>
                    </a:cxn>
                    <a:cxn ang="10800000">
                      <a:pos x="wd2" y="hd2"/>
                    </a:cxn>
                    <a:cxn ang="16200000">
                      <a:pos x="wd2" y="hd2"/>
                    </a:cxn>
                  </a:cxnLst>
                  <a:rect l="0" t="0" r="r" b="b"/>
                  <a:pathLst>
                    <a:path w="21600" h="21600" extrusionOk="0">
                      <a:moveTo>
                        <a:pt x="19200" y="18000"/>
                      </a:moveTo>
                      <a:cubicBezTo>
                        <a:pt x="19200" y="18000"/>
                        <a:pt x="19200" y="16800"/>
                        <a:pt x="19200" y="12000"/>
                      </a:cubicBezTo>
                      <a:cubicBezTo>
                        <a:pt x="18400" y="7199"/>
                        <a:pt x="20800" y="2399"/>
                        <a:pt x="21600" y="0"/>
                      </a:cubicBezTo>
                      <a:cubicBezTo>
                        <a:pt x="20800" y="0"/>
                        <a:pt x="19200" y="0"/>
                        <a:pt x="17601" y="1199"/>
                      </a:cubicBezTo>
                      <a:cubicBezTo>
                        <a:pt x="12000" y="2399"/>
                        <a:pt x="8800" y="3599"/>
                        <a:pt x="5600" y="1199"/>
                      </a:cubicBezTo>
                      <a:cubicBezTo>
                        <a:pt x="4800" y="0"/>
                        <a:pt x="4800" y="0"/>
                        <a:pt x="4000" y="0"/>
                      </a:cubicBezTo>
                      <a:cubicBezTo>
                        <a:pt x="2400" y="0"/>
                        <a:pt x="0" y="2399"/>
                        <a:pt x="0" y="3599"/>
                      </a:cubicBezTo>
                      <a:cubicBezTo>
                        <a:pt x="0" y="3599"/>
                        <a:pt x="1600" y="5999"/>
                        <a:pt x="8000" y="9599"/>
                      </a:cubicBezTo>
                      <a:cubicBezTo>
                        <a:pt x="12800" y="10800"/>
                        <a:pt x="14400" y="14400"/>
                        <a:pt x="16001" y="16800"/>
                      </a:cubicBezTo>
                      <a:cubicBezTo>
                        <a:pt x="16800" y="18000"/>
                        <a:pt x="17601" y="19200"/>
                        <a:pt x="18400" y="19200"/>
                      </a:cubicBezTo>
                      <a:cubicBezTo>
                        <a:pt x="18400" y="21600"/>
                        <a:pt x="18400" y="21600"/>
                        <a:pt x="18400" y="21600"/>
                      </a:cubicBezTo>
                      <a:cubicBezTo>
                        <a:pt x="18400" y="21600"/>
                        <a:pt x="18400" y="21600"/>
                        <a:pt x="18400" y="21600"/>
                      </a:cubicBezTo>
                      <a:cubicBezTo>
                        <a:pt x="18400" y="19200"/>
                        <a:pt x="18400" y="19200"/>
                        <a:pt x="18400" y="19200"/>
                      </a:cubicBezTo>
                      <a:cubicBezTo>
                        <a:pt x="19200" y="19200"/>
                        <a:pt x="19200" y="18000"/>
                        <a:pt x="19200" y="180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836" name="Shape">
                  <a:extLst>
                    <a:ext uri="{FF2B5EF4-FFF2-40B4-BE49-F238E27FC236}">
                      <a16:creationId xmlns:a16="http://schemas.microsoft.com/office/drawing/2014/main" id="{C772292A-5E23-403D-A496-C36B00E04273}"/>
                    </a:ext>
                  </a:extLst>
                </p:cNvPr>
                <p:cNvSpPr/>
                <p:nvPr/>
              </p:nvSpPr>
              <p:spPr>
                <a:xfrm>
                  <a:off x="407535" y="472326"/>
                  <a:ext cx="49448" cy="56949"/>
                </a:xfrm>
                <a:custGeom>
                  <a:avLst/>
                  <a:gdLst/>
                  <a:ahLst/>
                  <a:cxnLst>
                    <a:cxn ang="0">
                      <a:pos x="wd2" y="hd2"/>
                    </a:cxn>
                    <a:cxn ang="5400000">
                      <a:pos x="wd2" y="hd2"/>
                    </a:cxn>
                    <a:cxn ang="10800000">
                      <a:pos x="wd2" y="hd2"/>
                    </a:cxn>
                    <a:cxn ang="16200000">
                      <a:pos x="wd2" y="hd2"/>
                    </a:cxn>
                  </a:cxnLst>
                  <a:rect l="0" t="0" r="r" b="b"/>
                  <a:pathLst>
                    <a:path w="21600" h="21600" extrusionOk="0">
                      <a:moveTo>
                        <a:pt x="6479" y="19938"/>
                      </a:moveTo>
                      <a:cubicBezTo>
                        <a:pt x="7560" y="20353"/>
                        <a:pt x="9180" y="21184"/>
                        <a:pt x="10259" y="21600"/>
                      </a:cubicBezTo>
                      <a:cubicBezTo>
                        <a:pt x="10259" y="21600"/>
                        <a:pt x="10800" y="21600"/>
                        <a:pt x="10800" y="21600"/>
                      </a:cubicBezTo>
                      <a:cubicBezTo>
                        <a:pt x="10800" y="21600"/>
                        <a:pt x="10800" y="21600"/>
                        <a:pt x="10800" y="21600"/>
                      </a:cubicBezTo>
                      <a:cubicBezTo>
                        <a:pt x="10800" y="21600"/>
                        <a:pt x="10800" y="21600"/>
                        <a:pt x="10800" y="21600"/>
                      </a:cubicBezTo>
                      <a:cubicBezTo>
                        <a:pt x="11339" y="21600"/>
                        <a:pt x="11879" y="21184"/>
                        <a:pt x="11879" y="21184"/>
                      </a:cubicBezTo>
                      <a:cubicBezTo>
                        <a:pt x="11879" y="21184"/>
                        <a:pt x="11879" y="21184"/>
                        <a:pt x="11879" y="21184"/>
                      </a:cubicBezTo>
                      <a:cubicBezTo>
                        <a:pt x="12419" y="21184"/>
                        <a:pt x="12959" y="21184"/>
                        <a:pt x="12959" y="21184"/>
                      </a:cubicBezTo>
                      <a:cubicBezTo>
                        <a:pt x="12959" y="21184"/>
                        <a:pt x="13499" y="21184"/>
                        <a:pt x="13499" y="21184"/>
                      </a:cubicBezTo>
                      <a:cubicBezTo>
                        <a:pt x="13499" y="21184"/>
                        <a:pt x="14039" y="21184"/>
                        <a:pt x="14580" y="20769"/>
                      </a:cubicBezTo>
                      <a:cubicBezTo>
                        <a:pt x="14580" y="20769"/>
                        <a:pt x="14580" y="20769"/>
                        <a:pt x="15120" y="20769"/>
                      </a:cubicBezTo>
                      <a:cubicBezTo>
                        <a:pt x="15120" y="20769"/>
                        <a:pt x="15659" y="20769"/>
                        <a:pt x="15659" y="20769"/>
                      </a:cubicBezTo>
                      <a:cubicBezTo>
                        <a:pt x="15659" y="20769"/>
                        <a:pt x="16199" y="20769"/>
                        <a:pt x="16199" y="20769"/>
                      </a:cubicBezTo>
                      <a:cubicBezTo>
                        <a:pt x="16739" y="20769"/>
                        <a:pt x="16739" y="20769"/>
                        <a:pt x="17279" y="20769"/>
                      </a:cubicBezTo>
                      <a:cubicBezTo>
                        <a:pt x="17279" y="20353"/>
                        <a:pt x="17820" y="20353"/>
                        <a:pt x="17820" y="20353"/>
                      </a:cubicBezTo>
                      <a:cubicBezTo>
                        <a:pt x="17820" y="20353"/>
                        <a:pt x="18360" y="20353"/>
                        <a:pt x="18360" y="20353"/>
                      </a:cubicBezTo>
                      <a:cubicBezTo>
                        <a:pt x="18899" y="20353"/>
                        <a:pt x="18899" y="20353"/>
                        <a:pt x="18899" y="20353"/>
                      </a:cubicBezTo>
                      <a:cubicBezTo>
                        <a:pt x="19439" y="20353"/>
                        <a:pt x="19439" y="20353"/>
                        <a:pt x="19439" y="20353"/>
                      </a:cubicBezTo>
                      <a:cubicBezTo>
                        <a:pt x="19439" y="20353"/>
                        <a:pt x="19439" y="20353"/>
                        <a:pt x="19439" y="19938"/>
                      </a:cubicBezTo>
                      <a:cubicBezTo>
                        <a:pt x="19439" y="19938"/>
                        <a:pt x="19439" y="19938"/>
                        <a:pt x="19439" y="19938"/>
                      </a:cubicBezTo>
                      <a:cubicBezTo>
                        <a:pt x="19439" y="19938"/>
                        <a:pt x="19439" y="19938"/>
                        <a:pt x="19439" y="19523"/>
                      </a:cubicBezTo>
                      <a:cubicBezTo>
                        <a:pt x="19439" y="19107"/>
                        <a:pt x="19979" y="18276"/>
                        <a:pt x="20519" y="17861"/>
                      </a:cubicBezTo>
                      <a:cubicBezTo>
                        <a:pt x="21060" y="17446"/>
                        <a:pt x="21060" y="17030"/>
                        <a:pt x="21600" y="17030"/>
                      </a:cubicBezTo>
                      <a:cubicBezTo>
                        <a:pt x="21600" y="16615"/>
                        <a:pt x="20519" y="15784"/>
                        <a:pt x="19979" y="15369"/>
                      </a:cubicBezTo>
                      <a:cubicBezTo>
                        <a:pt x="18899" y="14538"/>
                        <a:pt x="18360" y="13707"/>
                        <a:pt x="18899" y="12876"/>
                      </a:cubicBezTo>
                      <a:cubicBezTo>
                        <a:pt x="18899" y="12046"/>
                        <a:pt x="19439" y="11215"/>
                        <a:pt x="19979" y="10800"/>
                      </a:cubicBezTo>
                      <a:cubicBezTo>
                        <a:pt x="19979" y="10800"/>
                        <a:pt x="19979" y="10384"/>
                        <a:pt x="19979" y="10384"/>
                      </a:cubicBezTo>
                      <a:cubicBezTo>
                        <a:pt x="19979" y="10384"/>
                        <a:pt x="19979" y="10384"/>
                        <a:pt x="19979" y="10384"/>
                      </a:cubicBezTo>
                      <a:cubicBezTo>
                        <a:pt x="19979" y="9969"/>
                        <a:pt x="19979" y="9553"/>
                        <a:pt x="19979" y="9138"/>
                      </a:cubicBezTo>
                      <a:cubicBezTo>
                        <a:pt x="18899" y="8723"/>
                        <a:pt x="16199" y="8723"/>
                        <a:pt x="15120" y="8307"/>
                      </a:cubicBezTo>
                      <a:cubicBezTo>
                        <a:pt x="14580" y="8307"/>
                        <a:pt x="14039" y="8307"/>
                        <a:pt x="14039" y="8307"/>
                      </a:cubicBezTo>
                      <a:cubicBezTo>
                        <a:pt x="12419" y="7892"/>
                        <a:pt x="12959" y="6646"/>
                        <a:pt x="12959" y="6230"/>
                      </a:cubicBezTo>
                      <a:cubicBezTo>
                        <a:pt x="12959" y="5815"/>
                        <a:pt x="12959" y="5399"/>
                        <a:pt x="12959" y="5399"/>
                      </a:cubicBezTo>
                      <a:cubicBezTo>
                        <a:pt x="11339" y="5399"/>
                        <a:pt x="10259" y="4153"/>
                        <a:pt x="10259" y="2907"/>
                      </a:cubicBezTo>
                      <a:cubicBezTo>
                        <a:pt x="10259" y="2907"/>
                        <a:pt x="10259" y="2907"/>
                        <a:pt x="10259" y="2492"/>
                      </a:cubicBezTo>
                      <a:cubicBezTo>
                        <a:pt x="9719" y="2492"/>
                        <a:pt x="9719" y="2076"/>
                        <a:pt x="9180" y="1661"/>
                      </a:cubicBezTo>
                      <a:cubicBezTo>
                        <a:pt x="9180" y="1661"/>
                        <a:pt x="9180" y="1661"/>
                        <a:pt x="9180" y="1661"/>
                      </a:cubicBezTo>
                      <a:cubicBezTo>
                        <a:pt x="9180" y="1661"/>
                        <a:pt x="8639" y="1661"/>
                        <a:pt x="8639" y="1246"/>
                      </a:cubicBezTo>
                      <a:cubicBezTo>
                        <a:pt x="8639" y="1246"/>
                        <a:pt x="8639" y="1246"/>
                        <a:pt x="8639" y="1246"/>
                      </a:cubicBezTo>
                      <a:cubicBezTo>
                        <a:pt x="8639" y="830"/>
                        <a:pt x="8099" y="830"/>
                        <a:pt x="8099" y="830"/>
                      </a:cubicBezTo>
                      <a:cubicBezTo>
                        <a:pt x="8099" y="830"/>
                        <a:pt x="8099" y="830"/>
                        <a:pt x="8099" y="830"/>
                      </a:cubicBezTo>
                      <a:cubicBezTo>
                        <a:pt x="8099" y="830"/>
                        <a:pt x="8099" y="830"/>
                        <a:pt x="8099" y="830"/>
                      </a:cubicBezTo>
                      <a:cubicBezTo>
                        <a:pt x="7560" y="415"/>
                        <a:pt x="7560" y="415"/>
                        <a:pt x="7560" y="415"/>
                      </a:cubicBezTo>
                      <a:cubicBezTo>
                        <a:pt x="6479" y="415"/>
                        <a:pt x="5399" y="0"/>
                        <a:pt x="4859" y="0"/>
                      </a:cubicBezTo>
                      <a:cubicBezTo>
                        <a:pt x="4319" y="415"/>
                        <a:pt x="1619" y="830"/>
                        <a:pt x="0" y="1246"/>
                      </a:cubicBezTo>
                      <a:cubicBezTo>
                        <a:pt x="0" y="1246"/>
                        <a:pt x="0" y="1246"/>
                        <a:pt x="0" y="1246"/>
                      </a:cubicBezTo>
                      <a:cubicBezTo>
                        <a:pt x="0" y="1661"/>
                        <a:pt x="0" y="1661"/>
                        <a:pt x="0" y="2076"/>
                      </a:cubicBezTo>
                      <a:cubicBezTo>
                        <a:pt x="0" y="2076"/>
                        <a:pt x="0" y="2076"/>
                        <a:pt x="0" y="2076"/>
                      </a:cubicBezTo>
                      <a:cubicBezTo>
                        <a:pt x="0" y="2076"/>
                        <a:pt x="0" y="2076"/>
                        <a:pt x="0" y="2492"/>
                      </a:cubicBezTo>
                      <a:cubicBezTo>
                        <a:pt x="0" y="2492"/>
                        <a:pt x="0" y="2492"/>
                        <a:pt x="0" y="2492"/>
                      </a:cubicBezTo>
                      <a:cubicBezTo>
                        <a:pt x="539" y="2492"/>
                        <a:pt x="539" y="2492"/>
                        <a:pt x="539" y="2492"/>
                      </a:cubicBezTo>
                      <a:cubicBezTo>
                        <a:pt x="539" y="2492"/>
                        <a:pt x="539" y="2492"/>
                        <a:pt x="539" y="2492"/>
                      </a:cubicBezTo>
                      <a:cubicBezTo>
                        <a:pt x="539" y="2492"/>
                        <a:pt x="539" y="2907"/>
                        <a:pt x="539" y="2907"/>
                      </a:cubicBezTo>
                      <a:cubicBezTo>
                        <a:pt x="2699" y="3323"/>
                        <a:pt x="2699" y="4569"/>
                        <a:pt x="2699" y="5399"/>
                      </a:cubicBezTo>
                      <a:cubicBezTo>
                        <a:pt x="2699" y="5815"/>
                        <a:pt x="2699" y="6230"/>
                        <a:pt x="3239" y="6646"/>
                      </a:cubicBezTo>
                      <a:cubicBezTo>
                        <a:pt x="3239" y="6646"/>
                        <a:pt x="3239" y="6646"/>
                        <a:pt x="3239" y="7061"/>
                      </a:cubicBezTo>
                      <a:cubicBezTo>
                        <a:pt x="3239" y="7061"/>
                        <a:pt x="3239" y="7061"/>
                        <a:pt x="3239" y="7061"/>
                      </a:cubicBezTo>
                      <a:cubicBezTo>
                        <a:pt x="3239" y="7061"/>
                        <a:pt x="3239" y="7476"/>
                        <a:pt x="3239" y="7476"/>
                      </a:cubicBezTo>
                      <a:cubicBezTo>
                        <a:pt x="3239" y="7476"/>
                        <a:pt x="3239" y="7476"/>
                        <a:pt x="3239" y="7476"/>
                      </a:cubicBezTo>
                      <a:cubicBezTo>
                        <a:pt x="3239" y="7892"/>
                        <a:pt x="3239" y="7892"/>
                        <a:pt x="3239" y="7892"/>
                      </a:cubicBezTo>
                      <a:cubicBezTo>
                        <a:pt x="3239" y="7892"/>
                        <a:pt x="3239" y="7892"/>
                        <a:pt x="3239" y="7892"/>
                      </a:cubicBezTo>
                      <a:cubicBezTo>
                        <a:pt x="3779" y="9553"/>
                        <a:pt x="3779" y="9553"/>
                        <a:pt x="3779" y="9553"/>
                      </a:cubicBezTo>
                      <a:cubicBezTo>
                        <a:pt x="3779" y="9553"/>
                        <a:pt x="3779" y="9553"/>
                        <a:pt x="3779" y="9553"/>
                      </a:cubicBezTo>
                      <a:cubicBezTo>
                        <a:pt x="3779" y="10384"/>
                        <a:pt x="3779" y="11215"/>
                        <a:pt x="3779" y="12046"/>
                      </a:cubicBezTo>
                      <a:cubicBezTo>
                        <a:pt x="3239" y="12046"/>
                        <a:pt x="3239" y="12461"/>
                        <a:pt x="3239" y="12461"/>
                      </a:cubicBezTo>
                      <a:cubicBezTo>
                        <a:pt x="3239" y="12876"/>
                        <a:pt x="3239" y="12876"/>
                        <a:pt x="3239" y="12876"/>
                      </a:cubicBezTo>
                      <a:cubicBezTo>
                        <a:pt x="3239" y="13292"/>
                        <a:pt x="3239" y="13292"/>
                        <a:pt x="3239" y="13292"/>
                      </a:cubicBezTo>
                      <a:cubicBezTo>
                        <a:pt x="3239" y="13707"/>
                        <a:pt x="3239" y="13707"/>
                        <a:pt x="3239" y="14123"/>
                      </a:cubicBezTo>
                      <a:cubicBezTo>
                        <a:pt x="3239" y="14123"/>
                        <a:pt x="3239" y="14123"/>
                        <a:pt x="3239" y="14123"/>
                      </a:cubicBezTo>
                      <a:cubicBezTo>
                        <a:pt x="2699" y="14123"/>
                        <a:pt x="2699" y="14538"/>
                        <a:pt x="2699" y="14538"/>
                      </a:cubicBezTo>
                      <a:cubicBezTo>
                        <a:pt x="2699" y="14538"/>
                        <a:pt x="2699" y="14538"/>
                        <a:pt x="2699" y="14538"/>
                      </a:cubicBezTo>
                      <a:cubicBezTo>
                        <a:pt x="2699" y="14538"/>
                        <a:pt x="2699" y="14538"/>
                        <a:pt x="2699" y="14538"/>
                      </a:cubicBezTo>
                      <a:cubicBezTo>
                        <a:pt x="2159" y="14953"/>
                        <a:pt x="2159" y="14953"/>
                        <a:pt x="2159" y="14953"/>
                      </a:cubicBezTo>
                      <a:cubicBezTo>
                        <a:pt x="2159" y="14953"/>
                        <a:pt x="2159" y="14953"/>
                        <a:pt x="2159" y="14953"/>
                      </a:cubicBezTo>
                      <a:cubicBezTo>
                        <a:pt x="2159" y="14953"/>
                        <a:pt x="2159" y="14953"/>
                        <a:pt x="2159" y="14953"/>
                      </a:cubicBezTo>
                      <a:cubicBezTo>
                        <a:pt x="1619" y="14953"/>
                        <a:pt x="1619" y="14953"/>
                        <a:pt x="1619" y="14953"/>
                      </a:cubicBezTo>
                      <a:cubicBezTo>
                        <a:pt x="1619" y="14953"/>
                        <a:pt x="1079" y="15369"/>
                        <a:pt x="1079" y="15784"/>
                      </a:cubicBezTo>
                      <a:cubicBezTo>
                        <a:pt x="1079" y="15784"/>
                        <a:pt x="1079" y="15784"/>
                        <a:pt x="1079" y="16200"/>
                      </a:cubicBezTo>
                      <a:cubicBezTo>
                        <a:pt x="1079" y="16200"/>
                        <a:pt x="1619" y="16200"/>
                        <a:pt x="1619" y="16200"/>
                      </a:cubicBezTo>
                      <a:cubicBezTo>
                        <a:pt x="1619" y="16615"/>
                        <a:pt x="2159" y="16615"/>
                        <a:pt x="2159" y="17030"/>
                      </a:cubicBezTo>
                      <a:cubicBezTo>
                        <a:pt x="2159" y="17030"/>
                        <a:pt x="2699" y="17446"/>
                        <a:pt x="2699" y="17446"/>
                      </a:cubicBezTo>
                      <a:cubicBezTo>
                        <a:pt x="3239" y="17861"/>
                        <a:pt x="3239" y="17861"/>
                        <a:pt x="3779" y="18276"/>
                      </a:cubicBezTo>
                      <a:cubicBezTo>
                        <a:pt x="3779" y="18276"/>
                        <a:pt x="3779" y="18692"/>
                        <a:pt x="4319" y="18692"/>
                      </a:cubicBezTo>
                      <a:cubicBezTo>
                        <a:pt x="4319" y="18692"/>
                        <a:pt x="4319" y="19107"/>
                        <a:pt x="4859" y="19107"/>
                      </a:cubicBezTo>
                      <a:cubicBezTo>
                        <a:pt x="4859" y="19107"/>
                        <a:pt x="5399" y="19523"/>
                        <a:pt x="6479" y="19938"/>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966" name="Group">
                <a:extLst>
                  <a:ext uri="{FF2B5EF4-FFF2-40B4-BE49-F238E27FC236}">
                    <a16:creationId xmlns:a16="http://schemas.microsoft.com/office/drawing/2014/main" id="{7C50E851-539F-4552-9FC0-02C95DAAF5C8}"/>
                  </a:ext>
                </a:extLst>
              </p:cNvPr>
              <p:cNvGrpSpPr/>
              <p:nvPr/>
            </p:nvGrpSpPr>
            <p:grpSpPr>
              <a:xfrm>
                <a:off x="2169347" y="1178639"/>
                <a:ext cx="949363" cy="947996"/>
                <a:chOff x="-3" y="-3"/>
                <a:chExt cx="949361" cy="947994"/>
              </a:xfrm>
            </p:grpSpPr>
            <p:grpSp>
              <p:nvGrpSpPr>
                <p:cNvPr id="1299" name="Group">
                  <a:extLst>
                    <a:ext uri="{FF2B5EF4-FFF2-40B4-BE49-F238E27FC236}">
                      <a16:creationId xmlns:a16="http://schemas.microsoft.com/office/drawing/2014/main" id="{A40CE5D8-191B-44E3-BECB-179CC035016A}"/>
                    </a:ext>
                  </a:extLst>
                </p:cNvPr>
                <p:cNvGrpSpPr/>
                <p:nvPr/>
              </p:nvGrpSpPr>
              <p:grpSpPr>
                <a:xfrm>
                  <a:off x="-3" y="-3"/>
                  <a:ext cx="949361" cy="947994"/>
                  <a:chOff x="-2" y="-1"/>
                  <a:chExt cx="949361" cy="947994"/>
                </a:xfrm>
              </p:grpSpPr>
              <p:sp>
                <p:nvSpPr>
                  <p:cNvPr id="1626" name="Shape">
                    <a:extLst>
                      <a:ext uri="{FF2B5EF4-FFF2-40B4-BE49-F238E27FC236}">
                        <a16:creationId xmlns:a16="http://schemas.microsoft.com/office/drawing/2014/main" id="{EAE3F94B-68CD-4DFE-9F5A-F866443209A2}"/>
                      </a:ext>
                    </a:extLst>
                  </p:cNvPr>
                  <p:cNvSpPr/>
                  <p:nvPr/>
                </p:nvSpPr>
                <p:spPr>
                  <a:xfrm>
                    <a:off x="557434" y="716991"/>
                    <a:ext cx="22382" cy="88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400" y="0"/>
                          <a:pt x="20400" y="0"/>
                          <a:pt x="19200" y="0"/>
                        </a:cubicBezTo>
                        <a:cubicBezTo>
                          <a:pt x="19200" y="0"/>
                          <a:pt x="19200" y="0"/>
                          <a:pt x="19200" y="0"/>
                        </a:cubicBezTo>
                        <a:cubicBezTo>
                          <a:pt x="18000" y="0"/>
                          <a:pt x="18000" y="0"/>
                          <a:pt x="16800" y="0"/>
                        </a:cubicBezTo>
                        <a:cubicBezTo>
                          <a:pt x="13200" y="0"/>
                          <a:pt x="8400" y="0"/>
                          <a:pt x="4800" y="3600"/>
                        </a:cubicBezTo>
                        <a:cubicBezTo>
                          <a:pt x="4800" y="3600"/>
                          <a:pt x="4800" y="3600"/>
                          <a:pt x="3600" y="3600"/>
                        </a:cubicBezTo>
                        <a:cubicBezTo>
                          <a:pt x="3600" y="3600"/>
                          <a:pt x="3600" y="3600"/>
                          <a:pt x="2400" y="3600"/>
                        </a:cubicBezTo>
                        <a:cubicBezTo>
                          <a:pt x="2400" y="3600"/>
                          <a:pt x="2400" y="3600"/>
                          <a:pt x="1200" y="3600"/>
                        </a:cubicBezTo>
                        <a:cubicBezTo>
                          <a:pt x="1200" y="3600"/>
                          <a:pt x="1200" y="3600"/>
                          <a:pt x="1200" y="3600"/>
                        </a:cubicBezTo>
                        <a:cubicBezTo>
                          <a:pt x="1200" y="7200"/>
                          <a:pt x="0" y="7200"/>
                          <a:pt x="0" y="7200"/>
                        </a:cubicBezTo>
                        <a:cubicBezTo>
                          <a:pt x="0" y="7200"/>
                          <a:pt x="0" y="7200"/>
                          <a:pt x="0" y="7200"/>
                        </a:cubicBezTo>
                        <a:cubicBezTo>
                          <a:pt x="1200" y="10800"/>
                          <a:pt x="2400" y="10800"/>
                          <a:pt x="3600" y="14400"/>
                        </a:cubicBezTo>
                        <a:cubicBezTo>
                          <a:pt x="3600" y="18000"/>
                          <a:pt x="4800" y="18000"/>
                          <a:pt x="4800" y="21600"/>
                        </a:cubicBezTo>
                        <a:cubicBezTo>
                          <a:pt x="7200" y="14400"/>
                          <a:pt x="10800" y="3600"/>
                          <a:pt x="15600" y="3600"/>
                        </a:cubicBezTo>
                        <a:cubicBezTo>
                          <a:pt x="15600" y="3600"/>
                          <a:pt x="16800" y="3600"/>
                          <a:pt x="16800" y="3600"/>
                        </a:cubicBezTo>
                        <a:cubicBezTo>
                          <a:pt x="16800" y="3600"/>
                          <a:pt x="16800" y="3600"/>
                          <a:pt x="18000" y="3600"/>
                        </a:cubicBezTo>
                        <a:cubicBezTo>
                          <a:pt x="18000" y="3600"/>
                          <a:pt x="18000" y="3600"/>
                          <a:pt x="19200" y="3600"/>
                        </a:cubicBezTo>
                        <a:cubicBezTo>
                          <a:pt x="19200" y="3600"/>
                          <a:pt x="19200" y="0"/>
                          <a:pt x="19200" y="0"/>
                        </a:cubicBezTo>
                        <a:cubicBezTo>
                          <a:pt x="19200" y="0"/>
                          <a:pt x="20400" y="0"/>
                          <a:pt x="20400" y="0"/>
                        </a:cubicBezTo>
                        <a:cubicBezTo>
                          <a:pt x="20400" y="0"/>
                          <a:pt x="21600" y="0"/>
                          <a:pt x="21600" y="0"/>
                        </a:cubicBezTo>
                        <a:cubicBezTo>
                          <a:pt x="21600" y="0"/>
                          <a:pt x="21600" y="0"/>
                          <a:pt x="2160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27" name="Shape">
                    <a:extLst>
                      <a:ext uri="{FF2B5EF4-FFF2-40B4-BE49-F238E27FC236}">
                        <a16:creationId xmlns:a16="http://schemas.microsoft.com/office/drawing/2014/main" id="{2D170380-EF32-4A28-9EC1-1313ACD523FD}"/>
                      </a:ext>
                    </a:extLst>
                  </p:cNvPr>
                  <p:cNvSpPr/>
                  <p:nvPr/>
                </p:nvSpPr>
                <p:spPr>
                  <a:xfrm>
                    <a:off x="407536" y="711112"/>
                    <a:ext cx="135841" cy="153129"/>
                  </a:xfrm>
                  <a:custGeom>
                    <a:avLst/>
                    <a:gdLst/>
                    <a:ahLst/>
                    <a:cxnLst>
                      <a:cxn ang="0">
                        <a:pos x="wd2" y="hd2"/>
                      </a:cxn>
                      <a:cxn ang="5400000">
                        <a:pos x="wd2" y="hd2"/>
                      </a:cxn>
                      <a:cxn ang="10800000">
                        <a:pos x="wd2" y="hd2"/>
                      </a:cxn>
                      <a:cxn ang="16200000">
                        <a:pos x="wd2" y="hd2"/>
                      </a:cxn>
                    </a:cxnLst>
                    <a:rect l="0" t="0" r="r" b="b"/>
                    <a:pathLst>
                      <a:path w="21600" h="21600" extrusionOk="0">
                        <a:moveTo>
                          <a:pt x="16250" y="9078"/>
                        </a:moveTo>
                        <a:cubicBezTo>
                          <a:pt x="16250" y="8608"/>
                          <a:pt x="17043" y="8452"/>
                          <a:pt x="17637" y="8452"/>
                        </a:cubicBezTo>
                        <a:cubicBezTo>
                          <a:pt x="17835" y="8452"/>
                          <a:pt x="18430" y="8452"/>
                          <a:pt x="18628" y="8295"/>
                        </a:cubicBezTo>
                        <a:cubicBezTo>
                          <a:pt x="18628" y="2034"/>
                          <a:pt x="18628" y="2034"/>
                          <a:pt x="18628" y="2034"/>
                        </a:cubicBezTo>
                        <a:cubicBezTo>
                          <a:pt x="19024" y="2034"/>
                          <a:pt x="19024" y="2034"/>
                          <a:pt x="19024" y="2034"/>
                        </a:cubicBezTo>
                        <a:cubicBezTo>
                          <a:pt x="19619" y="1878"/>
                          <a:pt x="20610" y="1878"/>
                          <a:pt x="21006" y="1721"/>
                        </a:cubicBezTo>
                        <a:cubicBezTo>
                          <a:pt x="21006" y="1721"/>
                          <a:pt x="21204" y="1721"/>
                          <a:pt x="21600" y="1565"/>
                        </a:cubicBezTo>
                        <a:cubicBezTo>
                          <a:pt x="21600" y="1565"/>
                          <a:pt x="21600" y="1565"/>
                          <a:pt x="21600" y="1565"/>
                        </a:cubicBezTo>
                        <a:cubicBezTo>
                          <a:pt x="21600" y="1565"/>
                          <a:pt x="21600" y="1565"/>
                          <a:pt x="21600" y="1565"/>
                        </a:cubicBezTo>
                        <a:cubicBezTo>
                          <a:pt x="21402" y="1565"/>
                          <a:pt x="21204" y="1565"/>
                          <a:pt x="21204" y="1565"/>
                        </a:cubicBezTo>
                        <a:cubicBezTo>
                          <a:pt x="21006" y="1565"/>
                          <a:pt x="21006" y="1565"/>
                          <a:pt x="21006" y="1565"/>
                        </a:cubicBezTo>
                        <a:cubicBezTo>
                          <a:pt x="20808" y="1565"/>
                          <a:pt x="20610" y="1565"/>
                          <a:pt x="20412" y="1565"/>
                        </a:cubicBezTo>
                        <a:cubicBezTo>
                          <a:pt x="20015" y="1565"/>
                          <a:pt x="19619" y="1565"/>
                          <a:pt x="19421" y="1408"/>
                        </a:cubicBezTo>
                        <a:cubicBezTo>
                          <a:pt x="19421" y="1408"/>
                          <a:pt x="19024" y="1408"/>
                          <a:pt x="18034" y="1408"/>
                        </a:cubicBezTo>
                        <a:cubicBezTo>
                          <a:pt x="16448" y="1408"/>
                          <a:pt x="14665" y="1565"/>
                          <a:pt x="14665" y="1565"/>
                        </a:cubicBezTo>
                        <a:cubicBezTo>
                          <a:pt x="14467" y="1565"/>
                          <a:pt x="14467" y="1565"/>
                          <a:pt x="14467" y="1565"/>
                        </a:cubicBezTo>
                        <a:cubicBezTo>
                          <a:pt x="13674" y="939"/>
                          <a:pt x="13674" y="939"/>
                          <a:pt x="13674" y="939"/>
                        </a:cubicBezTo>
                        <a:cubicBezTo>
                          <a:pt x="6143" y="939"/>
                          <a:pt x="6143" y="939"/>
                          <a:pt x="6143" y="939"/>
                        </a:cubicBezTo>
                        <a:cubicBezTo>
                          <a:pt x="5350" y="939"/>
                          <a:pt x="4755" y="782"/>
                          <a:pt x="3963" y="469"/>
                        </a:cubicBezTo>
                        <a:cubicBezTo>
                          <a:pt x="3368" y="156"/>
                          <a:pt x="2774" y="156"/>
                          <a:pt x="2179" y="313"/>
                        </a:cubicBezTo>
                        <a:cubicBezTo>
                          <a:pt x="1981" y="313"/>
                          <a:pt x="1981" y="469"/>
                          <a:pt x="1981" y="469"/>
                        </a:cubicBezTo>
                        <a:cubicBezTo>
                          <a:pt x="1783" y="469"/>
                          <a:pt x="1783" y="469"/>
                          <a:pt x="1783" y="469"/>
                        </a:cubicBezTo>
                        <a:cubicBezTo>
                          <a:pt x="1387" y="469"/>
                          <a:pt x="1188" y="313"/>
                          <a:pt x="1188" y="156"/>
                        </a:cubicBezTo>
                        <a:cubicBezTo>
                          <a:pt x="990" y="156"/>
                          <a:pt x="990" y="156"/>
                          <a:pt x="990" y="0"/>
                        </a:cubicBezTo>
                        <a:cubicBezTo>
                          <a:pt x="990" y="0"/>
                          <a:pt x="990" y="0"/>
                          <a:pt x="990" y="0"/>
                        </a:cubicBezTo>
                        <a:cubicBezTo>
                          <a:pt x="792" y="0"/>
                          <a:pt x="594" y="313"/>
                          <a:pt x="594" y="313"/>
                        </a:cubicBezTo>
                        <a:cubicBezTo>
                          <a:pt x="594" y="469"/>
                          <a:pt x="594" y="469"/>
                          <a:pt x="594" y="469"/>
                        </a:cubicBezTo>
                        <a:cubicBezTo>
                          <a:pt x="0" y="469"/>
                          <a:pt x="0" y="469"/>
                          <a:pt x="0" y="469"/>
                        </a:cubicBezTo>
                        <a:cubicBezTo>
                          <a:pt x="0" y="939"/>
                          <a:pt x="396" y="1721"/>
                          <a:pt x="1188" y="2347"/>
                        </a:cubicBezTo>
                        <a:cubicBezTo>
                          <a:pt x="1981" y="3286"/>
                          <a:pt x="2774" y="4852"/>
                          <a:pt x="3368" y="6104"/>
                        </a:cubicBezTo>
                        <a:cubicBezTo>
                          <a:pt x="3566" y="6730"/>
                          <a:pt x="4161" y="7513"/>
                          <a:pt x="4557" y="8139"/>
                        </a:cubicBezTo>
                        <a:cubicBezTo>
                          <a:pt x="4954" y="8765"/>
                          <a:pt x="5350" y="9234"/>
                          <a:pt x="5548" y="9860"/>
                        </a:cubicBezTo>
                        <a:cubicBezTo>
                          <a:pt x="5746" y="10330"/>
                          <a:pt x="5746" y="10957"/>
                          <a:pt x="5746" y="11583"/>
                        </a:cubicBezTo>
                        <a:cubicBezTo>
                          <a:pt x="5548" y="12053"/>
                          <a:pt x="5548" y="12522"/>
                          <a:pt x="5746" y="12679"/>
                        </a:cubicBezTo>
                        <a:cubicBezTo>
                          <a:pt x="6143" y="13305"/>
                          <a:pt x="6341" y="14244"/>
                          <a:pt x="6539" y="15496"/>
                        </a:cubicBezTo>
                        <a:cubicBezTo>
                          <a:pt x="6539" y="15809"/>
                          <a:pt x="6539" y="15966"/>
                          <a:pt x="6539" y="16279"/>
                        </a:cubicBezTo>
                        <a:cubicBezTo>
                          <a:pt x="6737" y="17374"/>
                          <a:pt x="6935" y="18940"/>
                          <a:pt x="7926" y="19722"/>
                        </a:cubicBezTo>
                        <a:cubicBezTo>
                          <a:pt x="8322" y="20035"/>
                          <a:pt x="8719" y="20505"/>
                          <a:pt x="9313" y="20974"/>
                        </a:cubicBezTo>
                        <a:cubicBezTo>
                          <a:pt x="9313" y="20974"/>
                          <a:pt x="9511" y="20974"/>
                          <a:pt x="9511" y="20974"/>
                        </a:cubicBezTo>
                        <a:cubicBezTo>
                          <a:pt x="9710" y="20661"/>
                          <a:pt x="10304" y="20035"/>
                          <a:pt x="10900" y="20035"/>
                        </a:cubicBezTo>
                        <a:cubicBezTo>
                          <a:pt x="11098" y="20035"/>
                          <a:pt x="11296" y="20192"/>
                          <a:pt x="11494" y="20348"/>
                        </a:cubicBezTo>
                        <a:cubicBezTo>
                          <a:pt x="11692" y="20661"/>
                          <a:pt x="11890" y="20818"/>
                          <a:pt x="11890" y="21131"/>
                        </a:cubicBezTo>
                        <a:cubicBezTo>
                          <a:pt x="12089" y="21444"/>
                          <a:pt x="12089" y="21600"/>
                          <a:pt x="12485" y="21600"/>
                        </a:cubicBezTo>
                        <a:cubicBezTo>
                          <a:pt x="12683" y="21600"/>
                          <a:pt x="13079" y="21600"/>
                          <a:pt x="13476" y="21600"/>
                        </a:cubicBezTo>
                        <a:cubicBezTo>
                          <a:pt x="13872" y="21600"/>
                          <a:pt x="14268" y="21600"/>
                          <a:pt x="14467" y="21600"/>
                        </a:cubicBezTo>
                        <a:cubicBezTo>
                          <a:pt x="14665" y="21600"/>
                          <a:pt x="14665" y="21600"/>
                          <a:pt x="14665" y="21600"/>
                        </a:cubicBezTo>
                        <a:cubicBezTo>
                          <a:pt x="14863" y="21600"/>
                          <a:pt x="15061" y="21600"/>
                          <a:pt x="15061" y="21600"/>
                        </a:cubicBezTo>
                        <a:cubicBezTo>
                          <a:pt x="15061" y="21444"/>
                          <a:pt x="15259" y="21287"/>
                          <a:pt x="15656" y="21131"/>
                        </a:cubicBezTo>
                        <a:cubicBezTo>
                          <a:pt x="15854" y="20974"/>
                          <a:pt x="16250" y="20818"/>
                          <a:pt x="16250" y="20661"/>
                        </a:cubicBezTo>
                        <a:cubicBezTo>
                          <a:pt x="16250" y="14400"/>
                          <a:pt x="16250" y="14400"/>
                          <a:pt x="16250" y="14400"/>
                        </a:cubicBezTo>
                        <a:cubicBezTo>
                          <a:pt x="16250" y="13774"/>
                          <a:pt x="16250" y="13774"/>
                          <a:pt x="16250" y="13774"/>
                        </a:cubicBezTo>
                        <a:lnTo>
                          <a:pt x="16250" y="9078"/>
                        </a:ln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28" name="Shape">
                    <a:extLst>
                      <a:ext uri="{FF2B5EF4-FFF2-40B4-BE49-F238E27FC236}">
                        <a16:creationId xmlns:a16="http://schemas.microsoft.com/office/drawing/2014/main" id="{92813E6E-741D-4984-A579-01CE3CB2BAE0}"/>
                      </a:ext>
                    </a:extLst>
                  </p:cNvPr>
                  <p:cNvSpPr/>
                  <p:nvPr/>
                </p:nvSpPr>
                <p:spPr>
                  <a:xfrm>
                    <a:off x="587622" y="693406"/>
                    <a:ext cx="103058" cy="83747"/>
                  </a:xfrm>
                  <a:custGeom>
                    <a:avLst/>
                    <a:gdLst/>
                    <a:ahLst/>
                    <a:cxnLst>
                      <a:cxn ang="0">
                        <a:pos x="wd2" y="hd2"/>
                      </a:cxn>
                      <a:cxn ang="5400000">
                        <a:pos x="wd2" y="hd2"/>
                      </a:cxn>
                      <a:cxn ang="10800000">
                        <a:pos x="wd2" y="hd2"/>
                      </a:cxn>
                      <a:cxn ang="16200000">
                        <a:pos x="wd2" y="hd2"/>
                      </a:cxn>
                    </a:cxnLst>
                    <a:rect l="0" t="0" r="r" b="b"/>
                    <a:pathLst>
                      <a:path w="21600" h="21600" extrusionOk="0">
                        <a:moveTo>
                          <a:pt x="11710" y="287"/>
                        </a:moveTo>
                        <a:cubicBezTo>
                          <a:pt x="10669" y="575"/>
                          <a:pt x="10669" y="863"/>
                          <a:pt x="10669" y="1151"/>
                        </a:cubicBezTo>
                        <a:cubicBezTo>
                          <a:pt x="10669" y="2303"/>
                          <a:pt x="8587" y="3743"/>
                          <a:pt x="7546" y="4031"/>
                        </a:cubicBezTo>
                        <a:cubicBezTo>
                          <a:pt x="7026" y="4319"/>
                          <a:pt x="6245" y="5183"/>
                          <a:pt x="5985" y="6047"/>
                        </a:cubicBezTo>
                        <a:cubicBezTo>
                          <a:pt x="5204" y="6911"/>
                          <a:pt x="4944" y="7488"/>
                          <a:pt x="4684" y="7776"/>
                        </a:cubicBezTo>
                        <a:cubicBezTo>
                          <a:pt x="4424" y="7776"/>
                          <a:pt x="4163" y="7776"/>
                          <a:pt x="3903" y="7776"/>
                        </a:cubicBezTo>
                        <a:cubicBezTo>
                          <a:pt x="3122" y="7776"/>
                          <a:pt x="2342" y="7488"/>
                          <a:pt x="1561" y="7200"/>
                        </a:cubicBezTo>
                        <a:cubicBezTo>
                          <a:pt x="1040" y="7200"/>
                          <a:pt x="780" y="7200"/>
                          <a:pt x="520" y="7200"/>
                        </a:cubicBezTo>
                        <a:cubicBezTo>
                          <a:pt x="520" y="7200"/>
                          <a:pt x="260" y="7200"/>
                          <a:pt x="0" y="7200"/>
                        </a:cubicBezTo>
                        <a:cubicBezTo>
                          <a:pt x="0" y="7200"/>
                          <a:pt x="260" y="7488"/>
                          <a:pt x="260" y="7488"/>
                        </a:cubicBezTo>
                        <a:cubicBezTo>
                          <a:pt x="260" y="7488"/>
                          <a:pt x="260" y="7488"/>
                          <a:pt x="260" y="7488"/>
                        </a:cubicBezTo>
                        <a:cubicBezTo>
                          <a:pt x="520" y="7776"/>
                          <a:pt x="520" y="7776"/>
                          <a:pt x="520" y="7776"/>
                        </a:cubicBezTo>
                        <a:cubicBezTo>
                          <a:pt x="520" y="7776"/>
                          <a:pt x="520" y="7776"/>
                          <a:pt x="780" y="7776"/>
                        </a:cubicBezTo>
                        <a:cubicBezTo>
                          <a:pt x="780" y="8064"/>
                          <a:pt x="780" y="8064"/>
                          <a:pt x="780" y="8064"/>
                        </a:cubicBezTo>
                        <a:cubicBezTo>
                          <a:pt x="780" y="8064"/>
                          <a:pt x="780" y="8064"/>
                          <a:pt x="780" y="8064"/>
                        </a:cubicBezTo>
                        <a:cubicBezTo>
                          <a:pt x="1301" y="8064"/>
                          <a:pt x="1561" y="8640"/>
                          <a:pt x="1821" y="9792"/>
                        </a:cubicBezTo>
                        <a:cubicBezTo>
                          <a:pt x="1821" y="10368"/>
                          <a:pt x="2342" y="11807"/>
                          <a:pt x="2602" y="12095"/>
                        </a:cubicBezTo>
                        <a:cubicBezTo>
                          <a:pt x="3383" y="12383"/>
                          <a:pt x="5985" y="13535"/>
                          <a:pt x="5985" y="14688"/>
                        </a:cubicBezTo>
                        <a:cubicBezTo>
                          <a:pt x="5985" y="14976"/>
                          <a:pt x="5985" y="15264"/>
                          <a:pt x="6245" y="15264"/>
                        </a:cubicBezTo>
                        <a:cubicBezTo>
                          <a:pt x="6506" y="15840"/>
                          <a:pt x="7026" y="16416"/>
                          <a:pt x="7026" y="17280"/>
                        </a:cubicBezTo>
                        <a:cubicBezTo>
                          <a:pt x="7026" y="17568"/>
                          <a:pt x="7286" y="17856"/>
                          <a:pt x="7546" y="18432"/>
                        </a:cubicBezTo>
                        <a:cubicBezTo>
                          <a:pt x="7807" y="18720"/>
                          <a:pt x="8067" y="18720"/>
                          <a:pt x="8327" y="18720"/>
                        </a:cubicBezTo>
                        <a:cubicBezTo>
                          <a:pt x="8327" y="19008"/>
                          <a:pt x="8587" y="19008"/>
                          <a:pt x="8587" y="19008"/>
                        </a:cubicBezTo>
                        <a:cubicBezTo>
                          <a:pt x="8848" y="19008"/>
                          <a:pt x="8848" y="19008"/>
                          <a:pt x="8848" y="19008"/>
                        </a:cubicBezTo>
                        <a:cubicBezTo>
                          <a:pt x="9108" y="19008"/>
                          <a:pt x="9108" y="19008"/>
                          <a:pt x="9368" y="19008"/>
                        </a:cubicBezTo>
                        <a:cubicBezTo>
                          <a:pt x="9368" y="19008"/>
                          <a:pt x="9368" y="19008"/>
                          <a:pt x="9628" y="19008"/>
                        </a:cubicBezTo>
                        <a:cubicBezTo>
                          <a:pt x="9628" y="19008"/>
                          <a:pt x="9628" y="19008"/>
                          <a:pt x="9889" y="19008"/>
                        </a:cubicBezTo>
                        <a:cubicBezTo>
                          <a:pt x="9889" y="19008"/>
                          <a:pt x="9889" y="19008"/>
                          <a:pt x="9889" y="19008"/>
                        </a:cubicBezTo>
                        <a:cubicBezTo>
                          <a:pt x="10149" y="19008"/>
                          <a:pt x="10149" y="19296"/>
                          <a:pt x="10149" y="19296"/>
                        </a:cubicBezTo>
                        <a:cubicBezTo>
                          <a:pt x="10409" y="19296"/>
                          <a:pt x="10409" y="19296"/>
                          <a:pt x="10409" y="19296"/>
                        </a:cubicBezTo>
                        <a:cubicBezTo>
                          <a:pt x="10409" y="19296"/>
                          <a:pt x="10409" y="19296"/>
                          <a:pt x="10409" y="19296"/>
                        </a:cubicBezTo>
                        <a:cubicBezTo>
                          <a:pt x="10669" y="19296"/>
                          <a:pt x="10669" y="19584"/>
                          <a:pt x="10669" y="19584"/>
                        </a:cubicBezTo>
                        <a:cubicBezTo>
                          <a:pt x="10669" y="19584"/>
                          <a:pt x="10669" y="19584"/>
                          <a:pt x="10669" y="19584"/>
                        </a:cubicBezTo>
                        <a:cubicBezTo>
                          <a:pt x="10669" y="19584"/>
                          <a:pt x="10669" y="19584"/>
                          <a:pt x="10669" y="19584"/>
                        </a:cubicBezTo>
                        <a:cubicBezTo>
                          <a:pt x="10930" y="19296"/>
                          <a:pt x="10930" y="19296"/>
                          <a:pt x="10930" y="19296"/>
                        </a:cubicBezTo>
                        <a:cubicBezTo>
                          <a:pt x="11190" y="20448"/>
                          <a:pt x="11190" y="20448"/>
                          <a:pt x="11190" y="20448"/>
                        </a:cubicBezTo>
                        <a:cubicBezTo>
                          <a:pt x="11190" y="20448"/>
                          <a:pt x="11190" y="20448"/>
                          <a:pt x="11190" y="20448"/>
                        </a:cubicBezTo>
                        <a:cubicBezTo>
                          <a:pt x="11190" y="20448"/>
                          <a:pt x="11190" y="20448"/>
                          <a:pt x="11190" y="20448"/>
                        </a:cubicBezTo>
                        <a:cubicBezTo>
                          <a:pt x="11450" y="20448"/>
                          <a:pt x="11710" y="20448"/>
                          <a:pt x="11971" y="20448"/>
                        </a:cubicBezTo>
                        <a:cubicBezTo>
                          <a:pt x="12231" y="20448"/>
                          <a:pt x="12751" y="20448"/>
                          <a:pt x="13012" y="20736"/>
                        </a:cubicBezTo>
                        <a:cubicBezTo>
                          <a:pt x="13012" y="20736"/>
                          <a:pt x="13012" y="20736"/>
                          <a:pt x="13012" y="20736"/>
                        </a:cubicBezTo>
                        <a:cubicBezTo>
                          <a:pt x="13272" y="20736"/>
                          <a:pt x="13272" y="20736"/>
                          <a:pt x="13532" y="20736"/>
                        </a:cubicBezTo>
                        <a:cubicBezTo>
                          <a:pt x="13532" y="20736"/>
                          <a:pt x="13532" y="20736"/>
                          <a:pt x="13532" y="20736"/>
                        </a:cubicBezTo>
                        <a:cubicBezTo>
                          <a:pt x="13792" y="21024"/>
                          <a:pt x="13792" y="21024"/>
                          <a:pt x="13792" y="21024"/>
                        </a:cubicBezTo>
                        <a:cubicBezTo>
                          <a:pt x="14053" y="21312"/>
                          <a:pt x="14833" y="21312"/>
                          <a:pt x="15354" y="21312"/>
                        </a:cubicBezTo>
                        <a:cubicBezTo>
                          <a:pt x="15874" y="21312"/>
                          <a:pt x="16395" y="21312"/>
                          <a:pt x="16655" y="21600"/>
                        </a:cubicBezTo>
                        <a:cubicBezTo>
                          <a:pt x="16915" y="21312"/>
                          <a:pt x="17175" y="21024"/>
                          <a:pt x="17436" y="20736"/>
                        </a:cubicBezTo>
                        <a:cubicBezTo>
                          <a:pt x="18216" y="19872"/>
                          <a:pt x="18997" y="19008"/>
                          <a:pt x="19257" y="18432"/>
                        </a:cubicBezTo>
                        <a:cubicBezTo>
                          <a:pt x="19518" y="18144"/>
                          <a:pt x="19778" y="17568"/>
                          <a:pt x="19778" y="16992"/>
                        </a:cubicBezTo>
                        <a:cubicBezTo>
                          <a:pt x="19778" y="16128"/>
                          <a:pt x="19778" y="15552"/>
                          <a:pt x="20298" y="15264"/>
                        </a:cubicBezTo>
                        <a:cubicBezTo>
                          <a:pt x="20559" y="14976"/>
                          <a:pt x="21339" y="14112"/>
                          <a:pt x="21600" y="13535"/>
                        </a:cubicBezTo>
                        <a:cubicBezTo>
                          <a:pt x="21339" y="13247"/>
                          <a:pt x="21339" y="12959"/>
                          <a:pt x="21339" y="12383"/>
                        </a:cubicBezTo>
                        <a:cubicBezTo>
                          <a:pt x="21079" y="12095"/>
                          <a:pt x="21079" y="11519"/>
                          <a:pt x="20819" y="11231"/>
                        </a:cubicBezTo>
                        <a:cubicBezTo>
                          <a:pt x="20038" y="10368"/>
                          <a:pt x="20559" y="9504"/>
                          <a:pt x="20819" y="9216"/>
                        </a:cubicBezTo>
                        <a:cubicBezTo>
                          <a:pt x="21339" y="8928"/>
                          <a:pt x="21600" y="8352"/>
                          <a:pt x="21339" y="8064"/>
                        </a:cubicBezTo>
                        <a:cubicBezTo>
                          <a:pt x="21339" y="7200"/>
                          <a:pt x="21339" y="6335"/>
                          <a:pt x="21339" y="5471"/>
                        </a:cubicBezTo>
                        <a:cubicBezTo>
                          <a:pt x="21600" y="4607"/>
                          <a:pt x="21600" y="3743"/>
                          <a:pt x="21339" y="3167"/>
                        </a:cubicBezTo>
                        <a:cubicBezTo>
                          <a:pt x="21339" y="3167"/>
                          <a:pt x="21079" y="3167"/>
                          <a:pt x="20819" y="3167"/>
                        </a:cubicBezTo>
                        <a:cubicBezTo>
                          <a:pt x="20038" y="2879"/>
                          <a:pt x="18997" y="2591"/>
                          <a:pt x="18216" y="2015"/>
                        </a:cubicBezTo>
                        <a:cubicBezTo>
                          <a:pt x="17175" y="1439"/>
                          <a:pt x="15354" y="1151"/>
                          <a:pt x="14573" y="1151"/>
                        </a:cubicBezTo>
                        <a:cubicBezTo>
                          <a:pt x="14313" y="1151"/>
                          <a:pt x="14313" y="1151"/>
                          <a:pt x="14313" y="1151"/>
                        </a:cubicBezTo>
                        <a:cubicBezTo>
                          <a:pt x="13792" y="0"/>
                          <a:pt x="13792" y="0"/>
                          <a:pt x="13792" y="0"/>
                        </a:cubicBezTo>
                        <a:lnTo>
                          <a:pt x="11710" y="287"/>
                        </a:ln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29" name="Shape">
                    <a:extLst>
                      <a:ext uri="{FF2B5EF4-FFF2-40B4-BE49-F238E27FC236}">
                        <a16:creationId xmlns:a16="http://schemas.microsoft.com/office/drawing/2014/main" id="{9CA55CE5-E470-4405-B8B6-CA3B279F54B5}"/>
                      </a:ext>
                    </a:extLst>
                  </p:cNvPr>
                  <p:cNvSpPr/>
                  <p:nvPr/>
                </p:nvSpPr>
                <p:spPr>
                  <a:xfrm>
                    <a:off x="514755" y="722596"/>
                    <a:ext cx="121275" cy="113897"/>
                  </a:xfrm>
                  <a:custGeom>
                    <a:avLst/>
                    <a:gdLst/>
                    <a:ahLst/>
                    <a:cxnLst>
                      <a:cxn ang="0">
                        <a:pos x="wd2" y="hd2"/>
                      </a:cxn>
                      <a:cxn ang="5400000">
                        <a:pos x="wd2" y="hd2"/>
                      </a:cxn>
                      <a:cxn ang="10800000">
                        <a:pos x="wd2" y="hd2"/>
                      </a:cxn>
                      <a:cxn ang="16200000">
                        <a:pos x="wd2" y="hd2"/>
                      </a:cxn>
                    </a:cxnLst>
                    <a:rect l="0" t="0" r="r" b="b"/>
                    <a:pathLst>
                      <a:path w="21600" h="21600" extrusionOk="0">
                        <a:moveTo>
                          <a:pt x="21600" y="9646"/>
                        </a:moveTo>
                        <a:cubicBezTo>
                          <a:pt x="21600" y="9646"/>
                          <a:pt x="21600" y="9436"/>
                          <a:pt x="21377" y="9436"/>
                        </a:cubicBezTo>
                        <a:cubicBezTo>
                          <a:pt x="21377" y="9436"/>
                          <a:pt x="21377" y="9436"/>
                          <a:pt x="21377" y="9436"/>
                        </a:cubicBezTo>
                        <a:cubicBezTo>
                          <a:pt x="21377" y="9436"/>
                          <a:pt x="21377" y="9436"/>
                          <a:pt x="21377" y="9436"/>
                        </a:cubicBezTo>
                        <a:cubicBezTo>
                          <a:pt x="21377" y="9227"/>
                          <a:pt x="21377" y="9227"/>
                          <a:pt x="21377" y="9227"/>
                        </a:cubicBezTo>
                        <a:cubicBezTo>
                          <a:pt x="21377" y="9227"/>
                          <a:pt x="21377" y="9227"/>
                          <a:pt x="21154" y="9227"/>
                        </a:cubicBezTo>
                        <a:cubicBezTo>
                          <a:pt x="21154" y="9227"/>
                          <a:pt x="21154" y="9227"/>
                          <a:pt x="21154" y="9227"/>
                        </a:cubicBezTo>
                        <a:cubicBezTo>
                          <a:pt x="21154" y="9227"/>
                          <a:pt x="21154" y="9227"/>
                          <a:pt x="21154" y="9227"/>
                        </a:cubicBezTo>
                        <a:cubicBezTo>
                          <a:pt x="20931" y="9227"/>
                          <a:pt x="20931" y="9227"/>
                          <a:pt x="20931" y="9227"/>
                        </a:cubicBezTo>
                        <a:cubicBezTo>
                          <a:pt x="20931" y="9227"/>
                          <a:pt x="20709" y="9227"/>
                          <a:pt x="20709" y="9227"/>
                        </a:cubicBezTo>
                        <a:cubicBezTo>
                          <a:pt x="20709" y="9227"/>
                          <a:pt x="20486" y="9227"/>
                          <a:pt x="20486" y="9227"/>
                        </a:cubicBezTo>
                        <a:cubicBezTo>
                          <a:pt x="20263" y="9227"/>
                          <a:pt x="20263" y="9227"/>
                          <a:pt x="20263" y="9227"/>
                        </a:cubicBezTo>
                        <a:cubicBezTo>
                          <a:pt x="20263" y="9227"/>
                          <a:pt x="20263" y="9227"/>
                          <a:pt x="20263" y="9227"/>
                        </a:cubicBezTo>
                        <a:cubicBezTo>
                          <a:pt x="20263" y="9227"/>
                          <a:pt x="20263" y="9227"/>
                          <a:pt x="20263" y="9227"/>
                        </a:cubicBezTo>
                        <a:cubicBezTo>
                          <a:pt x="19818" y="9227"/>
                          <a:pt x="19150" y="8807"/>
                          <a:pt x="18705" y="8388"/>
                        </a:cubicBezTo>
                        <a:cubicBezTo>
                          <a:pt x="18705" y="8388"/>
                          <a:pt x="18705" y="8388"/>
                          <a:pt x="18705" y="8388"/>
                        </a:cubicBezTo>
                        <a:cubicBezTo>
                          <a:pt x="18482" y="8178"/>
                          <a:pt x="18482" y="8178"/>
                          <a:pt x="18482" y="8178"/>
                        </a:cubicBezTo>
                        <a:cubicBezTo>
                          <a:pt x="18482" y="8178"/>
                          <a:pt x="18482" y="7968"/>
                          <a:pt x="18259" y="7968"/>
                        </a:cubicBezTo>
                        <a:cubicBezTo>
                          <a:pt x="18259" y="7968"/>
                          <a:pt x="18259" y="7759"/>
                          <a:pt x="18259" y="7759"/>
                        </a:cubicBezTo>
                        <a:cubicBezTo>
                          <a:pt x="18259" y="7759"/>
                          <a:pt x="18259" y="7549"/>
                          <a:pt x="18259" y="7549"/>
                        </a:cubicBezTo>
                        <a:cubicBezTo>
                          <a:pt x="18037" y="7549"/>
                          <a:pt x="18037" y="7549"/>
                          <a:pt x="18037" y="7339"/>
                        </a:cubicBezTo>
                        <a:cubicBezTo>
                          <a:pt x="18037" y="7339"/>
                          <a:pt x="18037" y="7130"/>
                          <a:pt x="18037" y="7130"/>
                        </a:cubicBezTo>
                        <a:cubicBezTo>
                          <a:pt x="18037" y="6920"/>
                          <a:pt x="17814" y="6500"/>
                          <a:pt x="17591" y="6291"/>
                        </a:cubicBezTo>
                        <a:cubicBezTo>
                          <a:pt x="17369" y="5871"/>
                          <a:pt x="17146" y="5662"/>
                          <a:pt x="17146" y="5242"/>
                        </a:cubicBezTo>
                        <a:cubicBezTo>
                          <a:pt x="16923" y="5033"/>
                          <a:pt x="16032" y="4403"/>
                          <a:pt x="14696" y="3984"/>
                        </a:cubicBezTo>
                        <a:cubicBezTo>
                          <a:pt x="14028" y="3774"/>
                          <a:pt x="13806" y="2726"/>
                          <a:pt x="13583" y="1887"/>
                        </a:cubicBezTo>
                        <a:cubicBezTo>
                          <a:pt x="13583" y="1677"/>
                          <a:pt x="13360" y="1258"/>
                          <a:pt x="13360" y="1258"/>
                        </a:cubicBezTo>
                        <a:cubicBezTo>
                          <a:pt x="13360" y="1258"/>
                          <a:pt x="13138" y="1048"/>
                          <a:pt x="13138" y="1048"/>
                        </a:cubicBezTo>
                        <a:cubicBezTo>
                          <a:pt x="12915" y="1048"/>
                          <a:pt x="12915" y="1048"/>
                          <a:pt x="12915" y="1048"/>
                        </a:cubicBezTo>
                        <a:cubicBezTo>
                          <a:pt x="12915" y="838"/>
                          <a:pt x="12692" y="838"/>
                          <a:pt x="12692" y="629"/>
                        </a:cubicBezTo>
                        <a:cubicBezTo>
                          <a:pt x="12692" y="629"/>
                          <a:pt x="12692" y="629"/>
                          <a:pt x="12470" y="629"/>
                        </a:cubicBezTo>
                        <a:cubicBezTo>
                          <a:pt x="12470" y="629"/>
                          <a:pt x="12470" y="419"/>
                          <a:pt x="12247" y="419"/>
                        </a:cubicBezTo>
                        <a:cubicBezTo>
                          <a:pt x="12247" y="419"/>
                          <a:pt x="12247" y="209"/>
                          <a:pt x="12247" y="209"/>
                        </a:cubicBezTo>
                        <a:cubicBezTo>
                          <a:pt x="12247" y="209"/>
                          <a:pt x="12024" y="0"/>
                          <a:pt x="12024" y="0"/>
                        </a:cubicBezTo>
                        <a:cubicBezTo>
                          <a:pt x="12024" y="0"/>
                          <a:pt x="12024" y="0"/>
                          <a:pt x="12024" y="0"/>
                        </a:cubicBezTo>
                        <a:cubicBezTo>
                          <a:pt x="12024" y="0"/>
                          <a:pt x="12024" y="0"/>
                          <a:pt x="12024" y="0"/>
                        </a:cubicBezTo>
                        <a:cubicBezTo>
                          <a:pt x="11802" y="0"/>
                          <a:pt x="11802" y="0"/>
                          <a:pt x="11579" y="0"/>
                        </a:cubicBezTo>
                        <a:cubicBezTo>
                          <a:pt x="11579" y="0"/>
                          <a:pt x="11356" y="0"/>
                          <a:pt x="11356" y="0"/>
                        </a:cubicBezTo>
                        <a:cubicBezTo>
                          <a:pt x="11356" y="0"/>
                          <a:pt x="11356" y="0"/>
                          <a:pt x="11134" y="209"/>
                        </a:cubicBezTo>
                        <a:cubicBezTo>
                          <a:pt x="11134" y="209"/>
                          <a:pt x="11134" y="209"/>
                          <a:pt x="10911" y="209"/>
                        </a:cubicBezTo>
                        <a:cubicBezTo>
                          <a:pt x="10911" y="209"/>
                          <a:pt x="10911" y="209"/>
                          <a:pt x="10911" y="209"/>
                        </a:cubicBezTo>
                        <a:cubicBezTo>
                          <a:pt x="10688" y="209"/>
                          <a:pt x="10688" y="209"/>
                          <a:pt x="10465" y="209"/>
                        </a:cubicBezTo>
                        <a:cubicBezTo>
                          <a:pt x="10020" y="209"/>
                          <a:pt x="9352" y="629"/>
                          <a:pt x="9129" y="1048"/>
                        </a:cubicBezTo>
                        <a:cubicBezTo>
                          <a:pt x="8907" y="1258"/>
                          <a:pt x="8684" y="1258"/>
                          <a:pt x="8461" y="1258"/>
                        </a:cubicBezTo>
                        <a:cubicBezTo>
                          <a:pt x="8239" y="1258"/>
                          <a:pt x="7793" y="1048"/>
                          <a:pt x="7571" y="629"/>
                        </a:cubicBezTo>
                        <a:cubicBezTo>
                          <a:pt x="7348" y="419"/>
                          <a:pt x="7125" y="419"/>
                          <a:pt x="7125" y="209"/>
                        </a:cubicBezTo>
                        <a:cubicBezTo>
                          <a:pt x="6680" y="209"/>
                          <a:pt x="6012" y="629"/>
                          <a:pt x="5344" y="838"/>
                        </a:cubicBezTo>
                        <a:cubicBezTo>
                          <a:pt x="5121" y="838"/>
                          <a:pt x="4898" y="1048"/>
                          <a:pt x="4676" y="1048"/>
                        </a:cubicBezTo>
                        <a:cubicBezTo>
                          <a:pt x="4230" y="1258"/>
                          <a:pt x="3117" y="1258"/>
                          <a:pt x="2672" y="1258"/>
                        </a:cubicBezTo>
                        <a:cubicBezTo>
                          <a:pt x="2672" y="9017"/>
                          <a:pt x="2672" y="9017"/>
                          <a:pt x="2672" y="9017"/>
                        </a:cubicBezTo>
                        <a:cubicBezTo>
                          <a:pt x="2672" y="10066"/>
                          <a:pt x="1558" y="10066"/>
                          <a:pt x="668" y="10066"/>
                        </a:cubicBezTo>
                        <a:cubicBezTo>
                          <a:pt x="445" y="10066"/>
                          <a:pt x="222" y="10066"/>
                          <a:pt x="0" y="10066"/>
                        </a:cubicBezTo>
                        <a:cubicBezTo>
                          <a:pt x="0" y="16566"/>
                          <a:pt x="0" y="16566"/>
                          <a:pt x="0" y="16566"/>
                        </a:cubicBezTo>
                        <a:cubicBezTo>
                          <a:pt x="222" y="16566"/>
                          <a:pt x="222" y="16776"/>
                          <a:pt x="222" y="16776"/>
                        </a:cubicBezTo>
                        <a:cubicBezTo>
                          <a:pt x="222" y="16776"/>
                          <a:pt x="445" y="16776"/>
                          <a:pt x="445" y="16776"/>
                        </a:cubicBezTo>
                        <a:cubicBezTo>
                          <a:pt x="445" y="16776"/>
                          <a:pt x="668" y="16986"/>
                          <a:pt x="668" y="16986"/>
                        </a:cubicBezTo>
                        <a:cubicBezTo>
                          <a:pt x="668" y="16986"/>
                          <a:pt x="668" y="16986"/>
                          <a:pt x="890" y="16986"/>
                        </a:cubicBezTo>
                        <a:cubicBezTo>
                          <a:pt x="890" y="16986"/>
                          <a:pt x="890" y="17196"/>
                          <a:pt x="890" y="17196"/>
                        </a:cubicBezTo>
                        <a:cubicBezTo>
                          <a:pt x="1113" y="17196"/>
                          <a:pt x="1113" y="17196"/>
                          <a:pt x="1113" y="17196"/>
                        </a:cubicBezTo>
                        <a:cubicBezTo>
                          <a:pt x="1113" y="17405"/>
                          <a:pt x="1113" y="17405"/>
                          <a:pt x="1336" y="17615"/>
                        </a:cubicBezTo>
                        <a:cubicBezTo>
                          <a:pt x="1336" y="17615"/>
                          <a:pt x="1336" y="17615"/>
                          <a:pt x="1336" y="17615"/>
                        </a:cubicBezTo>
                        <a:cubicBezTo>
                          <a:pt x="2004" y="19083"/>
                          <a:pt x="2226" y="19922"/>
                          <a:pt x="2004" y="20551"/>
                        </a:cubicBezTo>
                        <a:cubicBezTo>
                          <a:pt x="2004" y="20761"/>
                          <a:pt x="1781" y="20970"/>
                          <a:pt x="1558" y="20970"/>
                        </a:cubicBezTo>
                        <a:cubicBezTo>
                          <a:pt x="1558" y="20970"/>
                          <a:pt x="1558" y="21180"/>
                          <a:pt x="1558" y="21180"/>
                        </a:cubicBezTo>
                        <a:cubicBezTo>
                          <a:pt x="1558" y="21390"/>
                          <a:pt x="1558" y="21390"/>
                          <a:pt x="1558" y="21600"/>
                        </a:cubicBezTo>
                        <a:cubicBezTo>
                          <a:pt x="1558" y="21600"/>
                          <a:pt x="1558" y="21600"/>
                          <a:pt x="1558" y="21600"/>
                        </a:cubicBezTo>
                        <a:cubicBezTo>
                          <a:pt x="1558" y="21600"/>
                          <a:pt x="1558" y="21600"/>
                          <a:pt x="1558" y="21600"/>
                        </a:cubicBezTo>
                        <a:cubicBezTo>
                          <a:pt x="1781" y="21600"/>
                          <a:pt x="2004" y="21600"/>
                          <a:pt x="2449" y="21600"/>
                        </a:cubicBezTo>
                        <a:cubicBezTo>
                          <a:pt x="2894" y="21600"/>
                          <a:pt x="3562" y="21600"/>
                          <a:pt x="3785" y="21600"/>
                        </a:cubicBezTo>
                        <a:cubicBezTo>
                          <a:pt x="4008" y="21390"/>
                          <a:pt x="4230" y="21180"/>
                          <a:pt x="4453" y="20761"/>
                        </a:cubicBezTo>
                        <a:cubicBezTo>
                          <a:pt x="4898" y="20341"/>
                          <a:pt x="6012" y="19502"/>
                          <a:pt x="6012" y="19293"/>
                        </a:cubicBezTo>
                        <a:cubicBezTo>
                          <a:pt x="6235" y="17615"/>
                          <a:pt x="7125" y="16986"/>
                          <a:pt x="8239" y="17825"/>
                        </a:cubicBezTo>
                        <a:cubicBezTo>
                          <a:pt x="8684" y="17825"/>
                          <a:pt x="8684" y="17825"/>
                          <a:pt x="8684" y="17825"/>
                        </a:cubicBezTo>
                        <a:cubicBezTo>
                          <a:pt x="9352" y="18244"/>
                          <a:pt x="9575" y="18454"/>
                          <a:pt x="10020" y="18454"/>
                        </a:cubicBezTo>
                        <a:cubicBezTo>
                          <a:pt x="10243" y="18664"/>
                          <a:pt x="10465" y="18664"/>
                          <a:pt x="11134" y="18664"/>
                        </a:cubicBezTo>
                        <a:cubicBezTo>
                          <a:pt x="12692" y="18664"/>
                          <a:pt x="12915" y="18454"/>
                          <a:pt x="12915" y="17825"/>
                        </a:cubicBezTo>
                        <a:cubicBezTo>
                          <a:pt x="13138" y="17615"/>
                          <a:pt x="13138" y="17405"/>
                          <a:pt x="13138" y="17196"/>
                        </a:cubicBezTo>
                        <a:cubicBezTo>
                          <a:pt x="13138" y="16566"/>
                          <a:pt x="13360" y="15728"/>
                          <a:pt x="14474" y="15728"/>
                        </a:cubicBezTo>
                        <a:cubicBezTo>
                          <a:pt x="15142" y="15728"/>
                          <a:pt x="16032" y="15099"/>
                          <a:pt x="16032" y="14679"/>
                        </a:cubicBezTo>
                        <a:cubicBezTo>
                          <a:pt x="16032" y="13840"/>
                          <a:pt x="16701" y="12792"/>
                          <a:pt x="17591" y="12792"/>
                        </a:cubicBezTo>
                        <a:cubicBezTo>
                          <a:pt x="18037" y="12792"/>
                          <a:pt x="19150" y="12163"/>
                          <a:pt x="19150" y="11743"/>
                        </a:cubicBezTo>
                        <a:cubicBezTo>
                          <a:pt x="19373" y="10904"/>
                          <a:pt x="20041" y="10904"/>
                          <a:pt x="20486" y="10695"/>
                        </a:cubicBezTo>
                        <a:cubicBezTo>
                          <a:pt x="20486" y="10695"/>
                          <a:pt x="20709" y="10695"/>
                          <a:pt x="20931" y="10695"/>
                        </a:cubicBezTo>
                        <a:cubicBezTo>
                          <a:pt x="20931" y="10485"/>
                          <a:pt x="20931" y="10485"/>
                          <a:pt x="20931" y="10485"/>
                        </a:cubicBezTo>
                        <a:cubicBezTo>
                          <a:pt x="20931" y="10485"/>
                          <a:pt x="20931" y="10485"/>
                          <a:pt x="20931" y="10485"/>
                        </a:cubicBezTo>
                        <a:cubicBezTo>
                          <a:pt x="20931" y="10275"/>
                          <a:pt x="21154" y="10275"/>
                          <a:pt x="21154" y="10275"/>
                        </a:cubicBezTo>
                        <a:cubicBezTo>
                          <a:pt x="21154" y="10275"/>
                          <a:pt x="21154" y="10066"/>
                          <a:pt x="21154" y="10066"/>
                        </a:cubicBezTo>
                        <a:cubicBezTo>
                          <a:pt x="21377" y="10066"/>
                          <a:pt x="21377" y="10066"/>
                          <a:pt x="21377" y="9856"/>
                        </a:cubicBezTo>
                        <a:cubicBezTo>
                          <a:pt x="21377" y="9856"/>
                          <a:pt x="21377" y="9856"/>
                          <a:pt x="21377" y="9856"/>
                        </a:cubicBezTo>
                        <a:cubicBezTo>
                          <a:pt x="21600" y="9646"/>
                          <a:pt x="21600" y="9646"/>
                          <a:pt x="21600" y="9646"/>
                        </a:cubicBezTo>
                        <a:cubicBezTo>
                          <a:pt x="21600" y="9646"/>
                          <a:pt x="21600" y="9646"/>
                          <a:pt x="21600" y="9646"/>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630" name="Shape">
                    <a:extLst>
                      <a:ext uri="{FF2B5EF4-FFF2-40B4-BE49-F238E27FC236}">
                        <a16:creationId xmlns:a16="http://schemas.microsoft.com/office/drawing/2014/main" id="{A3CE808D-510F-4D8E-A15F-C2F4790C3154}"/>
                      </a:ext>
                    </a:extLst>
                  </p:cNvPr>
                  <p:cNvGrpSpPr/>
                  <p:nvPr/>
                </p:nvGrpSpPr>
                <p:grpSpPr>
                  <a:xfrm>
                    <a:off x="573017" y="719474"/>
                    <a:ext cx="9436" cy="7207"/>
                    <a:chOff x="0" y="0"/>
                    <a:chExt cx="9435" cy="7206"/>
                  </a:xfrm>
                </p:grpSpPr>
                <p:sp>
                  <p:nvSpPr>
                    <p:cNvPr id="1795" name="Line">
                      <a:extLst>
                        <a:ext uri="{FF2B5EF4-FFF2-40B4-BE49-F238E27FC236}">
                          <a16:creationId xmlns:a16="http://schemas.microsoft.com/office/drawing/2014/main" id="{BBCA65C7-931F-4059-B71B-767EA1954247}"/>
                        </a:ext>
                      </a:extLst>
                    </p:cNvPr>
                    <p:cNvSpPr/>
                    <p:nvPr/>
                  </p:nvSpPr>
                  <p:spPr>
                    <a:xfrm flipV="1">
                      <a:off x="0" y="0"/>
                      <a:ext cx="9434"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796" name="Line">
                      <a:extLst>
                        <a:ext uri="{FF2B5EF4-FFF2-40B4-BE49-F238E27FC236}">
                          <a16:creationId xmlns:a16="http://schemas.microsoft.com/office/drawing/2014/main" id="{25F121C4-AB57-4D67-AB60-48B537ABB14C}"/>
                        </a:ext>
                      </a:extLst>
                    </p:cNvPr>
                    <p:cNvSpPr/>
                    <p:nvPr/>
                  </p:nvSpPr>
                  <p:spPr>
                    <a:xfrm flipH="1">
                      <a:off x="0"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grpSp>
                <p:nvGrpSpPr>
                  <p:cNvPr id="1631" name="Shape">
                    <a:extLst>
                      <a:ext uri="{FF2B5EF4-FFF2-40B4-BE49-F238E27FC236}">
                        <a16:creationId xmlns:a16="http://schemas.microsoft.com/office/drawing/2014/main" id="{365909B5-448C-4564-A284-19143B1E390E}"/>
                      </a:ext>
                    </a:extLst>
                  </p:cNvPr>
                  <p:cNvGrpSpPr/>
                  <p:nvPr/>
                </p:nvGrpSpPr>
                <p:grpSpPr>
                  <a:xfrm>
                    <a:off x="579782" y="721060"/>
                    <a:ext cx="9437" cy="8822"/>
                    <a:chOff x="-1" y="0"/>
                    <a:chExt cx="9435" cy="8820"/>
                  </a:xfrm>
                </p:grpSpPr>
                <p:sp>
                  <p:nvSpPr>
                    <p:cNvPr id="1793" name="Line">
                      <a:extLst>
                        <a:ext uri="{FF2B5EF4-FFF2-40B4-BE49-F238E27FC236}">
                          <a16:creationId xmlns:a16="http://schemas.microsoft.com/office/drawing/2014/main" id="{571E7640-0DC6-44CC-B290-B036C6306245}"/>
                        </a:ext>
                      </a:extLst>
                    </p:cNvPr>
                    <p:cNvSpPr/>
                    <p:nvPr/>
                  </p:nvSpPr>
                  <p:spPr>
                    <a:xfrm>
                      <a:off x="-1"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60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94" name="Line">
                      <a:extLst>
                        <a:ext uri="{FF2B5EF4-FFF2-40B4-BE49-F238E27FC236}">
                          <a16:creationId xmlns:a16="http://schemas.microsoft.com/office/drawing/2014/main" id="{2F7C0F07-D34B-47CE-8049-F041E1420897}"/>
                        </a:ext>
                      </a:extLst>
                    </p:cNvPr>
                    <p:cNvSpPr/>
                    <p:nvPr/>
                  </p:nvSpPr>
                  <p:spPr>
                    <a:xfrm>
                      <a:off x="-1"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632" name="Shape">
                    <a:extLst>
                      <a:ext uri="{FF2B5EF4-FFF2-40B4-BE49-F238E27FC236}">
                        <a16:creationId xmlns:a16="http://schemas.microsoft.com/office/drawing/2014/main" id="{E2595364-2881-4F38-9F3C-6A02EDE76F24}"/>
                      </a:ext>
                    </a:extLst>
                  </p:cNvPr>
                  <p:cNvGrpSpPr/>
                  <p:nvPr/>
                </p:nvGrpSpPr>
                <p:grpSpPr>
                  <a:xfrm>
                    <a:off x="582385" y="722735"/>
                    <a:ext cx="9437" cy="8821"/>
                    <a:chOff x="-1" y="0"/>
                    <a:chExt cx="9436" cy="8820"/>
                  </a:xfrm>
                </p:grpSpPr>
                <p:sp>
                  <p:nvSpPr>
                    <p:cNvPr id="1791" name="Line">
                      <a:extLst>
                        <a:ext uri="{FF2B5EF4-FFF2-40B4-BE49-F238E27FC236}">
                          <a16:creationId xmlns:a16="http://schemas.microsoft.com/office/drawing/2014/main" id="{C3E04CC6-733F-4AC2-9EBF-FAE9B4183445}"/>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0800"/>
                            <a:pt x="0" y="108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92" name="Line">
                      <a:extLst>
                        <a:ext uri="{FF2B5EF4-FFF2-40B4-BE49-F238E27FC236}">
                          <a16:creationId xmlns:a16="http://schemas.microsoft.com/office/drawing/2014/main" id="{5BD5BCDA-43EA-441D-802D-AD7357F11832}"/>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0800"/>
                            <a:pt x="21600" y="108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633" name="Shape">
                    <a:extLst>
                      <a:ext uri="{FF2B5EF4-FFF2-40B4-BE49-F238E27FC236}">
                        <a16:creationId xmlns:a16="http://schemas.microsoft.com/office/drawing/2014/main" id="{9BFF8719-5B5D-4A29-8B45-2C43F6380290}"/>
                      </a:ext>
                    </a:extLst>
                  </p:cNvPr>
                  <p:cNvGrpSpPr/>
                  <p:nvPr/>
                </p:nvGrpSpPr>
                <p:grpSpPr>
                  <a:xfrm>
                    <a:off x="584468" y="725215"/>
                    <a:ext cx="9435" cy="7209"/>
                    <a:chOff x="0" y="-1"/>
                    <a:chExt cx="9434" cy="7207"/>
                  </a:xfrm>
                </p:grpSpPr>
                <p:sp>
                  <p:nvSpPr>
                    <p:cNvPr id="1789" name="Line">
                      <a:extLst>
                        <a:ext uri="{FF2B5EF4-FFF2-40B4-BE49-F238E27FC236}">
                          <a16:creationId xmlns:a16="http://schemas.microsoft.com/office/drawing/2014/main" id="{8CEA25E7-B77C-4DE1-8316-DFA8699B7DCE}"/>
                        </a:ext>
                      </a:extLst>
                    </p:cNvPr>
                    <p:cNvSpPr/>
                    <p:nvPr/>
                  </p:nvSpPr>
                  <p:spPr>
                    <a:xfrm flipH="1" flipV="1">
                      <a:off x="0" y="0"/>
                      <a:ext cx="9434"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790" name="Line">
                      <a:extLst>
                        <a:ext uri="{FF2B5EF4-FFF2-40B4-BE49-F238E27FC236}">
                          <a16:creationId xmlns:a16="http://schemas.microsoft.com/office/drawing/2014/main" id="{60681717-B7A5-4E92-81B6-753B9A4C25EA}"/>
                        </a:ext>
                      </a:extLst>
                    </p:cNvPr>
                    <p:cNvSpPr/>
                    <p:nvPr/>
                  </p:nvSpPr>
                  <p:spPr>
                    <a:xfrm>
                      <a:off x="0" y="-1"/>
                      <a:ext cx="9433" cy="7207"/>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grpSp>
                <p:nvGrpSpPr>
                  <p:cNvPr id="1634" name="Shape">
                    <a:extLst>
                      <a:ext uri="{FF2B5EF4-FFF2-40B4-BE49-F238E27FC236}">
                        <a16:creationId xmlns:a16="http://schemas.microsoft.com/office/drawing/2014/main" id="{A2F4D965-C87D-4675-809B-103F0E8AF659}"/>
                      </a:ext>
                    </a:extLst>
                  </p:cNvPr>
                  <p:cNvGrpSpPr/>
                  <p:nvPr/>
                </p:nvGrpSpPr>
                <p:grpSpPr>
                  <a:xfrm>
                    <a:off x="578221" y="719474"/>
                    <a:ext cx="9437" cy="7207"/>
                    <a:chOff x="-1" y="0"/>
                    <a:chExt cx="9436" cy="7206"/>
                  </a:xfrm>
                </p:grpSpPr>
                <p:sp>
                  <p:nvSpPr>
                    <p:cNvPr id="1787" name="Line">
                      <a:extLst>
                        <a:ext uri="{FF2B5EF4-FFF2-40B4-BE49-F238E27FC236}">
                          <a16:creationId xmlns:a16="http://schemas.microsoft.com/office/drawing/2014/main" id="{BC3FE7C9-29AD-467C-9B1D-8D33CF1F7DB0}"/>
                        </a:ext>
                      </a:extLst>
                    </p:cNvPr>
                    <p:cNvSpPr/>
                    <p:nvPr/>
                  </p:nvSpPr>
                  <p:spPr>
                    <a:xfrm flipH="1" flipV="1">
                      <a:off x="0"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788" name="Line">
                      <a:extLst>
                        <a:ext uri="{FF2B5EF4-FFF2-40B4-BE49-F238E27FC236}">
                          <a16:creationId xmlns:a16="http://schemas.microsoft.com/office/drawing/2014/main" id="{37A3D109-D151-4305-BA88-7F92688F9102}"/>
                        </a:ext>
                      </a:extLst>
                    </p:cNvPr>
                    <p:cNvSpPr/>
                    <p:nvPr/>
                  </p:nvSpPr>
                  <p:spPr>
                    <a:xfrm>
                      <a:off x="-1"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grpSp>
                <p:nvGrpSpPr>
                  <p:cNvPr id="1635" name="Shape">
                    <a:extLst>
                      <a:ext uri="{FF2B5EF4-FFF2-40B4-BE49-F238E27FC236}">
                        <a16:creationId xmlns:a16="http://schemas.microsoft.com/office/drawing/2014/main" id="{DA131AB9-9FBF-43C8-A74C-DAC41B0BC583}"/>
                      </a:ext>
                    </a:extLst>
                  </p:cNvPr>
                  <p:cNvGrpSpPr/>
                  <p:nvPr/>
                </p:nvGrpSpPr>
                <p:grpSpPr>
                  <a:xfrm>
                    <a:off x="612574" y="756950"/>
                    <a:ext cx="9436" cy="8822"/>
                    <a:chOff x="-1" y="0"/>
                    <a:chExt cx="9435" cy="8820"/>
                  </a:xfrm>
                </p:grpSpPr>
                <p:sp>
                  <p:nvSpPr>
                    <p:cNvPr id="1785" name="Line">
                      <a:extLst>
                        <a:ext uri="{FF2B5EF4-FFF2-40B4-BE49-F238E27FC236}">
                          <a16:creationId xmlns:a16="http://schemas.microsoft.com/office/drawing/2014/main" id="{411B7E51-8FC8-4F96-9B1B-1CB1D310B763}"/>
                        </a:ext>
                      </a:extLst>
                    </p:cNvPr>
                    <p:cNvSpPr/>
                    <p:nvPr/>
                  </p:nvSpPr>
                  <p:spPr>
                    <a:xfrm>
                      <a:off x="-1"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86" name="Line">
                      <a:extLst>
                        <a:ext uri="{FF2B5EF4-FFF2-40B4-BE49-F238E27FC236}">
                          <a16:creationId xmlns:a16="http://schemas.microsoft.com/office/drawing/2014/main" id="{CBFAB46F-683C-4378-BDEB-613E5B19BEEC}"/>
                        </a:ext>
                      </a:extLst>
                    </p:cNvPr>
                    <p:cNvSpPr/>
                    <p:nvPr/>
                  </p:nvSpPr>
                  <p:spPr>
                    <a:xfrm>
                      <a:off x="-1"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21600"/>
                            <a:pt x="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636" name="Shape">
                    <a:extLst>
                      <a:ext uri="{FF2B5EF4-FFF2-40B4-BE49-F238E27FC236}">
                        <a16:creationId xmlns:a16="http://schemas.microsoft.com/office/drawing/2014/main" id="{3190DAF2-1973-42FB-9C50-97367FBC46EA}"/>
                      </a:ext>
                    </a:extLst>
                  </p:cNvPr>
                  <p:cNvGrpSpPr/>
                  <p:nvPr/>
                </p:nvGrpSpPr>
                <p:grpSpPr>
                  <a:xfrm>
                    <a:off x="613614" y="762542"/>
                    <a:ext cx="9437" cy="7208"/>
                    <a:chOff x="-1" y="0"/>
                    <a:chExt cx="9436" cy="7206"/>
                  </a:xfrm>
                </p:grpSpPr>
                <p:sp>
                  <p:nvSpPr>
                    <p:cNvPr id="1783" name="Line">
                      <a:extLst>
                        <a:ext uri="{FF2B5EF4-FFF2-40B4-BE49-F238E27FC236}">
                          <a16:creationId xmlns:a16="http://schemas.microsoft.com/office/drawing/2014/main" id="{15D51CB1-C4F4-409E-9B3B-66B541560F1B}"/>
                        </a:ext>
                      </a:extLst>
                    </p:cNvPr>
                    <p:cNvSpPr/>
                    <p:nvPr/>
                  </p:nvSpPr>
                  <p:spPr>
                    <a:xfrm flipH="1" flipV="1">
                      <a:off x="0"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784" name="Line">
                      <a:extLst>
                        <a:ext uri="{FF2B5EF4-FFF2-40B4-BE49-F238E27FC236}">
                          <a16:creationId xmlns:a16="http://schemas.microsoft.com/office/drawing/2014/main" id="{ECCE03AC-48B4-4CF2-9B4B-88EB1C42070F}"/>
                        </a:ext>
                      </a:extLst>
                    </p:cNvPr>
                    <p:cNvSpPr/>
                    <p:nvPr/>
                  </p:nvSpPr>
                  <p:spPr>
                    <a:xfrm>
                      <a:off x="-1"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sp>
                <p:nvSpPr>
                  <p:cNvPr id="1637" name="Shape">
                    <a:extLst>
                      <a:ext uri="{FF2B5EF4-FFF2-40B4-BE49-F238E27FC236}">
                        <a16:creationId xmlns:a16="http://schemas.microsoft.com/office/drawing/2014/main" id="{F2132C59-F743-4F50-8719-7D33989E2DD3}"/>
                      </a:ext>
                    </a:extLst>
                  </p:cNvPr>
                  <p:cNvSpPr/>
                  <p:nvPr/>
                </p:nvSpPr>
                <p:spPr>
                  <a:xfrm>
                    <a:off x="663612" y="825962"/>
                    <a:ext cx="13014" cy="16273"/>
                  </a:xfrm>
                  <a:custGeom>
                    <a:avLst/>
                    <a:gdLst/>
                    <a:ahLst/>
                    <a:cxnLst>
                      <a:cxn ang="0">
                        <a:pos x="wd2" y="hd2"/>
                      </a:cxn>
                      <a:cxn ang="5400000">
                        <a:pos x="wd2" y="hd2"/>
                      </a:cxn>
                      <a:cxn ang="10800000">
                        <a:pos x="wd2" y="hd2"/>
                      </a:cxn>
                      <a:cxn ang="16200000">
                        <a:pos x="wd2" y="hd2"/>
                      </a:cxn>
                    </a:cxnLst>
                    <a:rect l="0" t="0" r="r" b="b"/>
                    <a:pathLst>
                      <a:path w="21600" h="21600" extrusionOk="0">
                        <a:moveTo>
                          <a:pt x="19637" y="4319"/>
                        </a:moveTo>
                        <a:cubicBezTo>
                          <a:pt x="19637" y="4319"/>
                          <a:pt x="17673" y="2879"/>
                          <a:pt x="17673" y="2879"/>
                        </a:cubicBezTo>
                        <a:cubicBezTo>
                          <a:pt x="15710" y="1439"/>
                          <a:pt x="11782" y="0"/>
                          <a:pt x="11782" y="0"/>
                        </a:cubicBezTo>
                        <a:cubicBezTo>
                          <a:pt x="7854" y="1439"/>
                          <a:pt x="0" y="7199"/>
                          <a:pt x="0" y="10079"/>
                        </a:cubicBezTo>
                        <a:cubicBezTo>
                          <a:pt x="0" y="11519"/>
                          <a:pt x="5890" y="21600"/>
                          <a:pt x="9818" y="21600"/>
                        </a:cubicBezTo>
                        <a:cubicBezTo>
                          <a:pt x="11782" y="21600"/>
                          <a:pt x="11782" y="21600"/>
                          <a:pt x="13746" y="21600"/>
                        </a:cubicBezTo>
                        <a:cubicBezTo>
                          <a:pt x="17673" y="21600"/>
                          <a:pt x="17673" y="21600"/>
                          <a:pt x="17673" y="20160"/>
                        </a:cubicBezTo>
                        <a:cubicBezTo>
                          <a:pt x="17673" y="20160"/>
                          <a:pt x="17673" y="18719"/>
                          <a:pt x="19637" y="18719"/>
                        </a:cubicBezTo>
                        <a:cubicBezTo>
                          <a:pt x="19637" y="18719"/>
                          <a:pt x="19637" y="17279"/>
                          <a:pt x="19637" y="17279"/>
                        </a:cubicBezTo>
                        <a:cubicBezTo>
                          <a:pt x="19637" y="17279"/>
                          <a:pt x="19637" y="15839"/>
                          <a:pt x="21600" y="15839"/>
                        </a:cubicBezTo>
                        <a:cubicBezTo>
                          <a:pt x="21600" y="15839"/>
                          <a:pt x="21600" y="15839"/>
                          <a:pt x="21600" y="15839"/>
                        </a:cubicBezTo>
                        <a:cubicBezTo>
                          <a:pt x="21600" y="11519"/>
                          <a:pt x="19637" y="7199"/>
                          <a:pt x="19637" y="4319"/>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38" name="Shape">
                    <a:extLst>
                      <a:ext uri="{FF2B5EF4-FFF2-40B4-BE49-F238E27FC236}">
                        <a16:creationId xmlns:a16="http://schemas.microsoft.com/office/drawing/2014/main" id="{7D092AF4-FB89-4501-A312-7ED7815BCB41}"/>
                      </a:ext>
                    </a:extLst>
                  </p:cNvPr>
                  <p:cNvSpPr/>
                  <p:nvPr/>
                </p:nvSpPr>
                <p:spPr>
                  <a:xfrm>
                    <a:off x="613647" y="863289"/>
                    <a:ext cx="24985" cy="24408"/>
                  </a:xfrm>
                  <a:custGeom>
                    <a:avLst/>
                    <a:gdLst/>
                    <a:ahLst/>
                    <a:cxnLst>
                      <a:cxn ang="0">
                        <a:pos x="wd2" y="hd2"/>
                      </a:cxn>
                      <a:cxn ang="5400000">
                        <a:pos x="wd2" y="hd2"/>
                      </a:cxn>
                      <a:cxn ang="10800000">
                        <a:pos x="wd2" y="hd2"/>
                      </a:cxn>
                      <a:cxn ang="16200000">
                        <a:pos x="wd2" y="hd2"/>
                      </a:cxn>
                    </a:cxnLst>
                    <a:rect l="0" t="0" r="r" b="b"/>
                    <a:pathLst>
                      <a:path w="21600" h="21600" extrusionOk="0">
                        <a:moveTo>
                          <a:pt x="18359" y="3927"/>
                        </a:moveTo>
                        <a:cubicBezTo>
                          <a:pt x="17279" y="2945"/>
                          <a:pt x="16200" y="1963"/>
                          <a:pt x="15120" y="981"/>
                        </a:cubicBezTo>
                        <a:cubicBezTo>
                          <a:pt x="15120" y="981"/>
                          <a:pt x="15120" y="981"/>
                          <a:pt x="14039" y="0"/>
                        </a:cubicBezTo>
                        <a:cubicBezTo>
                          <a:pt x="11880" y="981"/>
                          <a:pt x="7560" y="2945"/>
                          <a:pt x="6480" y="3927"/>
                        </a:cubicBezTo>
                        <a:cubicBezTo>
                          <a:pt x="6480" y="3927"/>
                          <a:pt x="6480" y="4909"/>
                          <a:pt x="6480" y="4909"/>
                        </a:cubicBezTo>
                        <a:cubicBezTo>
                          <a:pt x="4319" y="6872"/>
                          <a:pt x="1079" y="11781"/>
                          <a:pt x="0" y="13745"/>
                        </a:cubicBezTo>
                        <a:cubicBezTo>
                          <a:pt x="5399" y="20618"/>
                          <a:pt x="5399" y="20618"/>
                          <a:pt x="5399" y="20618"/>
                        </a:cubicBezTo>
                        <a:cubicBezTo>
                          <a:pt x="7560" y="21600"/>
                          <a:pt x="7560" y="21600"/>
                          <a:pt x="7560" y="21600"/>
                        </a:cubicBezTo>
                        <a:cubicBezTo>
                          <a:pt x="8639" y="19636"/>
                          <a:pt x="8639" y="18654"/>
                          <a:pt x="9719" y="16690"/>
                        </a:cubicBezTo>
                        <a:cubicBezTo>
                          <a:pt x="10800" y="15709"/>
                          <a:pt x="11880" y="14727"/>
                          <a:pt x="15120" y="14727"/>
                        </a:cubicBezTo>
                        <a:cubicBezTo>
                          <a:pt x="15120" y="14727"/>
                          <a:pt x="16200" y="14727"/>
                          <a:pt x="16200" y="14727"/>
                        </a:cubicBezTo>
                        <a:cubicBezTo>
                          <a:pt x="17279" y="14727"/>
                          <a:pt x="17279" y="14727"/>
                          <a:pt x="17279" y="14727"/>
                        </a:cubicBezTo>
                        <a:cubicBezTo>
                          <a:pt x="18359" y="12763"/>
                          <a:pt x="19439" y="11781"/>
                          <a:pt x="20519" y="10800"/>
                        </a:cubicBezTo>
                        <a:cubicBezTo>
                          <a:pt x="21600" y="9818"/>
                          <a:pt x="21600" y="8836"/>
                          <a:pt x="21600" y="7854"/>
                        </a:cubicBezTo>
                        <a:cubicBezTo>
                          <a:pt x="21600" y="6872"/>
                          <a:pt x="19439" y="4909"/>
                          <a:pt x="18359" y="3927"/>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39" name="Shape">
                    <a:extLst>
                      <a:ext uri="{FF2B5EF4-FFF2-40B4-BE49-F238E27FC236}">
                        <a16:creationId xmlns:a16="http://schemas.microsoft.com/office/drawing/2014/main" id="{32D71B38-A63C-4254-91D4-390386375CDA}"/>
                      </a:ext>
                    </a:extLst>
                  </p:cNvPr>
                  <p:cNvSpPr/>
                  <p:nvPr/>
                </p:nvSpPr>
                <p:spPr>
                  <a:xfrm>
                    <a:off x="468953" y="777150"/>
                    <a:ext cx="218074" cy="170843"/>
                  </a:xfrm>
                  <a:custGeom>
                    <a:avLst/>
                    <a:gdLst/>
                    <a:ahLst/>
                    <a:cxnLst>
                      <a:cxn ang="0">
                        <a:pos x="wd2" y="hd2"/>
                      </a:cxn>
                      <a:cxn ang="5400000">
                        <a:pos x="wd2" y="hd2"/>
                      </a:cxn>
                      <a:cxn ang="10800000">
                        <a:pos x="wd2" y="hd2"/>
                      </a:cxn>
                      <a:cxn ang="16200000">
                        <a:pos x="wd2" y="hd2"/>
                      </a:cxn>
                    </a:cxnLst>
                    <a:rect l="0" t="0" r="r" b="b"/>
                    <a:pathLst>
                      <a:path w="21600" h="21600" extrusionOk="0">
                        <a:moveTo>
                          <a:pt x="20736" y="8555"/>
                        </a:moveTo>
                        <a:cubicBezTo>
                          <a:pt x="20736" y="8555"/>
                          <a:pt x="20736" y="8555"/>
                          <a:pt x="20613" y="8696"/>
                        </a:cubicBezTo>
                        <a:cubicBezTo>
                          <a:pt x="20613" y="8696"/>
                          <a:pt x="20613" y="8696"/>
                          <a:pt x="20613" y="8696"/>
                        </a:cubicBezTo>
                        <a:cubicBezTo>
                          <a:pt x="20613" y="8696"/>
                          <a:pt x="20490" y="8696"/>
                          <a:pt x="20490" y="8696"/>
                        </a:cubicBezTo>
                        <a:cubicBezTo>
                          <a:pt x="20490" y="8836"/>
                          <a:pt x="20366" y="8836"/>
                          <a:pt x="20243" y="8836"/>
                        </a:cubicBezTo>
                        <a:cubicBezTo>
                          <a:pt x="20243" y="8836"/>
                          <a:pt x="20243" y="8836"/>
                          <a:pt x="20119" y="8836"/>
                        </a:cubicBezTo>
                        <a:cubicBezTo>
                          <a:pt x="20119" y="8836"/>
                          <a:pt x="20119" y="8836"/>
                          <a:pt x="20119" y="8836"/>
                        </a:cubicBezTo>
                        <a:cubicBezTo>
                          <a:pt x="19996" y="8836"/>
                          <a:pt x="19873" y="8836"/>
                          <a:pt x="19873" y="8836"/>
                        </a:cubicBezTo>
                        <a:cubicBezTo>
                          <a:pt x="19255" y="8836"/>
                          <a:pt x="18762" y="7293"/>
                          <a:pt x="18762" y="7153"/>
                        </a:cubicBezTo>
                        <a:cubicBezTo>
                          <a:pt x="18762" y="6732"/>
                          <a:pt x="19502" y="5610"/>
                          <a:pt x="19996" y="5610"/>
                        </a:cubicBezTo>
                        <a:cubicBezTo>
                          <a:pt x="19996" y="5610"/>
                          <a:pt x="20119" y="5750"/>
                          <a:pt x="20119" y="5750"/>
                        </a:cubicBezTo>
                        <a:cubicBezTo>
                          <a:pt x="20119" y="5750"/>
                          <a:pt x="20119" y="5750"/>
                          <a:pt x="20119" y="5750"/>
                        </a:cubicBezTo>
                        <a:cubicBezTo>
                          <a:pt x="20243" y="5750"/>
                          <a:pt x="20366" y="5890"/>
                          <a:pt x="20490" y="5890"/>
                        </a:cubicBezTo>
                        <a:cubicBezTo>
                          <a:pt x="20490" y="5890"/>
                          <a:pt x="20490" y="5890"/>
                          <a:pt x="20490" y="5890"/>
                        </a:cubicBezTo>
                        <a:cubicBezTo>
                          <a:pt x="20490" y="5750"/>
                          <a:pt x="20490" y="5750"/>
                          <a:pt x="20490" y="5610"/>
                        </a:cubicBezTo>
                        <a:cubicBezTo>
                          <a:pt x="20490" y="5610"/>
                          <a:pt x="20490" y="5610"/>
                          <a:pt x="20490" y="5610"/>
                        </a:cubicBezTo>
                        <a:cubicBezTo>
                          <a:pt x="20490" y="5470"/>
                          <a:pt x="20490" y="5329"/>
                          <a:pt x="20490" y="5329"/>
                        </a:cubicBezTo>
                        <a:cubicBezTo>
                          <a:pt x="20490" y="5329"/>
                          <a:pt x="20490" y="5329"/>
                          <a:pt x="20490" y="5189"/>
                        </a:cubicBezTo>
                        <a:cubicBezTo>
                          <a:pt x="20613" y="5189"/>
                          <a:pt x="20613" y="5049"/>
                          <a:pt x="20613" y="4909"/>
                        </a:cubicBezTo>
                        <a:cubicBezTo>
                          <a:pt x="20613" y="4909"/>
                          <a:pt x="20613" y="4909"/>
                          <a:pt x="20613" y="4909"/>
                        </a:cubicBezTo>
                        <a:cubicBezTo>
                          <a:pt x="20613" y="4768"/>
                          <a:pt x="20613" y="4628"/>
                          <a:pt x="20613" y="4628"/>
                        </a:cubicBezTo>
                        <a:cubicBezTo>
                          <a:pt x="20613" y="4488"/>
                          <a:pt x="20613" y="4488"/>
                          <a:pt x="20613" y="4488"/>
                        </a:cubicBezTo>
                        <a:cubicBezTo>
                          <a:pt x="20613" y="4348"/>
                          <a:pt x="20613" y="4348"/>
                          <a:pt x="20613" y="4207"/>
                        </a:cubicBezTo>
                        <a:cubicBezTo>
                          <a:pt x="20613" y="4207"/>
                          <a:pt x="20613" y="4207"/>
                          <a:pt x="20613" y="4207"/>
                        </a:cubicBezTo>
                        <a:cubicBezTo>
                          <a:pt x="20613" y="4067"/>
                          <a:pt x="20613" y="3927"/>
                          <a:pt x="20490" y="3927"/>
                        </a:cubicBezTo>
                        <a:cubicBezTo>
                          <a:pt x="20490" y="3927"/>
                          <a:pt x="20490" y="3787"/>
                          <a:pt x="20490" y="3787"/>
                        </a:cubicBezTo>
                        <a:cubicBezTo>
                          <a:pt x="20490" y="3787"/>
                          <a:pt x="20490" y="3646"/>
                          <a:pt x="20490" y="3646"/>
                        </a:cubicBezTo>
                        <a:cubicBezTo>
                          <a:pt x="20490" y="3646"/>
                          <a:pt x="20490" y="3646"/>
                          <a:pt x="20490" y="3646"/>
                        </a:cubicBezTo>
                        <a:cubicBezTo>
                          <a:pt x="20490" y="3506"/>
                          <a:pt x="20490" y="3506"/>
                          <a:pt x="20490" y="3506"/>
                        </a:cubicBezTo>
                        <a:cubicBezTo>
                          <a:pt x="20243" y="3366"/>
                          <a:pt x="19996" y="2524"/>
                          <a:pt x="19626" y="1122"/>
                        </a:cubicBezTo>
                        <a:cubicBezTo>
                          <a:pt x="19626" y="841"/>
                          <a:pt x="19626" y="561"/>
                          <a:pt x="19502" y="420"/>
                        </a:cubicBezTo>
                        <a:cubicBezTo>
                          <a:pt x="19502" y="420"/>
                          <a:pt x="19502" y="420"/>
                          <a:pt x="19502" y="420"/>
                        </a:cubicBezTo>
                        <a:cubicBezTo>
                          <a:pt x="19502" y="420"/>
                          <a:pt x="19502" y="420"/>
                          <a:pt x="19502" y="420"/>
                        </a:cubicBezTo>
                        <a:cubicBezTo>
                          <a:pt x="19379" y="420"/>
                          <a:pt x="19132" y="420"/>
                          <a:pt x="19009" y="420"/>
                        </a:cubicBezTo>
                        <a:cubicBezTo>
                          <a:pt x="18391" y="420"/>
                          <a:pt x="18021" y="280"/>
                          <a:pt x="17898" y="0"/>
                        </a:cubicBezTo>
                        <a:cubicBezTo>
                          <a:pt x="17898" y="0"/>
                          <a:pt x="17527" y="0"/>
                          <a:pt x="17404" y="0"/>
                        </a:cubicBezTo>
                        <a:cubicBezTo>
                          <a:pt x="17157" y="0"/>
                          <a:pt x="17034" y="0"/>
                          <a:pt x="16910" y="0"/>
                        </a:cubicBezTo>
                        <a:cubicBezTo>
                          <a:pt x="16910" y="0"/>
                          <a:pt x="16910" y="0"/>
                          <a:pt x="16910" y="0"/>
                        </a:cubicBezTo>
                        <a:cubicBezTo>
                          <a:pt x="16910" y="0"/>
                          <a:pt x="16787" y="0"/>
                          <a:pt x="16787" y="0"/>
                        </a:cubicBezTo>
                        <a:cubicBezTo>
                          <a:pt x="16787" y="140"/>
                          <a:pt x="16787" y="140"/>
                          <a:pt x="16787" y="140"/>
                        </a:cubicBezTo>
                        <a:cubicBezTo>
                          <a:pt x="16787" y="140"/>
                          <a:pt x="16787" y="280"/>
                          <a:pt x="16663" y="280"/>
                        </a:cubicBezTo>
                        <a:cubicBezTo>
                          <a:pt x="16663" y="280"/>
                          <a:pt x="16663" y="280"/>
                          <a:pt x="16663" y="280"/>
                        </a:cubicBezTo>
                        <a:cubicBezTo>
                          <a:pt x="16663" y="420"/>
                          <a:pt x="16663" y="420"/>
                          <a:pt x="16540" y="420"/>
                        </a:cubicBezTo>
                        <a:cubicBezTo>
                          <a:pt x="16540" y="420"/>
                          <a:pt x="16540" y="420"/>
                          <a:pt x="16540" y="420"/>
                        </a:cubicBezTo>
                        <a:cubicBezTo>
                          <a:pt x="16540" y="561"/>
                          <a:pt x="16540" y="561"/>
                          <a:pt x="16540" y="561"/>
                        </a:cubicBezTo>
                        <a:cubicBezTo>
                          <a:pt x="16293" y="841"/>
                          <a:pt x="16170" y="841"/>
                          <a:pt x="15923" y="841"/>
                        </a:cubicBezTo>
                        <a:cubicBezTo>
                          <a:pt x="15676" y="981"/>
                          <a:pt x="15676" y="981"/>
                          <a:pt x="15676" y="981"/>
                        </a:cubicBezTo>
                        <a:cubicBezTo>
                          <a:pt x="15552" y="1683"/>
                          <a:pt x="14812" y="2244"/>
                          <a:pt x="14318" y="2244"/>
                        </a:cubicBezTo>
                        <a:cubicBezTo>
                          <a:pt x="14195" y="2244"/>
                          <a:pt x="13948" y="2664"/>
                          <a:pt x="13948" y="2945"/>
                        </a:cubicBezTo>
                        <a:cubicBezTo>
                          <a:pt x="13948" y="3646"/>
                          <a:pt x="13207" y="4207"/>
                          <a:pt x="12590" y="4207"/>
                        </a:cubicBezTo>
                        <a:cubicBezTo>
                          <a:pt x="12343" y="4207"/>
                          <a:pt x="12343" y="4207"/>
                          <a:pt x="12343" y="4628"/>
                        </a:cubicBezTo>
                        <a:cubicBezTo>
                          <a:pt x="12343" y="4768"/>
                          <a:pt x="12343" y="5049"/>
                          <a:pt x="12220" y="5189"/>
                        </a:cubicBezTo>
                        <a:cubicBezTo>
                          <a:pt x="12097" y="6031"/>
                          <a:pt x="11603" y="6171"/>
                          <a:pt x="10738" y="6171"/>
                        </a:cubicBezTo>
                        <a:cubicBezTo>
                          <a:pt x="9874" y="6171"/>
                          <a:pt x="9627" y="6031"/>
                          <a:pt x="9133" y="5610"/>
                        </a:cubicBezTo>
                        <a:cubicBezTo>
                          <a:pt x="8886" y="5470"/>
                          <a:pt x="8886" y="5470"/>
                          <a:pt x="8886" y="5470"/>
                        </a:cubicBezTo>
                        <a:cubicBezTo>
                          <a:pt x="8763" y="5329"/>
                          <a:pt x="8763" y="5329"/>
                          <a:pt x="8640" y="5329"/>
                        </a:cubicBezTo>
                        <a:cubicBezTo>
                          <a:pt x="8516" y="5329"/>
                          <a:pt x="8393" y="5750"/>
                          <a:pt x="8393" y="6031"/>
                        </a:cubicBezTo>
                        <a:cubicBezTo>
                          <a:pt x="8269" y="6451"/>
                          <a:pt x="7899" y="6872"/>
                          <a:pt x="7405" y="7433"/>
                        </a:cubicBezTo>
                        <a:cubicBezTo>
                          <a:pt x="7282" y="7574"/>
                          <a:pt x="7158" y="7714"/>
                          <a:pt x="7035" y="7854"/>
                        </a:cubicBezTo>
                        <a:cubicBezTo>
                          <a:pt x="6912" y="8135"/>
                          <a:pt x="6665" y="8135"/>
                          <a:pt x="6294" y="8135"/>
                        </a:cubicBezTo>
                        <a:cubicBezTo>
                          <a:pt x="6171" y="8135"/>
                          <a:pt x="5924" y="8135"/>
                          <a:pt x="5801" y="8135"/>
                        </a:cubicBezTo>
                        <a:cubicBezTo>
                          <a:pt x="5430" y="7994"/>
                          <a:pt x="5184" y="8135"/>
                          <a:pt x="5060" y="7854"/>
                        </a:cubicBezTo>
                        <a:cubicBezTo>
                          <a:pt x="4937" y="7714"/>
                          <a:pt x="4937" y="7433"/>
                          <a:pt x="4937" y="7293"/>
                        </a:cubicBezTo>
                        <a:cubicBezTo>
                          <a:pt x="4937" y="7153"/>
                          <a:pt x="4937" y="7153"/>
                          <a:pt x="4937" y="7153"/>
                        </a:cubicBezTo>
                        <a:cubicBezTo>
                          <a:pt x="4937" y="6732"/>
                          <a:pt x="5184" y="6732"/>
                          <a:pt x="5184" y="6592"/>
                        </a:cubicBezTo>
                        <a:cubicBezTo>
                          <a:pt x="5307" y="6451"/>
                          <a:pt x="5184" y="6031"/>
                          <a:pt x="4813" y="5049"/>
                        </a:cubicBezTo>
                        <a:cubicBezTo>
                          <a:pt x="4813" y="5049"/>
                          <a:pt x="4813" y="5049"/>
                          <a:pt x="4813" y="5049"/>
                        </a:cubicBezTo>
                        <a:cubicBezTo>
                          <a:pt x="4813" y="5049"/>
                          <a:pt x="4813" y="5049"/>
                          <a:pt x="4813" y="5049"/>
                        </a:cubicBezTo>
                        <a:cubicBezTo>
                          <a:pt x="4813" y="5049"/>
                          <a:pt x="4813" y="5049"/>
                          <a:pt x="4813" y="5049"/>
                        </a:cubicBezTo>
                        <a:cubicBezTo>
                          <a:pt x="4813" y="5049"/>
                          <a:pt x="4813" y="5049"/>
                          <a:pt x="4813" y="5049"/>
                        </a:cubicBezTo>
                        <a:cubicBezTo>
                          <a:pt x="4813" y="5049"/>
                          <a:pt x="4813" y="5049"/>
                          <a:pt x="4813" y="5049"/>
                        </a:cubicBezTo>
                        <a:cubicBezTo>
                          <a:pt x="4690" y="5049"/>
                          <a:pt x="4690" y="4909"/>
                          <a:pt x="4690" y="4909"/>
                        </a:cubicBezTo>
                        <a:cubicBezTo>
                          <a:pt x="4690" y="4909"/>
                          <a:pt x="4690" y="4909"/>
                          <a:pt x="4690" y="4909"/>
                        </a:cubicBezTo>
                        <a:cubicBezTo>
                          <a:pt x="4690" y="4909"/>
                          <a:pt x="4690" y="4909"/>
                          <a:pt x="4690" y="4909"/>
                        </a:cubicBezTo>
                        <a:cubicBezTo>
                          <a:pt x="4566" y="4909"/>
                          <a:pt x="4566" y="4909"/>
                          <a:pt x="4566" y="4909"/>
                        </a:cubicBezTo>
                        <a:cubicBezTo>
                          <a:pt x="4566" y="10238"/>
                          <a:pt x="4566" y="10238"/>
                          <a:pt x="4566" y="10238"/>
                        </a:cubicBezTo>
                        <a:cubicBezTo>
                          <a:pt x="4566" y="10659"/>
                          <a:pt x="4196" y="10940"/>
                          <a:pt x="3949" y="11220"/>
                        </a:cubicBezTo>
                        <a:cubicBezTo>
                          <a:pt x="3826" y="11220"/>
                          <a:pt x="3702" y="11361"/>
                          <a:pt x="3702" y="11361"/>
                        </a:cubicBezTo>
                        <a:cubicBezTo>
                          <a:pt x="3579" y="11641"/>
                          <a:pt x="3209" y="11641"/>
                          <a:pt x="2962" y="11641"/>
                        </a:cubicBezTo>
                        <a:cubicBezTo>
                          <a:pt x="2838" y="11641"/>
                          <a:pt x="2592" y="11641"/>
                          <a:pt x="2345" y="11641"/>
                        </a:cubicBezTo>
                        <a:cubicBezTo>
                          <a:pt x="2098" y="11641"/>
                          <a:pt x="1851" y="11641"/>
                          <a:pt x="1728" y="11641"/>
                        </a:cubicBezTo>
                        <a:cubicBezTo>
                          <a:pt x="1110" y="11641"/>
                          <a:pt x="987" y="11080"/>
                          <a:pt x="864" y="10800"/>
                        </a:cubicBezTo>
                        <a:cubicBezTo>
                          <a:pt x="864" y="10659"/>
                          <a:pt x="864" y="10519"/>
                          <a:pt x="740" y="10379"/>
                        </a:cubicBezTo>
                        <a:cubicBezTo>
                          <a:pt x="740" y="10238"/>
                          <a:pt x="493" y="10379"/>
                          <a:pt x="493" y="10519"/>
                        </a:cubicBezTo>
                        <a:cubicBezTo>
                          <a:pt x="370" y="10659"/>
                          <a:pt x="370" y="10659"/>
                          <a:pt x="370" y="10659"/>
                        </a:cubicBezTo>
                        <a:cubicBezTo>
                          <a:pt x="370" y="10659"/>
                          <a:pt x="370" y="10800"/>
                          <a:pt x="370" y="10800"/>
                        </a:cubicBezTo>
                        <a:cubicBezTo>
                          <a:pt x="370" y="10940"/>
                          <a:pt x="370" y="10940"/>
                          <a:pt x="370" y="10940"/>
                        </a:cubicBezTo>
                        <a:cubicBezTo>
                          <a:pt x="370" y="10940"/>
                          <a:pt x="246" y="10940"/>
                          <a:pt x="246" y="11080"/>
                        </a:cubicBezTo>
                        <a:cubicBezTo>
                          <a:pt x="246" y="11080"/>
                          <a:pt x="246" y="11080"/>
                          <a:pt x="246" y="11080"/>
                        </a:cubicBezTo>
                        <a:cubicBezTo>
                          <a:pt x="246" y="11080"/>
                          <a:pt x="246" y="11080"/>
                          <a:pt x="246" y="11080"/>
                        </a:cubicBezTo>
                        <a:cubicBezTo>
                          <a:pt x="123" y="11080"/>
                          <a:pt x="123" y="11080"/>
                          <a:pt x="123" y="11080"/>
                        </a:cubicBezTo>
                        <a:cubicBezTo>
                          <a:pt x="123" y="11080"/>
                          <a:pt x="0" y="11080"/>
                          <a:pt x="0" y="11080"/>
                        </a:cubicBezTo>
                        <a:cubicBezTo>
                          <a:pt x="0" y="11080"/>
                          <a:pt x="0" y="11080"/>
                          <a:pt x="0" y="11080"/>
                        </a:cubicBezTo>
                        <a:cubicBezTo>
                          <a:pt x="370" y="11781"/>
                          <a:pt x="740" y="12623"/>
                          <a:pt x="864" y="13324"/>
                        </a:cubicBezTo>
                        <a:cubicBezTo>
                          <a:pt x="987" y="13885"/>
                          <a:pt x="1357" y="14587"/>
                          <a:pt x="1728" y="15148"/>
                        </a:cubicBezTo>
                        <a:cubicBezTo>
                          <a:pt x="1851" y="15709"/>
                          <a:pt x="2098" y="15989"/>
                          <a:pt x="2221" y="16410"/>
                        </a:cubicBezTo>
                        <a:cubicBezTo>
                          <a:pt x="2221" y="16550"/>
                          <a:pt x="2221" y="16550"/>
                          <a:pt x="2221" y="16550"/>
                        </a:cubicBezTo>
                        <a:cubicBezTo>
                          <a:pt x="2468" y="17111"/>
                          <a:pt x="2592" y="17672"/>
                          <a:pt x="2345" y="17953"/>
                        </a:cubicBezTo>
                        <a:cubicBezTo>
                          <a:pt x="2345" y="18093"/>
                          <a:pt x="2221" y="18233"/>
                          <a:pt x="1974" y="18233"/>
                        </a:cubicBezTo>
                        <a:cubicBezTo>
                          <a:pt x="1974" y="18233"/>
                          <a:pt x="1851" y="18233"/>
                          <a:pt x="1851" y="18233"/>
                        </a:cubicBezTo>
                        <a:cubicBezTo>
                          <a:pt x="1851" y="18233"/>
                          <a:pt x="1851" y="18374"/>
                          <a:pt x="2221" y="19075"/>
                        </a:cubicBezTo>
                        <a:cubicBezTo>
                          <a:pt x="2468" y="19496"/>
                          <a:pt x="2468" y="19916"/>
                          <a:pt x="2468" y="20197"/>
                        </a:cubicBezTo>
                        <a:cubicBezTo>
                          <a:pt x="2468" y="20197"/>
                          <a:pt x="2468" y="20337"/>
                          <a:pt x="2468" y="20337"/>
                        </a:cubicBezTo>
                        <a:cubicBezTo>
                          <a:pt x="2838" y="20337"/>
                          <a:pt x="2838" y="20477"/>
                          <a:pt x="2962" y="20618"/>
                        </a:cubicBezTo>
                        <a:cubicBezTo>
                          <a:pt x="2962" y="20618"/>
                          <a:pt x="2962" y="20618"/>
                          <a:pt x="2962" y="20758"/>
                        </a:cubicBezTo>
                        <a:cubicBezTo>
                          <a:pt x="3456" y="20758"/>
                          <a:pt x="3702" y="21179"/>
                          <a:pt x="3949" y="21459"/>
                        </a:cubicBezTo>
                        <a:cubicBezTo>
                          <a:pt x="3949" y="21600"/>
                          <a:pt x="4073" y="21600"/>
                          <a:pt x="4196" y="21600"/>
                        </a:cubicBezTo>
                        <a:cubicBezTo>
                          <a:pt x="4196" y="21600"/>
                          <a:pt x="4320" y="21600"/>
                          <a:pt x="4443" y="21459"/>
                        </a:cubicBezTo>
                        <a:cubicBezTo>
                          <a:pt x="4690" y="21038"/>
                          <a:pt x="5307" y="20758"/>
                          <a:pt x="6294" y="20758"/>
                        </a:cubicBezTo>
                        <a:cubicBezTo>
                          <a:pt x="6665" y="20758"/>
                          <a:pt x="6665" y="20758"/>
                          <a:pt x="6912" y="20618"/>
                        </a:cubicBezTo>
                        <a:cubicBezTo>
                          <a:pt x="7035" y="20477"/>
                          <a:pt x="7158" y="20337"/>
                          <a:pt x="7529" y="20197"/>
                        </a:cubicBezTo>
                        <a:cubicBezTo>
                          <a:pt x="8269" y="20057"/>
                          <a:pt x="9133" y="19916"/>
                          <a:pt x="9750" y="20197"/>
                        </a:cubicBezTo>
                        <a:cubicBezTo>
                          <a:pt x="10244" y="20337"/>
                          <a:pt x="10614" y="20337"/>
                          <a:pt x="10862" y="20057"/>
                        </a:cubicBezTo>
                        <a:cubicBezTo>
                          <a:pt x="11109" y="19916"/>
                          <a:pt x="11356" y="19916"/>
                          <a:pt x="11603" y="20057"/>
                        </a:cubicBezTo>
                        <a:cubicBezTo>
                          <a:pt x="11603" y="20057"/>
                          <a:pt x="11603" y="20057"/>
                          <a:pt x="11726" y="20057"/>
                        </a:cubicBezTo>
                        <a:cubicBezTo>
                          <a:pt x="11726" y="19355"/>
                          <a:pt x="12467" y="19355"/>
                          <a:pt x="12714" y="19355"/>
                        </a:cubicBezTo>
                        <a:cubicBezTo>
                          <a:pt x="13084" y="19355"/>
                          <a:pt x="13084" y="19355"/>
                          <a:pt x="13084" y="19355"/>
                        </a:cubicBezTo>
                        <a:cubicBezTo>
                          <a:pt x="13454" y="19355"/>
                          <a:pt x="14688" y="18514"/>
                          <a:pt x="15799" y="17392"/>
                        </a:cubicBezTo>
                        <a:cubicBezTo>
                          <a:pt x="16787" y="16270"/>
                          <a:pt x="18515" y="13885"/>
                          <a:pt x="19009" y="12903"/>
                        </a:cubicBezTo>
                        <a:cubicBezTo>
                          <a:pt x="19626" y="11781"/>
                          <a:pt x="20490" y="10940"/>
                          <a:pt x="20983" y="10379"/>
                        </a:cubicBezTo>
                        <a:cubicBezTo>
                          <a:pt x="21107" y="10238"/>
                          <a:pt x="21107" y="10238"/>
                          <a:pt x="21107" y="10238"/>
                        </a:cubicBezTo>
                        <a:cubicBezTo>
                          <a:pt x="21230" y="10098"/>
                          <a:pt x="21477" y="9397"/>
                          <a:pt x="21600" y="8135"/>
                        </a:cubicBezTo>
                        <a:cubicBezTo>
                          <a:pt x="21600" y="8135"/>
                          <a:pt x="21600" y="8135"/>
                          <a:pt x="21600" y="8135"/>
                        </a:cubicBezTo>
                        <a:cubicBezTo>
                          <a:pt x="21600" y="8135"/>
                          <a:pt x="21600" y="8135"/>
                          <a:pt x="21477" y="8135"/>
                        </a:cubicBezTo>
                        <a:cubicBezTo>
                          <a:pt x="21477" y="8135"/>
                          <a:pt x="21477" y="8135"/>
                          <a:pt x="21477" y="8135"/>
                        </a:cubicBezTo>
                        <a:cubicBezTo>
                          <a:pt x="21354" y="8135"/>
                          <a:pt x="21354" y="8135"/>
                          <a:pt x="21354" y="8135"/>
                        </a:cubicBezTo>
                        <a:cubicBezTo>
                          <a:pt x="21354" y="8135"/>
                          <a:pt x="21230" y="8135"/>
                          <a:pt x="21230" y="8135"/>
                        </a:cubicBezTo>
                        <a:cubicBezTo>
                          <a:pt x="21230" y="8135"/>
                          <a:pt x="21230" y="8135"/>
                          <a:pt x="21230" y="8135"/>
                        </a:cubicBezTo>
                        <a:cubicBezTo>
                          <a:pt x="21107" y="8135"/>
                          <a:pt x="21107" y="8135"/>
                          <a:pt x="21107" y="8135"/>
                        </a:cubicBezTo>
                        <a:cubicBezTo>
                          <a:pt x="21107" y="8135"/>
                          <a:pt x="21107" y="8135"/>
                          <a:pt x="21107" y="8135"/>
                        </a:cubicBezTo>
                        <a:cubicBezTo>
                          <a:pt x="21107" y="8135"/>
                          <a:pt x="20983" y="8135"/>
                          <a:pt x="20983" y="8275"/>
                        </a:cubicBezTo>
                        <a:cubicBezTo>
                          <a:pt x="20983" y="8275"/>
                          <a:pt x="20860" y="8275"/>
                          <a:pt x="20860" y="8275"/>
                        </a:cubicBezTo>
                        <a:cubicBezTo>
                          <a:pt x="20860" y="8275"/>
                          <a:pt x="20860" y="8275"/>
                          <a:pt x="20860" y="8275"/>
                        </a:cubicBezTo>
                        <a:cubicBezTo>
                          <a:pt x="20860" y="8275"/>
                          <a:pt x="20860" y="8415"/>
                          <a:pt x="20860" y="8415"/>
                        </a:cubicBezTo>
                        <a:cubicBezTo>
                          <a:pt x="20860" y="8415"/>
                          <a:pt x="20860" y="8555"/>
                          <a:pt x="20736" y="8555"/>
                        </a:cubicBezTo>
                        <a:close/>
                        <a:moveTo>
                          <a:pt x="17034" y="12763"/>
                        </a:moveTo>
                        <a:cubicBezTo>
                          <a:pt x="16910" y="12903"/>
                          <a:pt x="16787" y="13044"/>
                          <a:pt x="16787" y="13184"/>
                        </a:cubicBezTo>
                        <a:cubicBezTo>
                          <a:pt x="16787" y="13184"/>
                          <a:pt x="16787" y="13324"/>
                          <a:pt x="16787" y="13324"/>
                        </a:cubicBezTo>
                        <a:cubicBezTo>
                          <a:pt x="16787" y="13324"/>
                          <a:pt x="16787" y="13324"/>
                          <a:pt x="16787" y="13324"/>
                        </a:cubicBezTo>
                        <a:cubicBezTo>
                          <a:pt x="16787" y="13464"/>
                          <a:pt x="16663" y="13464"/>
                          <a:pt x="16663" y="13464"/>
                        </a:cubicBezTo>
                        <a:cubicBezTo>
                          <a:pt x="16663" y="13464"/>
                          <a:pt x="16663" y="13605"/>
                          <a:pt x="16663" y="13605"/>
                        </a:cubicBezTo>
                        <a:cubicBezTo>
                          <a:pt x="16663" y="13605"/>
                          <a:pt x="16663" y="13605"/>
                          <a:pt x="16663" y="13605"/>
                        </a:cubicBezTo>
                        <a:cubicBezTo>
                          <a:pt x="16663" y="13605"/>
                          <a:pt x="16663" y="13605"/>
                          <a:pt x="16663" y="13605"/>
                        </a:cubicBezTo>
                        <a:cubicBezTo>
                          <a:pt x="16417" y="13605"/>
                          <a:pt x="16293" y="13605"/>
                          <a:pt x="16170" y="13605"/>
                        </a:cubicBezTo>
                        <a:cubicBezTo>
                          <a:pt x="16046" y="13605"/>
                          <a:pt x="15923" y="13605"/>
                          <a:pt x="15923" y="13605"/>
                        </a:cubicBezTo>
                        <a:cubicBezTo>
                          <a:pt x="15799" y="13885"/>
                          <a:pt x="15676" y="14306"/>
                          <a:pt x="15552" y="14306"/>
                        </a:cubicBezTo>
                        <a:cubicBezTo>
                          <a:pt x="15552" y="14446"/>
                          <a:pt x="15552" y="14446"/>
                          <a:pt x="15552" y="14446"/>
                        </a:cubicBezTo>
                        <a:cubicBezTo>
                          <a:pt x="15552" y="14587"/>
                          <a:pt x="15552" y="14587"/>
                          <a:pt x="15552" y="14587"/>
                        </a:cubicBezTo>
                        <a:cubicBezTo>
                          <a:pt x="14688" y="14446"/>
                          <a:pt x="14688" y="14446"/>
                          <a:pt x="14688" y="14446"/>
                        </a:cubicBezTo>
                        <a:cubicBezTo>
                          <a:pt x="13701" y="12903"/>
                          <a:pt x="13701" y="12903"/>
                          <a:pt x="13701" y="12903"/>
                        </a:cubicBezTo>
                        <a:cubicBezTo>
                          <a:pt x="13701" y="12763"/>
                          <a:pt x="13701" y="12763"/>
                          <a:pt x="13701" y="12763"/>
                        </a:cubicBezTo>
                        <a:cubicBezTo>
                          <a:pt x="13948" y="12483"/>
                          <a:pt x="14442" y="11641"/>
                          <a:pt x="14565" y="11361"/>
                        </a:cubicBezTo>
                        <a:cubicBezTo>
                          <a:pt x="14688" y="10940"/>
                          <a:pt x="15552" y="10379"/>
                          <a:pt x="15923" y="10379"/>
                        </a:cubicBezTo>
                        <a:cubicBezTo>
                          <a:pt x="16293" y="10379"/>
                          <a:pt x="16417" y="10659"/>
                          <a:pt x="16417" y="10659"/>
                        </a:cubicBezTo>
                        <a:cubicBezTo>
                          <a:pt x="16417" y="10800"/>
                          <a:pt x="16663" y="10940"/>
                          <a:pt x="16787" y="11080"/>
                        </a:cubicBezTo>
                        <a:cubicBezTo>
                          <a:pt x="17034" y="11501"/>
                          <a:pt x="17281" y="11641"/>
                          <a:pt x="17281" y="12062"/>
                        </a:cubicBezTo>
                        <a:cubicBezTo>
                          <a:pt x="17281" y="12342"/>
                          <a:pt x="17157" y="12623"/>
                          <a:pt x="17034" y="12763"/>
                        </a:cubicBezTo>
                        <a:close/>
                      </a:path>
                    </a:pathLst>
                  </a:custGeom>
                  <a:solidFill>
                    <a:srgbClr val="64CCB8"/>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40" name="Shape">
                    <a:extLst>
                      <a:ext uri="{FF2B5EF4-FFF2-40B4-BE49-F238E27FC236}">
                        <a16:creationId xmlns:a16="http://schemas.microsoft.com/office/drawing/2014/main" id="{9D0B919B-0F50-4699-8205-8BDCD1183649}"/>
                      </a:ext>
                    </a:extLst>
                  </p:cNvPr>
                  <p:cNvSpPr/>
                  <p:nvPr/>
                </p:nvSpPr>
                <p:spPr>
                  <a:xfrm>
                    <a:off x="469962" y="854572"/>
                    <a:ext cx="9434" cy="882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0800"/>
                          <a:pt x="21600" y="0"/>
                          <a:pt x="21600" y="0"/>
                        </a:cubicBezTo>
                        <a:cubicBezTo>
                          <a:pt x="10800" y="0"/>
                          <a:pt x="0" y="10800"/>
                          <a:pt x="0" y="21600"/>
                        </a:cubicBezTo>
                        <a:cubicBezTo>
                          <a:pt x="0" y="10800"/>
                          <a:pt x="21600" y="0"/>
                          <a:pt x="21600" y="108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641" name="Shape">
                    <a:extLst>
                      <a:ext uri="{FF2B5EF4-FFF2-40B4-BE49-F238E27FC236}">
                        <a16:creationId xmlns:a16="http://schemas.microsoft.com/office/drawing/2014/main" id="{83BBF1D5-3066-47B1-9013-5C60413FC9E2}"/>
                      </a:ext>
                    </a:extLst>
                  </p:cNvPr>
                  <p:cNvGrpSpPr/>
                  <p:nvPr/>
                </p:nvGrpSpPr>
                <p:grpSpPr>
                  <a:xfrm>
                    <a:off x="640191" y="772378"/>
                    <a:ext cx="26028" cy="10861"/>
                    <a:chOff x="0" y="0"/>
                    <a:chExt cx="26025" cy="10859"/>
                  </a:xfrm>
                </p:grpSpPr>
                <p:sp>
                  <p:nvSpPr>
                    <p:cNvPr id="1780" name="Line">
                      <a:extLst>
                        <a:ext uri="{FF2B5EF4-FFF2-40B4-BE49-F238E27FC236}">
                          <a16:creationId xmlns:a16="http://schemas.microsoft.com/office/drawing/2014/main" id="{BF76B32E-E5FD-4A17-BD36-0380162C153E}"/>
                        </a:ext>
                      </a:extLst>
                    </p:cNvPr>
                    <p:cNvSpPr/>
                    <p:nvPr/>
                  </p:nvSpPr>
                  <p:spPr>
                    <a:xfrm>
                      <a:off x="0" y="0"/>
                      <a:ext cx="9914" cy="6575"/>
                    </a:xfrm>
                    <a:prstGeom prst="ellips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81" name="Line">
                      <a:extLst>
                        <a:ext uri="{FF2B5EF4-FFF2-40B4-BE49-F238E27FC236}">
                          <a16:creationId xmlns:a16="http://schemas.microsoft.com/office/drawing/2014/main" id="{FAAA159B-3E12-4D07-B928-204F01748606}"/>
                        </a:ext>
                      </a:extLst>
                    </p:cNvPr>
                    <p:cNvSpPr/>
                    <p:nvPr/>
                  </p:nvSpPr>
                  <p:spPr>
                    <a:xfrm>
                      <a:off x="0" y="2038"/>
                      <a:ext cx="26025" cy="88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28" y="0"/>
                            <a:pt x="2057" y="0"/>
                            <a:pt x="4114" y="0"/>
                          </a:cubicBezTo>
                          <a:cubicBezTo>
                            <a:pt x="5142" y="0"/>
                            <a:pt x="8228" y="0"/>
                            <a:pt x="8228" y="0"/>
                          </a:cubicBezTo>
                          <a:cubicBezTo>
                            <a:pt x="9257" y="14400"/>
                            <a:pt x="12343" y="21600"/>
                            <a:pt x="17486" y="21600"/>
                          </a:cubicBezTo>
                          <a:cubicBezTo>
                            <a:pt x="18515" y="21600"/>
                            <a:pt x="20572"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82" name="Line">
                      <a:extLst>
                        <a:ext uri="{FF2B5EF4-FFF2-40B4-BE49-F238E27FC236}">
                          <a16:creationId xmlns:a16="http://schemas.microsoft.com/office/drawing/2014/main" id="{5C9558A0-8200-4F19-B550-0103A07DFCB9}"/>
                        </a:ext>
                      </a:extLst>
                    </p:cNvPr>
                    <p:cNvSpPr/>
                    <p:nvPr/>
                  </p:nvSpPr>
                  <p:spPr>
                    <a:xfrm>
                      <a:off x="9912" y="2038"/>
                      <a:ext cx="16113" cy="88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9939" y="21600"/>
                            <a:pt x="16617" y="21600"/>
                            <a:pt x="14955" y="21600"/>
                          </a:cubicBezTo>
                          <a:cubicBezTo>
                            <a:pt x="6647" y="21600"/>
                            <a:pt x="1662" y="144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642" name="Shape">
                    <a:extLst>
                      <a:ext uri="{FF2B5EF4-FFF2-40B4-BE49-F238E27FC236}">
                        <a16:creationId xmlns:a16="http://schemas.microsoft.com/office/drawing/2014/main" id="{78790127-7361-4BCA-9565-1B0C9F8A3916}"/>
                      </a:ext>
                    </a:extLst>
                  </p:cNvPr>
                  <p:cNvGrpSpPr/>
                  <p:nvPr/>
                </p:nvGrpSpPr>
                <p:grpSpPr>
                  <a:xfrm>
                    <a:off x="669826" y="842131"/>
                    <a:ext cx="9437" cy="8822"/>
                    <a:chOff x="-1" y="0"/>
                    <a:chExt cx="9436" cy="8820"/>
                  </a:xfrm>
                </p:grpSpPr>
                <p:sp>
                  <p:nvSpPr>
                    <p:cNvPr id="1778" name="Line">
                      <a:extLst>
                        <a:ext uri="{FF2B5EF4-FFF2-40B4-BE49-F238E27FC236}">
                          <a16:creationId xmlns:a16="http://schemas.microsoft.com/office/drawing/2014/main" id="{5270164E-8D63-45A7-9909-4D3B2F987D5C}"/>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21600" y="2160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79" name="Line">
                      <a:extLst>
                        <a:ext uri="{FF2B5EF4-FFF2-40B4-BE49-F238E27FC236}">
                          <a16:creationId xmlns:a16="http://schemas.microsoft.com/office/drawing/2014/main" id="{B39894E8-A5BE-4983-BD83-93F77D8B6F6D}"/>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00"/>
                            <a:pt x="1080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643" name="Shape">
                    <a:extLst>
                      <a:ext uri="{FF2B5EF4-FFF2-40B4-BE49-F238E27FC236}">
                        <a16:creationId xmlns:a16="http://schemas.microsoft.com/office/drawing/2014/main" id="{15F09700-7924-4C77-995A-0AFE9EC23B5A}"/>
                      </a:ext>
                    </a:extLst>
                  </p:cNvPr>
                  <p:cNvGrpSpPr/>
                  <p:nvPr/>
                </p:nvGrpSpPr>
                <p:grpSpPr>
                  <a:xfrm>
                    <a:off x="673990" y="839738"/>
                    <a:ext cx="9437" cy="8822"/>
                    <a:chOff x="-1" y="0"/>
                    <a:chExt cx="9436" cy="8820"/>
                  </a:xfrm>
                </p:grpSpPr>
                <p:sp>
                  <p:nvSpPr>
                    <p:cNvPr id="1776" name="Line">
                      <a:extLst>
                        <a:ext uri="{FF2B5EF4-FFF2-40B4-BE49-F238E27FC236}">
                          <a16:creationId xmlns:a16="http://schemas.microsoft.com/office/drawing/2014/main" id="{66F43A18-F3F4-44A5-918F-84159307C367}"/>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600" y="21600"/>
                            <a:pt x="2160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77" name="Line">
                      <a:extLst>
                        <a:ext uri="{FF2B5EF4-FFF2-40B4-BE49-F238E27FC236}">
                          <a16:creationId xmlns:a16="http://schemas.microsoft.com/office/drawing/2014/main" id="{8BEA693B-BC94-4402-9A98-F32B6F351907}"/>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644" name="Shape">
                    <a:extLst>
                      <a:ext uri="{FF2B5EF4-FFF2-40B4-BE49-F238E27FC236}">
                        <a16:creationId xmlns:a16="http://schemas.microsoft.com/office/drawing/2014/main" id="{8EA9EA6A-C499-461A-9108-6E7AC76E920D}"/>
                      </a:ext>
                    </a:extLst>
                  </p:cNvPr>
                  <p:cNvGrpSpPr/>
                  <p:nvPr/>
                </p:nvGrpSpPr>
                <p:grpSpPr>
                  <a:xfrm>
                    <a:off x="616997" y="887114"/>
                    <a:ext cx="9437" cy="8821"/>
                    <a:chOff x="-1" y="0"/>
                    <a:chExt cx="9435" cy="8820"/>
                  </a:xfrm>
                </p:grpSpPr>
                <p:sp>
                  <p:nvSpPr>
                    <p:cNvPr id="1774" name="Line">
                      <a:extLst>
                        <a:ext uri="{FF2B5EF4-FFF2-40B4-BE49-F238E27FC236}">
                          <a16:creationId xmlns:a16="http://schemas.microsoft.com/office/drawing/2014/main" id="{29D5390D-E07E-4794-B38D-716A21B2554A}"/>
                        </a:ext>
                      </a:extLst>
                    </p:cNvPr>
                    <p:cNvSpPr/>
                    <p:nvPr/>
                  </p:nvSpPr>
                  <p:spPr>
                    <a:xfrm>
                      <a:off x="-1"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0"/>
                          </a:ln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75" name="Line">
                      <a:extLst>
                        <a:ext uri="{FF2B5EF4-FFF2-40B4-BE49-F238E27FC236}">
                          <a16:creationId xmlns:a16="http://schemas.microsoft.com/office/drawing/2014/main" id="{7AE5B14F-BCDA-4B75-8D32-F30C70B61420}"/>
                        </a:ext>
                      </a:extLst>
                    </p:cNvPr>
                    <p:cNvSpPr/>
                    <p:nvPr/>
                  </p:nvSpPr>
                  <p:spPr>
                    <a:xfrm>
                      <a:off x="-1"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0"/>
                          </a:ln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645" name="Shape">
                    <a:extLst>
                      <a:ext uri="{FF2B5EF4-FFF2-40B4-BE49-F238E27FC236}">
                        <a16:creationId xmlns:a16="http://schemas.microsoft.com/office/drawing/2014/main" id="{BC9E80F6-A882-44D6-8185-A9646FF139CA}"/>
                      </a:ext>
                    </a:extLst>
                  </p:cNvPr>
                  <p:cNvSpPr/>
                  <p:nvPr/>
                </p:nvSpPr>
                <p:spPr>
                  <a:xfrm>
                    <a:off x="407536" y="569463"/>
                    <a:ext cx="158221" cy="148344"/>
                  </a:xfrm>
                  <a:custGeom>
                    <a:avLst/>
                    <a:gdLst/>
                    <a:ahLst/>
                    <a:cxnLst>
                      <a:cxn ang="0">
                        <a:pos x="wd2" y="hd2"/>
                      </a:cxn>
                      <a:cxn ang="5400000">
                        <a:pos x="wd2" y="hd2"/>
                      </a:cxn>
                      <a:cxn ang="10800000">
                        <a:pos x="wd2" y="hd2"/>
                      </a:cxn>
                      <a:cxn ang="16200000">
                        <a:pos x="wd2" y="hd2"/>
                      </a:cxn>
                    </a:cxnLst>
                    <a:rect l="0" t="0" r="r" b="b"/>
                    <a:pathLst>
                      <a:path w="21600" h="21600" extrusionOk="0">
                        <a:moveTo>
                          <a:pt x="17689" y="18860"/>
                        </a:moveTo>
                        <a:cubicBezTo>
                          <a:pt x="18029" y="12412"/>
                          <a:pt x="18029" y="12412"/>
                          <a:pt x="18029" y="12412"/>
                        </a:cubicBezTo>
                        <a:cubicBezTo>
                          <a:pt x="20920" y="12412"/>
                          <a:pt x="20920" y="12412"/>
                          <a:pt x="20920" y="12412"/>
                        </a:cubicBezTo>
                        <a:cubicBezTo>
                          <a:pt x="21260" y="12251"/>
                          <a:pt x="21260" y="12251"/>
                          <a:pt x="21260" y="12251"/>
                        </a:cubicBezTo>
                        <a:cubicBezTo>
                          <a:pt x="21600" y="9026"/>
                          <a:pt x="21600" y="9026"/>
                          <a:pt x="21600" y="9026"/>
                        </a:cubicBezTo>
                        <a:cubicBezTo>
                          <a:pt x="21600" y="9026"/>
                          <a:pt x="21600" y="9026"/>
                          <a:pt x="21600" y="9026"/>
                        </a:cubicBezTo>
                        <a:cubicBezTo>
                          <a:pt x="21090" y="9188"/>
                          <a:pt x="20580" y="9188"/>
                          <a:pt x="20070" y="9188"/>
                        </a:cubicBezTo>
                        <a:cubicBezTo>
                          <a:pt x="20070" y="9188"/>
                          <a:pt x="19900" y="9188"/>
                          <a:pt x="19730" y="9188"/>
                        </a:cubicBezTo>
                        <a:cubicBezTo>
                          <a:pt x="19560" y="9188"/>
                          <a:pt x="19560" y="9188"/>
                          <a:pt x="19389" y="9349"/>
                        </a:cubicBezTo>
                        <a:cubicBezTo>
                          <a:pt x="19219" y="9510"/>
                          <a:pt x="19049" y="9671"/>
                          <a:pt x="18879" y="9671"/>
                        </a:cubicBezTo>
                        <a:cubicBezTo>
                          <a:pt x="18709" y="9671"/>
                          <a:pt x="18709" y="9671"/>
                          <a:pt x="18709" y="9671"/>
                        </a:cubicBezTo>
                        <a:cubicBezTo>
                          <a:pt x="18029" y="9510"/>
                          <a:pt x="18199" y="8543"/>
                          <a:pt x="18369" y="7898"/>
                        </a:cubicBezTo>
                        <a:cubicBezTo>
                          <a:pt x="18369" y="7898"/>
                          <a:pt x="18369" y="7898"/>
                          <a:pt x="18369" y="7898"/>
                        </a:cubicBezTo>
                        <a:cubicBezTo>
                          <a:pt x="18539" y="7576"/>
                          <a:pt x="18029" y="7092"/>
                          <a:pt x="17689" y="6608"/>
                        </a:cubicBezTo>
                        <a:cubicBezTo>
                          <a:pt x="17178" y="6447"/>
                          <a:pt x="17349" y="5641"/>
                          <a:pt x="17689" y="4835"/>
                        </a:cubicBezTo>
                        <a:cubicBezTo>
                          <a:pt x="17689" y="4513"/>
                          <a:pt x="17859" y="4191"/>
                          <a:pt x="17859" y="4029"/>
                        </a:cubicBezTo>
                        <a:cubicBezTo>
                          <a:pt x="17519" y="3707"/>
                          <a:pt x="17349" y="2901"/>
                          <a:pt x="17349" y="2417"/>
                        </a:cubicBezTo>
                        <a:cubicBezTo>
                          <a:pt x="17349" y="2417"/>
                          <a:pt x="17349" y="2417"/>
                          <a:pt x="17349" y="2417"/>
                        </a:cubicBezTo>
                        <a:cubicBezTo>
                          <a:pt x="17349" y="2417"/>
                          <a:pt x="17349" y="2417"/>
                          <a:pt x="17178" y="2417"/>
                        </a:cubicBezTo>
                        <a:cubicBezTo>
                          <a:pt x="17008" y="2417"/>
                          <a:pt x="16838" y="2417"/>
                          <a:pt x="16498" y="2417"/>
                        </a:cubicBezTo>
                        <a:cubicBezTo>
                          <a:pt x="15818" y="2417"/>
                          <a:pt x="15478" y="2256"/>
                          <a:pt x="15308" y="2095"/>
                        </a:cubicBezTo>
                        <a:cubicBezTo>
                          <a:pt x="15138" y="1934"/>
                          <a:pt x="14967" y="1934"/>
                          <a:pt x="14627" y="1934"/>
                        </a:cubicBezTo>
                        <a:cubicBezTo>
                          <a:pt x="14457" y="1934"/>
                          <a:pt x="14287" y="1934"/>
                          <a:pt x="14117" y="2095"/>
                        </a:cubicBezTo>
                        <a:cubicBezTo>
                          <a:pt x="14117" y="2095"/>
                          <a:pt x="13947" y="2579"/>
                          <a:pt x="13947" y="2740"/>
                        </a:cubicBezTo>
                        <a:cubicBezTo>
                          <a:pt x="13777" y="3223"/>
                          <a:pt x="13777" y="3707"/>
                          <a:pt x="13267" y="3707"/>
                        </a:cubicBezTo>
                        <a:cubicBezTo>
                          <a:pt x="13097" y="3707"/>
                          <a:pt x="13097" y="3707"/>
                          <a:pt x="13097" y="3707"/>
                        </a:cubicBezTo>
                        <a:cubicBezTo>
                          <a:pt x="13097" y="3707"/>
                          <a:pt x="13097" y="3707"/>
                          <a:pt x="12926" y="3707"/>
                        </a:cubicBezTo>
                        <a:cubicBezTo>
                          <a:pt x="12586" y="3707"/>
                          <a:pt x="11736" y="3868"/>
                          <a:pt x="11056" y="4029"/>
                        </a:cubicBezTo>
                        <a:cubicBezTo>
                          <a:pt x="10034" y="4352"/>
                          <a:pt x="9524" y="3546"/>
                          <a:pt x="9184" y="2740"/>
                        </a:cubicBezTo>
                        <a:cubicBezTo>
                          <a:pt x="9014" y="2256"/>
                          <a:pt x="8844" y="2256"/>
                          <a:pt x="8674" y="2095"/>
                        </a:cubicBezTo>
                        <a:cubicBezTo>
                          <a:pt x="8333" y="1934"/>
                          <a:pt x="8163" y="1611"/>
                          <a:pt x="8333" y="1128"/>
                        </a:cubicBezTo>
                        <a:cubicBezTo>
                          <a:pt x="8503" y="644"/>
                          <a:pt x="8163" y="161"/>
                          <a:pt x="8163" y="0"/>
                        </a:cubicBezTo>
                        <a:cubicBezTo>
                          <a:pt x="7483" y="0"/>
                          <a:pt x="5442" y="0"/>
                          <a:pt x="3911" y="0"/>
                        </a:cubicBezTo>
                        <a:cubicBezTo>
                          <a:pt x="2551" y="0"/>
                          <a:pt x="2211" y="0"/>
                          <a:pt x="2211" y="0"/>
                        </a:cubicBezTo>
                        <a:cubicBezTo>
                          <a:pt x="2211" y="0"/>
                          <a:pt x="2211" y="0"/>
                          <a:pt x="2040" y="0"/>
                        </a:cubicBezTo>
                        <a:cubicBezTo>
                          <a:pt x="2040" y="0"/>
                          <a:pt x="2040" y="0"/>
                          <a:pt x="2040" y="0"/>
                        </a:cubicBezTo>
                        <a:cubicBezTo>
                          <a:pt x="2040" y="0"/>
                          <a:pt x="2040" y="0"/>
                          <a:pt x="2040" y="0"/>
                        </a:cubicBezTo>
                        <a:cubicBezTo>
                          <a:pt x="2040" y="0"/>
                          <a:pt x="2040" y="0"/>
                          <a:pt x="1870" y="0"/>
                        </a:cubicBezTo>
                        <a:cubicBezTo>
                          <a:pt x="1870" y="161"/>
                          <a:pt x="1870" y="161"/>
                          <a:pt x="1700" y="161"/>
                        </a:cubicBezTo>
                        <a:cubicBezTo>
                          <a:pt x="1700" y="161"/>
                          <a:pt x="1700" y="161"/>
                          <a:pt x="1700" y="161"/>
                        </a:cubicBezTo>
                        <a:cubicBezTo>
                          <a:pt x="1700" y="161"/>
                          <a:pt x="1530" y="322"/>
                          <a:pt x="1360" y="322"/>
                        </a:cubicBezTo>
                        <a:cubicBezTo>
                          <a:pt x="1360" y="322"/>
                          <a:pt x="1360" y="322"/>
                          <a:pt x="1360" y="322"/>
                        </a:cubicBezTo>
                        <a:cubicBezTo>
                          <a:pt x="1700" y="1450"/>
                          <a:pt x="2551" y="3062"/>
                          <a:pt x="2891" y="3707"/>
                        </a:cubicBezTo>
                        <a:cubicBezTo>
                          <a:pt x="3061" y="3868"/>
                          <a:pt x="3061" y="3868"/>
                          <a:pt x="3061" y="3868"/>
                        </a:cubicBezTo>
                        <a:cubicBezTo>
                          <a:pt x="3231" y="4191"/>
                          <a:pt x="3061" y="4674"/>
                          <a:pt x="2891" y="4997"/>
                        </a:cubicBezTo>
                        <a:cubicBezTo>
                          <a:pt x="2891" y="5158"/>
                          <a:pt x="2721" y="5480"/>
                          <a:pt x="2721" y="5964"/>
                        </a:cubicBezTo>
                        <a:cubicBezTo>
                          <a:pt x="2721" y="6286"/>
                          <a:pt x="3061" y="7092"/>
                          <a:pt x="3231" y="7737"/>
                        </a:cubicBezTo>
                        <a:cubicBezTo>
                          <a:pt x="3571" y="8382"/>
                          <a:pt x="3911" y="9026"/>
                          <a:pt x="3911" y="9671"/>
                        </a:cubicBezTo>
                        <a:cubicBezTo>
                          <a:pt x="4081" y="10962"/>
                          <a:pt x="3231" y="11606"/>
                          <a:pt x="2721" y="12412"/>
                        </a:cubicBezTo>
                        <a:cubicBezTo>
                          <a:pt x="2551" y="12574"/>
                          <a:pt x="2551" y="12574"/>
                          <a:pt x="2551" y="12574"/>
                        </a:cubicBezTo>
                        <a:cubicBezTo>
                          <a:pt x="1870" y="13380"/>
                          <a:pt x="1190" y="14992"/>
                          <a:pt x="1190" y="15798"/>
                        </a:cubicBezTo>
                        <a:cubicBezTo>
                          <a:pt x="1190" y="16603"/>
                          <a:pt x="850" y="17248"/>
                          <a:pt x="510" y="17732"/>
                        </a:cubicBezTo>
                        <a:cubicBezTo>
                          <a:pt x="340" y="17893"/>
                          <a:pt x="170" y="18215"/>
                          <a:pt x="170" y="18377"/>
                        </a:cubicBezTo>
                        <a:cubicBezTo>
                          <a:pt x="170" y="18860"/>
                          <a:pt x="170" y="19827"/>
                          <a:pt x="0" y="20472"/>
                        </a:cubicBezTo>
                        <a:cubicBezTo>
                          <a:pt x="0" y="20472"/>
                          <a:pt x="0" y="20472"/>
                          <a:pt x="0" y="20311"/>
                        </a:cubicBezTo>
                        <a:cubicBezTo>
                          <a:pt x="0" y="20311"/>
                          <a:pt x="170" y="20311"/>
                          <a:pt x="170" y="20311"/>
                        </a:cubicBezTo>
                        <a:cubicBezTo>
                          <a:pt x="170" y="20311"/>
                          <a:pt x="170" y="20311"/>
                          <a:pt x="170" y="20150"/>
                        </a:cubicBezTo>
                        <a:cubicBezTo>
                          <a:pt x="340" y="20150"/>
                          <a:pt x="340" y="20150"/>
                          <a:pt x="340" y="20150"/>
                        </a:cubicBezTo>
                        <a:cubicBezTo>
                          <a:pt x="340" y="20150"/>
                          <a:pt x="340" y="20150"/>
                          <a:pt x="510" y="20150"/>
                        </a:cubicBezTo>
                        <a:cubicBezTo>
                          <a:pt x="510" y="20150"/>
                          <a:pt x="510" y="19989"/>
                          <a:pt x="510" y="19989"/>
                        </a:cubicBezTo>
                        <a:cubicBezTo>
                          <a:pt x="680" y="19989"/>
                          <a:pt x="680" y="19989"/>
                          <a:pt x="850" y="19989"/>
                        </a:cubicBezTo>
                        <a:cubicBezTo>
                          <a:pt x="1190" y="19989"/>
                          <a:pt x="1360" y="20311"/>
                          <a:pt x="1530" y="20472"/>
                        </a:cubicBezTo>
                        <a:cubicBezTo>
                          <a:pt x="1530" y="20472"/>
                          <a:pt x="1530" y="20472"/>
                          <a:pt x="1530" y="20472"/>
                        </a:cubicBezTo>
                        <a:cubicBezTo>
                          <a:pt x="1530" y="20472"/>
                          <a:pt x="1530" y="20472"/>
                          <a:pt x="1530" y="20472"/>
                        </a:cubicBezTo>
                        <a:cubicBezTo>
                          <a:pt x="2381" y="19989"/>
                          <a:pt x="3061" y="20150"/>
                          <a:pt x="3741" y="20472"/>
                        </a:cubicBezTo>
                        <a:cubicBezTo>
                          <a:pt x="4251" y="20795"/>
                          <a:pt x="4762" y="20956"/>
                          <a:pt x="5272" y="20956"/>
                        </a:cubicBezTo>
                        <a:cubicBezTo>
                          <a:pt x="12076" y="20956"/>
                          <a:pt x="12076" y="20956"/>
                          <a:pt x="12076" y="20956"/>
                        </a:cubicBezTo>
                        <a:cubicBezTo>
                          <a:pt x="12756" y="21600"/>
                          <a:pt x="12756" y="21600"/>
                          <a:pt x="12756" y="21600"/>
                        </a:cubicBezTo>
                        <a:cubicBezTo>
                          <a:pt x="13097" y="21439"/>
                          <a:pt x="14457" y="21439"/>
                          <a:pt x="15478" y="21439"/>
                        </a:cubicBezTo>
                        <a:cubicBezTo>
                          <a:pt x="16498" y="21439"/>
                          <a:pt x="16838" y="21439"/>
                          <a:pt x="16838" y="21600"/>
                        </a:cubicBezTo>
                        <a:cubicBezTo>
                          <a:pt x="17008" y="21600"/>
                          <a:pt x="17178" y="21600"/>
                          <a:pt x="17519" y="21600"/>
                        </a:cubicBezTo>
                        <a:cubicBezTo>
                          <a:pt x="18369" y="21600"/>
                          <a:pt x="19219" y="21439"/>
                          <a:pt x="19560" y="21439"/>
                        </a:cubicBezTo>
                        <a:cubicBezTo>
                          <a:pt x="19730" y="21439"/>
                          <a:pt x="19730" y="21439"/>
                          <a:pt x="19730" y="21439"/>
                        </a:cubicBezTo>
                        <a:lnTo>
                          <a:pt x="17689" y="18860"/>
                        </a:ln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646" name="Shape">
                    <a:extLst>
                      <a:ext uri="{FF2B5EF4-FFF2-40B4-BE49-F238E27FC236}">
                        <a16:creationId xmlns:a16="http://schemas.microsoft.com/office/drawing/2014/main" id="{8F86D2EB-CEB2-446C-8A18-DD2F1B09AA9E}"/>
                      </a:ext>
                    </a:extLst>
                  </p:cNvPr>
                  <p:cNvGrpSpPr/>
                  <p:nvPr/>
                </p:nvGrpSpPr>
                <p:grpSpPr>
                  <a:xfrm>
                    <a:off x="411407" y="703593"/>
                    <a:ext cx="9437" cy="8822"/>
                    <a:chOff x="-1" y="0"/>
                    <a:chExt cx="9435" cy="8820"/>
                  </a:xfrm>
                </p:grpSpPr>
                <p:sp>
                  <p:nvSpPr>
                    <p:cNvPr id="1772" name="Line">
                      <a:extLst>
                        <a:ext uri="{FF2B5EF4-FFF2-40B4-BE49-F238E27FC236}">
                          <a16:creationId xmlns:a16="http://schemas.microsoft.com/office/drawing/2014/main" id="{F75C765E-13C4-4793-B48B-4DE4F237E016}"/>
                        </a:ext>
                      </a:extLst>
                    </p:cNvPr>
                    <p:cNvSpPr/>
                    <p:nvPr/>
                  </p:nvSpPr>
                  <p:spPr>
                    <a:xfrm>
                      <a:off x="-1"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0" y="0"/>
                            <a:pt x="16200" y="144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73" name="Line">
                      <a:extLst>
                        <a:ext uri="{FF2B5EF4-FFF2-40B4-BE49-F238E27FC236}">
                          <a16:creationId xmlns:a16="http://schemas.microsoft.com/office/drawing/2014/main" id="{F3E2F049-6915-459E-80E0-4BB33CDC8825}"/>
                        </a:ext>
                      </a:extLst>
                    </p:cNvPr>
                    <p:cNvSpPr/>
                    <p:nvPr/>
                  </p:nvSpPr>
                  <p:spPr>
                    <a:xfrm>
                      <a:off x="-1"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200" y="14400"/>
                            <a:pt x="1080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647" name="Shape">
                    <a:extLst>
                      <a:ext uri="{FF2B5EF4-FFF2-40B4-BE49-F238E27FC236}">
                        <a16:creationId xmlns:a16="http://schemas.microsoft.com/office/drawing/2014/main" id="{7A738276-EA15-4D83-AFF8-BDEF36505469}"/>
                      </a:ext>
                    </a:extLst>
                  </p:cNvPr>
                  <p:cNvSpPr/>
                  <p:nvPr/>
                </p:nvSpPr>
                <p:spPr>
                  <a:xfrm>
                    <a:off x="541820" y="598176"/>
                    <a:ext cx="158221" cy="121068"/>
                  </a:xfrm>
                  <a:custGeom>
                    <a:avLst/>
                    <a:gdLst/>
                    <a:ahLst/>
                    <a:cxnLst>
                      <a:cxn ang="0">
                        <a:pos x="wd2" y="hd2"/>
                      </a:cxn>
                      <a:cxn ang="5400000">
                        <a:pos x="wd2" y="hd2"/>
                      </a:cxn>
                      <a:cxn ang="10800000">
                        <a:pos x="wd2" y="hd2"/>
                      </a:cxn>
                      <a:cxn ang="16200000">
                        <a:pos x="wd2" y="hd2"/>
                      </a:cxn>
                    </a:cxnLst>
                    <a:rect l="0" t="0" r="r" b="b"/>
                    <a:pathLst>
                      <a:path w="21600" h="21600" extrusionOk="0">
                        <a:moveTo>
                          <a:pt x="2400" y="20808"/>
                        </a:moveTo>
                        <a:cubicBezTo>
                          <a:pt x="2571" y="20808"/>
                          <a:pt x="2571" y="20808"/>
                          <a:pt x="2742" y="20808"/>
                        </a:cubicBezTo>
                        <a:cubicBezTo>
                          <a:pt x="2742" y="20808"/>
                          <a:pt x="2914" y="20808"/>
                          <a:pt x="2914" y="20808"/>
                        </a:cubicBezTo>
                        <a:cubicBezTo>
                          <a:pt x="3085" y="20808"/>
                          <a:pt x="3085" y="20808"/>
                          <a:pt x="3257" y="20808"/>
                        </a:cubicBezTo>
                        <a:cubicBezTo>
                          <a:pt x="3257" y="20610"/>
                          <a:pt x="3257" y="20610"/>
                          <a:pt x="3428" y="20610"/>
                        </a:cubicBezTo>
                        <a:cubicBezTo>
                          <a:pt x="3428" y="20610"/>
                          <a:pt x="3600" y="20610"/>
                          <a:pt x="3771" y="20610"/>
                        </a:cubicBezTo>
                        <a:cubicBezTo>
                          <a:pt x="3771" y="20610"/>
                          <a:pt x="3771" y="20610"/>
                          <a:pt x="3942" y="20610"/>
                        </a:cubicBezTo>
                        <a:cubicBezTo>
                          <a:pt x="3942" y="20610"/>
                          <a:pt x="4114" y="20610"/>
                          <a:pt x="4285" y="20610"/>
                        </a:cubicBezTo>
                        <a:cubicBezTo>
                          <a:pt x="4285" y="20610"/>
                          <a:pt x="4285" y="20610"/>
                          <a:pt x="4285" y="20610"/>
                        </a:cubicBezTo>
                        <a:cubicBezTo>
                          <a:pt x="4457" y="20610"/>
                          <a:pt x="4628" y="20610"/>
                          <a:pt x="4800" y="20610"/>
                        </a:cubicBezTo>
                        <a:cubicBezTo>
                          <a:pt x="4800" y="20610"/>
                          <a:pt x="4800" y="20610"/>
                          <a:pt x="4800" y="20610"/>
                        </a:cubicBezTo>
                        <a:cubicBezTo>
                          <a:pt x="4800" y="20610"/>
                          <a:pt x="4800" y="20610"/>
                          <a:pt x="4800" y="20610"/>
                        </a:cubicBezTo>
                        <a:cubicBezTo>
                          <a:pt x="4971" y="20610"/>
                          <a:pt x="5485" y="20610"/>
                          <a:pt x="5657" y="20808"/>
                        </a:cubicBezTo>
                        <a:cubicBezTo>
                          <a:pt x="5657" y="21006"/>
                          <a:pt x="5828" y="21006"/>
                          <a:pt x="5828" y="21204"/>
                        </a:cubicBezTo>
                        <a:cubicBezTo>
                          <a:pt x="5828" y="21204"/>
                          <a:pt x="5828" y="21204"/>
                          <a:pt x="5828" y="21204"/>
                        </a:cubicBezTo>
                        <a:cubicBezTo>
                          <a:pt x="5828" y="21204"/>
                          <a:pt x="5828" y="21204"/>
                          <a:pt x="5828" y="21204"/>
                        </a:cubicBezTo>
                        <a:cubicBezTo>
                          <a:pt x="5828" y="21204"/>
                          <a:pt x="5828" y="21204"/>
                          <a:pt x="5828" y="21204"/>
                        </a:cubicBezTo>
                        <a:cubicBezTo>
                          <a:pt x="6000" y="21204"/>
                          <a:pt x="6000" y="21204"/>
                          <a:pt x="6171" y="21204"/>
                        </a:cubicBezTo>
                        <a:cubicBezTo>
                          <a:pt x="6171" y="21204"/>
                          <a:pt x="6171" y="21204"/>
                          <a:pt x="6171" y="21204"/>
                        </a:cubicBezTo>
                        <a:cubicBezTo>
                          <a:pt x="6342" y="21204"/>
                          <a:pt x="6342" y="21204"/>
                          <a:pt x="6514" y="21204"/>
                        </a:cubicBezTo>
                        <a:cubicBezTo>
                          <a:pt x="6514" y="21204"/>
                          <a:pt x="6514" y="21204"/>
                          <a:pt x="6514" y="21204"/>
                        </a:cubicBezTo>
                        <a:cubicBezTo>
                          <a:pt x="6514" y="21204"/>
                          <a:pt x="6514" y="21204"/>
                          <a:pt x="6685" y="21204"/>
                        </a:cubicBezTo>
                        <a:cubicBezTo>
                          <a:pt x="6857" y="21204"/>
                          <a:pt x="7028" y="21204"/>
                          <a:pt x="7371" y="21402"/>
                        </a:cubicBezTo>
                        <a:cubicBezTo>
                          <a:pt x="7714" y="21402"/>
                          <a:pt x="8400" y="21600"/>
                          <a:pt x="8742" y="21600"/>
                        </a:cubicBezTo>
                        <a:cubicBezTo>
                          <a:pt x="8914" y="21600"/>
                          <a:pt x="8914" y="21600"/>
                          <a:pt x="8914" y="21600"/>
                        </a:cubicBezTo>
                        <a:cubicBezTo>
                          <a:pt x="9085" y="21600"/>
                          <a:pt x="9257" y="21006"/>
                          <a:pt x="9428" y="20808"/>
                        </a:cubicBezTo>
                        <a:cubicBezTo>
                          <a:pt x="9942" y="20015"/>
                          <a:pt x="10457" y="19223"/>
                          <a:pt x="10972" y="19024"/>
                        </a:cubicBezTo>
                        <a:cubicBezTo>
                          <a:pt x="11658" y="18826"/>
                          <a:pt x="12343" y="18034"/>
                          <a:pt x="12515" y="17835"/>
                        </a:cubicBezTo>
                        <a:cubicBezTo>
                          <a:pt x="12515" y="17241"/>
                          <a:pt x="12686" y="16646"/>
                          <a:pt x="13886" y="16448"/>
                        </a:cubicBezTo>
                        <a:cubicBezTo>
                          <a:pt x="13886" y="16448"/>
                          <a:pt x="13886" y="16448"/>
                          <a:pt x="13886" y="16448"/>
                        </a:cubicBezTo>
                        <a:cubicBezTo>
                          <a:pt x="15258" y="16250"/>
                          <a:pt x="15258" y="16250"/>
                          <a:pt x="15258" y="16250"/>
                        </a:cubicBezTo>
                        <a:cubicBezTo>
                          <a:pt x="14915" y="14863"/>
                          <a:pt x="14915" y="14863"/>
                          <a:pt x="14915" y="14863"/>
                        </a:cubicBezTo>
                        <a:cubicBezTo>
                          <a:pt x="15086" y="14665"/>
                          <a:pt x="15086" y="14665"/>
                          <a:pt x="15086" y="14665"/>
                        </a:cubicBezTo>
                        <a:cubicBezTo>
                          <a:pt x="15258" y="14665"/>
                          <a:pt x="15429" y="14467"/>
                          <a:pt x="15772" y="14467"/>
                        </a:cubicBezTo>
                        <a:cubicBezTo>
                          <a:pt x="18001" y="13476"/>
                          <a:pt x="19201" y="12881"/>
                          <a:pt x="19886" y="12683"/>
                        </a:cubicBezTo>
                        <a:cubicBezTo>
                          <a:pt x="19886" y="12683"/>
                          <a:pt x="20058" y="12683"/>
                          <a:pt x="20058" y="12485"/>
                        </a:cubicBezTo>
                        <a:cubicBezTo>
                          <a:pt x="20058" y="12485"/>
                          <a:pt x="20058" y="12485"/>
                          <a:pt x="20058" y="12485"/>
                        </a:cubicBezTo>
                        <a:cubicBezTo>
                          <a:pt x="20058" y="12485"/>
                          <a:pt x="20058" y="12485"/>
                          <a:pt x="20058" y="12287"/>
                        </a:cubicBezTo>
                        <a:cubicBezTo>
                          <a:pt x="20058" y="12287"/>
                          <a:pt x="20058" y="12287"/>
                          <a:pt x="20058" y="12287"/>
                        </a:cubicBezTo>
                        <a:cubicBezTo>
                          <a:pt x="19886" y="12089"/>
                          <a:pt x="19886" y="12089"/>
                          <a:pt x="19886" y="12089"/>
                        </a:cubicBezTo>
                        <a:cubicBezTo>
                          <a:pt x="19886" y="12089"/>
                          <a:pt x="19886" y="12089"/>
                          <a:pt x="19886" y="11890"/>
                        </a:cubicBezTo>
                        <a:cubicBezTo>
                          <a:pt x="19886" y="11890"/>
                          <a:pt x="19886" y="11890"/>
                          <a:pt x="19886" y="11890"/>
                        </a:cubicBezTo>
                        <a:cubicBezTo>
                          <a:pt x="19886" y="11890"/>
                          <a:pt x="19886" y="11890"/>
                          <a:pt x="19886" y="11692"/>
                        </a:cubicBezTo>
                        <a:cubicBezTo>
                          <a:pt x="20058" y="11494"/>
                          <a:pt x="20058" y="11494"/>
                          <a:pt x="20058" y="11494"/>
                        </a:cubicBezTo>
                        <a:cubicBezTo>
                          <a:pt x="20058" y="11494"/>
                          <a:pt x="20058" y="11494"/>
                          <a:pt x="20058" y="11494"/>
                        </a:cubicBezTo>
                        <a:cubicBezTo>
                          <a:pt x="20229" y="11296"/>
                          <a:pt x="20229" y="10106"/>
                          <a:pt x="20229" y="9710"/>
                        </a:cubicBezTo>
                        <a:cubicBezTo>
                          <a:pt x="20229" y="9115"/>
                          <a:pt x="20572" y="9115"/>
                          <a:pt x="20915" y="8917"/>
                        </a:cubicBezTo>
                        <a:cubicBezTo>
                          <a:pt x="20572" y="7926"/>
                          <a:pt x="20743" y="5746"/>
                          <a:pt x="20915" y="5350"/>
                        </a:cubicBezTo>
                        <a:cubicBezTo>
                          <a:pt x="21086" y="5152"/>
                          <a:pt x="21258" y="4755"/>
                          <a:pt x="21429" y="4755"/>
                        </a:cubicBezTo>
                        <a:cubicBezTo>
                          <a:pt x="21600" y="4755"/>
                          <a:pt x="21600" y="4755"/>
                          <a:pt x="21600" y="4755"/>
                        </a:cubicBezTo>
                        <a:cubicBezTo>
                          <a:pt x="21600" y="4557"/>
                          <a:pt x="21600" y="4557"/>
                          <a:pt x="21429" y="4359"/>
                        </a:cubicBezTo>
                        <a:cubicBezTo>
                          <a:pt x="21429" y="4359"/>
                          <a:pt x="21429" y="4359"/>
                          <a:pt x="21429" y="4359"/>
                        </a:cubicBezTo>
                        <a:cubicBezTo>
                          <a:pt x="21429" y="4161"/>
                          <a:pt x="21429" y="4161"/>
                          <a:pt x="21258" y="3963"/>
                        </a:cubicBezTo>
                        <a:cubicBezTo>
                          <a:pt x="21258" y="3963"/>
                          <a:pt x="21258" y="3963"/>
                          <a:pt x="21258" y="3765"/>
                        </a:cubicBezTo>
                        <a:cubicBezTo>
                          <a:pt x="21258" y="3566"/>
                          <a:pt x="21086" y="3170"/>
                          <a:pt x="20915" y="2972"/>
                        </a:cubicBezTo>
                        <a:cubicBezTo>
                          <a:pt x="20915" y="2972"/>
                          <a:pt x="20915" y="2972"/>
                          <a:pt x="20915" y="2972"/>
                        </a:cubicBezTo>
                        <a:cubicBezTo>
                          <a:pt x="20915" y="2972"/>
                          <a:pt x="20915" y="2774"/>
                          <a:pt x="20743" y="2774"/>
                        </a:cubicBezTo>
                        <a:cubicBezTo>
                          <a:pt x="20743" y="2774"/>
                          <a:pt x="20743" y="2774"/>
                          <a:pt x="20743" y="2774"/>
                        </a:cubicBezTo>
                        <a:cubicBezTo>
                          <a:pt x="20572" y="2576"/>
                          <a:pt x="19372" y="1981"/>
                          <a:pt x="18686" y="1783"/>
                        </a:cubicBezTo>
                        <a:cubicBezTo>
                          <a:pt x="18686" y="1783"/>
                          <a:pt x="18515" y="1783"/>
                          <a:pt x="18515" y="1783"/>
                        </a:cubicBezTo>
                        <a:cubicBezTo>
                          <a:pt x="18343" y="1585"/>
                          <a:pt x="18001" y="1387"/>
                          <a:pt x="17658" y="1188"/>
                        </a:cubicBezTo>
                        <a:cubicBezTo>
                          <a:pt x="17315" y="1188"/>
                          <a:pt x="16972" y="990"/>
                          <a:pt x="16801" y="990"/>
                        </a:cubicBezTo>
                        <a:cubicBezTo>
                          <a:pt x="16801" y="990"/>
                          <a:pt x="16801" y="990"/>
                          <a:pt x="16801" y="990"/>
                        </a:cubicBezTo>
                        <a:cubicBezTo>
                          <a:pt x="16801" y="792"/>
                          <a:pt x="16801" y="792"/>
                          <a:pt x="16629" y="792"/>
                        </a:cubicBezTo>
                        <a:cubicBezTo>
                          <a:pt x="16629" y="792"/>
                          <a:pt x="16629" y="792"/>
                          <a:pt x="16629" y="792"/>
                        </a:cubicBezTo>
                        <a:cubicBezTo>
                          <a:pt x="16629" y="792"/>
                          <a:pt x="16629" y="792"/>
                          <a:pt x="16629" y="792"/>
                        </a:cubicBezTo>
                        <a:cubicBezTo>
                          <a:pt x="16629" y="792"/>
                          <a:pt x="16458" y="792"/>
                          <a:pt x="16458" y="792"/>
                        </a:cubicBezTo>
                        <a:cubicBezTo>
                          <a:pt x="16458" y="792"/>
                          <a:pt x="16458" y="792"/>
                          <a:pt x="16458" y="792"/>
                        </a:cubicBezTo>
                        <a:cubicBezTo>
                          <a:pt x="16458" y="792"/>
                          <a:pt x="16458" y="792"/>
                          <a:pt x="16286" y="792"/>
                        </a:cubicBezTo>
                        <a:cubicBezTo>
                          <a:pt x="16286" y="792"/>
                          <a:pt x="16286" y="792"/>
                          <a:pt x="16286" y="792"/>
                        </a:cubicBezTo>
                        <a:cubicBezTo>
                          <a:pt x="16286" y="594"/>
                          <a:pt x="16115" y="594"/>
                          <a:pt x="16115" y="594"/>
                        </a:cubicBezTo>
                        <a:cubicBezTo>
                          <a:pt x="16115" y="594"/>
                          <a:pt x="16115" y="594"/>
                          <a:pt x="16115" y="594"/>
                        </a:cubicBezTo>
                        <a:cubicBezTo>
                          <a:pt x="15943" y="594"/>
                          <a:pt x="15943" y="594"/>
                          <a:pt x="15943" y="396"/>
                        </a:cubicBezTo>
                        <a:cubicBezTo>
                          <a:pt x="15943" y="396"/>
                          <a:pt x="15772" y="396"/>
                          <a:pt x="15772" y="396"/>
                        </a:cubicBezTo>
                        <a:cubicBezTo>
                          <a:pt x="15772" y="396"/>
                          <a:pt x="15772" y="198"/>
                          <a:pt x="15601" y="198"/>
                        </a:cubicBezTo>
                        <a:cubicBezTo>
                          <a:pt x="15601" y="198"/>
                          <a:pt x="15601" y="198"/>
                          <a:pt x="15429" y="198"/>
                        </a:cubicBezTo>
                        <a:cubicBezTo>
                          <a:pt x="15429" y="198"/>
                          <a:pt x="15429" y="198"/>
                          <a:pt x="15429" y="0"/>
                        </a:cubicBezTo>
                        <a:cubicBezTo>
                          <a:pt x="15429" y="0"/>
                          <a:pt x="15429" y="0"/>
                          <a:pt x="15429" y="0"/>
                        </a:cubicBezTo>
                        <a:cubicBezTo>
                          <a:pt x="15258" y="198"/>
                          <a:pt x="15258" y="198"/>
                          <a:pt x="15086" y="198"/>
                        </a:cubicBezTo>
                        <a:cubicBezTo>
                          <a:pt x="15086" y="198"/>
                          <a:pt x="15086" y="198"/>
                          <a:pt x="15086" y="198"/>
                        </a:cubicBezTo>
                        <a:cubicBezTo>
                          <a:pt x="14915" y="198"/>
                          <a:pt x="14743" y="396"/>
                          <a:pt x="14743" y="396"/>
                        </a:cubicBezTo>
                        <a:cubicBezTo>
                          <a:pt x="14743" y="396"/>
                          <a:pt x="14572" y="396"/>
                          <a:pt x="14572" y="396"/>
                        </a:cubicBezTo>
                        <a:cubicBezTo>
                          <a:pt x="14401" y="396"/>
                          <a:pt x="14401" y="396"/>
                          <a:pt x="14229" y="396"/>
                        </a:cubicBezTo>
                        <a:cubicBezTo>
                          <a:pt x="14229" y="396"/>
                          <a:pt x="14229" y="396"/>
                          <a:pt x="14058" y="396"/>
                        </a:cubicBezTo>
                        <a:cubicBezTo>
                          <a:pt x="14058" y="396"/>
                          <a:pt x="13886" y="396"/>
                          <a:pt x="13715" y="396"/>
                        </a:cubicBezTo>
                        <a:cubicBezTo>
                          <a:pt x="13029" y="396"/>
                          <a:pt x="13029" y="396"/>
                          <a:pt x="13029" y="396"/>
                        </a:cubicBezTo>
                        <a:cubicBezTo>
                          <a:pt x="13029" y="396"/>
                          <a:pt x="13029" y="594"/>
                          <a:pt x="13029" y="594"/>
                        </a:cubicBezTo>
                        <a:cubicBezTo>
                          <a:pt x="13029" y="990"/>
                          <a:pt x="13201" y="1387"/>
                          <a:pt x="12858" y="1783"/>
                        </a:cubicBezTo>
                        <a:cubicBezTo>
                          <a:pt x="12515" y="1981"/>
                          <a:pt x="12515" y="2179"/>
                          <a:pt x="12515" y="2377"/>
                        </a:cubicBezTo>
                        <a:cubicBezTo>
                          <a:pt x="12858" y="2576"/>
                          <a:pt x="12858" y="3368"/>
                          <a:pt x="12686" y="4359"/>
                        </a:cubicBezTo>
                        <a:cubicBezTo>
                          <a:pt x="12686" y="4755"/>
                          <a:pt x="12515" y="4954"/>
                          <a:pt x="12515" y="5152"/>
                        </a:cubicBezTo>
                        <a:cubicBezTo>
                          <a:pt x="12515" y="5548"/>
                          <a:pt x="12515" y="5944"/>
                          <a:pt x="12343" y="6341"/>
                        </a:cubicBezTo>
                        <a:cubicBezTo>
                          <a:pt x="12172" y="6539"/>
                          <a:pt x="12172" y="6737"/>
                          <a:pt x="12172" y="6935"/>
                        </a:cubicBezTo>
                        <a:cubicBezTo>
                          <a:pt x="12172" y="7133"/>
                          <a:pt x="12343" y="7332"/>
                          <a:pt x="12515" y="7530"/>
                        </a:cubicBezTo>
                        <a:cubicBezTo>
                          <a:pt x="12686" y="7926"/>
                          <a:pt x="12858" y="8521"/>
                          <a:pt x="13201" y="8521"/>
                        </a:cubicBezTo>
                        <a:cubicBezTo>
                          <a:pt x="13372" y="8719"/>
                          <a:pt x="13715" y="8521"/>
                          <a:pt x="13886" y="8322"/>
                        </a:cubicBezTo>
                        <a:cubicBezTo>
                          <a:pt x="14058" y="8322"/>
                          <a:pt x="14229" y="8124"/>
                          <a:pt x="14401" y="8124"/>
                        </a:cubicBezTo>
                        <a:cubicBezTo>
                          <a:pt x="14915" y="8124"/>
                          <a:pt x="14915" y="9115"/>
                          <a:pt x="14915" y="10106"/>
                        </a:cubicBezTo>
                        <a:cubicBezTo>
                          <a:pt x="14915" y="10900"/>
                          <a:pt x="14572" y="11296"/>
                          <a:pt x="14572" y="11494"/>
                        </a:cubicBezTo>
                        <a:cubicBezTo>
                          <a:pt x="14401" y="11494"/>
                          <a:pt x="14401" y="11494"/>
                          <a:pt x="14401" y="11494"/>
                        </a:cubicBezTo>
                        <a:cubicBezTo>
                          <a:pt x="14401" y="11494"/>
                          <a:pt x="13886" y="11692"/>
                          <a:pt x="13543" y="11692"/>
                        </a:cubicBezTo>
                        <a:cubicBezTo>
                          <a:pt x="13201" y="11692"/>
                          <a:pt x="12858" y="11494"/>
                          <a:pt x="12686" y="11296"/>
                        </a:cubicBezTo>
                        <a:cubicBezTo>
                          <a:pt x="12172" y="10900"/>
                          <a:pt x="11829" y="9908"/>
                          <a:pt x="11829" y="9313"/>
                        </a:cubicBezTo>
                        <a:cubicBezTo>
                          <a:pt x="11658" y="9313"/>
                          <a:pt x="11486" y="9115"/>
                          <a:pt x="10628" y="9115"/>
                        </a:cubicBezTo>
                        <a:cubicBezTo>
                          <a:pt x="10285" y="9115"/>
                          <a:pt x="9771" y="8719"/>
                          <a:pt x="9428" y="7728"/>
                        </a:cubicBezTo>
                        <a:cubicBezTo>
                          <a:pt x="9428" y="7926"/>
                          <a:pt x="9257" y="7926"/>
                          <a:pt x="9257" y="7926"/>
                        </a:cubicBezTo>
                        <a:cubicBezTo>
                          <a:pt x="9257" y="8521"/>
                          <a:pt x="8571" y="8521"/>
                          <a:pt x="8057" y="8521"/>
                        </a:cubicBezTo>
                        <a:cubicBezTo>
                          <a:pt x="7885" y="8521"/>
                          <a:pt x="7542" y="8521"/>
                          <a:pt x="7200" y="8322"/>
                        </a:cubicBezTo>
                        <a:cubicBezTo>
                          <a:pt x="7028" y="8124"/>
                          <a:pt x="6685" y="7926"/>
                          <a:pt x="6685" y="7926"/>
                        </a:cubicBezTo>
                        <a:cubicBezTo>
                          <a:pt x="6514" y="8124"/>
                          <a:pt x="6171" y="8124"/>
                          <a:pt x="5828" y="7728"/>
                        </a:cubicBezTo>
                        <a:cubicBezTo>
                          <a:pt x="5657" y="7530"/>
                          <a:pt x="5485" y="7133"/>
                          <a:pt x="5485" y="6737"/>
                        </a:cubicBezTo>
                        <a:cubicBezTo>
                          <a:pt x="5314" y="6737"/>
                          <a:pt x="4971" y="6935"/>
                          <a:pt x="4800" y="6935"/>
                        </a:cubicBezTo>
                        <a:cubicBezTo>
                          <a:pt x="4800" y="6935"/>
                          <a:pt x="4628" y="7133"/>
                          <a:pt x="4628" y="7133"/>
                        </a:cubicBezTo>
                        <a:cubicBezTo>
                          <a:pt x="4457" y="7133"/>
                          <a:pt x="4457" y="6935"/>
                          <a:pt x="4285" y="6935"/>
                        </a:cubicBezTo>
                        <a:cubicBezTo>
                          <a:pt x="4285" y="6935"/>
                          <a:pt x="4285" y="6935"/>
                          <a:pt x="4285" y="6935"/>
                        </a:cubicBezTo>
                        <a:cubicBezTo>
                          <a:pt x="4285" y="6935"/>
                          <a:pt x="4285" y="6935"/>
                          <a:pt x="4114" y="6935"/>
                        </a:cubicBezTo>
                        <a:cubicBezTo>
                          <a:pt x="4114" y="6935"/>
                          <a:pt x="4114" y="6935"/>
                          <a:pt x="4114" y="6935"/>
                        </a:cubicBezTo>
                        <a:cubicBezTo>
                          <a:pt x="4114" y="6737"/>
                          <a:pt x="4114" y="6737"/>
                          <a:pt x="4114" y="6737"/>
                        </a:cubicBezTo>
                        <a:cubicBezTo>
                          <a:pt x="4114" y="6737"/>
                          <a:pt x="3942" y="6737"/>
                          <a:pt x="3942" y="6737"/>
                        </a:cubicBezTo>
                        <a:cubicBezTo>
                          <a:pt x="3942" y="6539"/>
                          <a:pt x="3942" y="6539"/>
                          <a:pt x="3942" y="6539"/>
                        </a:cubicBezTo>
                        <a:cubicBezTo>
                          <a:pt x="3942" y="6539"/>
                          <a:pt x="3942" y="6539"/>
                          <a:pt x="3942" y="6539"/>
                        </a:cubicBezTo>
                        <a:cubicBezTo>
                          <a:pt x="3600" y="10106"/>
                          <a:pt x="3600" y="10106"/>
                          <a:pt x="3600" y="10106"/>
                        </a:cubicBezTo>
                        <a:cubicBezTo>
                          <a:pt x="2914" y="10900"/>
                          <a:pt x="2914" y="10900"/>
                          <a:pt x="2914" y="10900"/>
                        </a:cubicBezTo>
                        <a:cubicBezTo>
                          <a:pt x="171" y="10900"/>
                          <a:pt x="171" y="10900"/>
                          <a:pt x="171" y="10900"/>
                        </a:cubicBezTo>
                        <a:cubicBezTo>
                          <a:pt x="0" y="17835"/>
                          <a:pt x="0" y="17835"/>
                          <a:pt x="0" y="17835"/>
                        </a:cubicBezTo>
                        <a:cubicBezTo>
                          <a:pt x="2057" y="21006"/>
                          <a:pt x="2057" y="21006"/>
                          <a:pt x="2057" y="21006"/>
                        </a:cubicBezTo>
                        <a:cubicBezTo>
                          <a:pt x="2057" y="21006"/>
                          <a:pt x="2057" y="21006"/>
                          <a:pt x="2228" y="21006"/>
                        </a:cubicBezTo>
                        <a:cubicBezTo>
                          <a:pt x="2228" y="20808"/>
                          <a:pt x="2400" y="20808"/>
                          <a:pt x="2400" y="20808"/>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648" name="Shape">
                    <a:extLst>
                      <a:ext uri="{FF2B5EF4-FFF2-40B4-BE49-F238E27FC236}">
                        <a16:creationId xmlns:a16="http://schemas.microsoft.com/office/drawing/2014/main" id="{250302E5-BE8C-404C-AFB0-B7CACC903C53}"/>
                      </a:ext>
                    </a:extLst>
                  </p:cNvPr>
                  <p:cNvGrpSpPr/>
                  <p:nvPr/>
                </p:nvGrpSpPr>
                <p:grpSpPr>
                  <a:xfrm>
                    <a:off x="561566" y="709574"/>
                    <a:ext cx="9436" cy="8822"/>
                    <a:chOff x="-1" y="0"/>
                    <a:chExt cx="9435" cy="8820"/>
                  </a:xfrm>
                </p:grpSpPr>
                <p:sp>
                  <p:nvSpPr>
                    <p:cNvPr id="1770" name="Line">
                      <a:extLst>
                        <a:ext uri="{FF2B5EF4-FFF2-40B4-BE49-F238E27FC236}">
                          <a16:creationId xmlns:a16="http://schemas.microsoft.com/office/drawing/2014/main" id="{6A0FE67E-DE72-40EB-92FD-1AB48ED4908D}"/>
                        </a:ext>
                      </a:extLst>
                    </p:cNvPr>
                    <p:cNvSpPr/>
                    <p:nvPr/>
                  </p:nvSpPr>
                  <p:spPr>
                    <a:xfrm>
                      <a:off x="-1"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0" y="0"/>
                            <a:pt x="0" y="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71" name="Line">
                      <a:extLst>
                        <a:ext uri="{FF2B5EF4-FFF2-40B4-BE49-F238E27FC236}">
                          <a16:creationId xmlns:a16="http://schemas.microsoft.com/office/drawing/2014/main" id="{1CB2E292-DF26-4734-815B-8DA88E7D67E1}"/>
                        </a:ext>
                      </a:extLst>
                    </p:cNvPr>
                    <p:cNvSpPr/>
                    <p:nvPr/>
                  </p:nvSpPr>
                  <p:spPr>
                    <a:xfrm>
                      <a:off x="-1"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0"/>
                            <a:pt x="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649" name="Shape">
                    <a:extLst>
                      <a:ext uri="{FF2B5EF4-FFF2-40B4-BE49-F238E27FC236}">
                        <a16:creationId xmlns:a16="http://schemas.microsoft.com/office/drawing/2014/main" id="{27E3901B-3287-4230-948C-CFCC949CB027}"/>
                      </a:ext>
                    </a:extLst>
                  </p:cNvPr>
                  <p:cNvGrpSpPr/>
                  <p:nvPr/>
                </p:nvGrpSpPr>
                <p:grpSpPr>
                  <a:xfrm>
                    <a:off x="575879" y="709574"/>
                    <a:ext cx="9436" cy="8822"/>
                    <a:chOff x="-1" y="0"/>
                    <a:chExt cx="9435" cy="8820"/>
                  </a:xfrm>
                </p:grpSpPr>
                <p:sp>
                  <p:nvSpPr>
                    <p:cNvPr id="1768" name="Line">
                      <a:extLst>
                        <a:ext uri="{FF2B5EF4-FFF2-40B4-BE49-F238E27FC236}">
                          <a16:creationId xmlns:a16="http://schemas.microsoft.com/office/drawing/2014/main" id="{D6C2C4B0-AEC1-4742-BBF5-5D02E3E582A0}"/>
                        </a:ext>
                      </a:extLst>
                    </p:cNvPr>
                    <p:cNvSpPr/>
                    <p:nvPr/>
                  </p:nvSpPr>
                  <p:spPr>
                    <a:xfrm>
                      <a:off x="-1"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320" y="0"/>
                            <a:pt x="17280" y="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69" name="Line">
                      <a:extLst>
                        <a:ext uri="{FF2B5EF4-FFF2-40B4-BE49-F238E27FC236}">
                          <a16:creationId xmlns:a16="http://schemas.microsoft.com/office/drawing/2014/main" id="{497A62F6-0F9A-45BC-8340-9B4E1DB6C613}"/>
                        </a:ext>
                      </a:extLst>
                    </p:cNvPr>
                    <p:cNvSpPr/>
                    <p:nvPr/>
                  </p:nvSpPr>
                  <p:spPr>
                    <a:xfrm>
                      <a:off x="-1"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7280" y="0"/>
                            <a:pt x="432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650" name="Shape">
                    <a:extLst>
                      <a:ext uri="{FF2B5EF4-FFF2-40B4-BE49-F238E27FC236}">
                        <a16:creationId xmlns:a16="http://schemas.microsoft.com/office/drawing/2014/main" id="{A7613169-BBB8-425D-A3AE-C4D76DC7607D}"/>
                      </a:ext>
                    </a:extLst>
                  </p:cNvPr>
                  <p:cNvGrpSpPr/>
                  <p:nvPr/>
                </p:nvGrpSpPr>
                <p:grpSpPr>
                  <a:xfrm>
                    <a:off x="554799" y="710532"/>
                    <a:ext cx="9437" cy="8822"/>
                    <a:chOff x="-1" y="0"/>
                    <a:chExt cx="9436" cy="8820"/>
                  </a:xfrm>
                </p:grpSpPr>
                <p:sp>
                  <p:nvSpPr>
                    <p:cNvPr id="1766" name="Line">
                      <a:extLst>
                        <a:ext uri="{FF2B5EF4-FFF2-40B4-BE49-F238E27FC236}">
                          <a16:creationId xmlns:a16="http://schemas.microsoft.com/office/drawing/2014/main" id="{9D5AC089-21F2-4CA9-96BB-F36DCD797A90}"/>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0" y="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67" name="Line">
                      <a:extLst>
                        <a:ext uri="{FF2B5EF4-FFF2-40B4-BE49-F238E27FC236}">
                          <a16:creationId xmlns:a16="http://schemas.microsoft.com/office/drawing/2014/main" id="{859D878E-710B-4DD2-877D-1A6C81B42B58}"/>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0"/>
                            <a:pt x="2160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651" name="Triangle">
                    <a:extLst>
                      <a:ext uri="{FF2B5EF4-FFF2-40B4-BE49-F238E27FC236}">
                        <a16:creationId xmlns:a16="http://schemas.microsoft.com/office/drawing/2014/main" id="{F493666F-0FAD-42A5-8C37-5F8C1D7D08F9}"/>
                      </a:ext>
                    </a:extLst>
                  </p:cNvPr>
                  <p:cNvGrpSpPr/>
                  <p:nvPr/>
                </p:nvGrpSpPr>
                <p:grpSpPr>
                  <a:xfrm>
                    <a:off x="643803" y="685976"/>
                    <a:ext cx="9436" cy="7207"/>
                    <a:chOff x="0" y="0"/>
                    <a:chExt cx="9435" cy="7206"/>
                  </a:xfrm>
                </p:grpSpPr>
                <p:sp>
                  <p:nvSpPr>
                    <p:cNvPr id="1764" name="Line">
                      <a:extLst>
                        <a:ext uri="{FF2B5EF4-FFF2-40B4-BE49-F238E27FC236}">
                          <a16:creationId xmlns:a16="http://schemas.microsoft.com/office/drawing/2014/main" id="{CC104680-2F51-4973-ACB3-757786D9C592}"/>
                        </a:ext>
                      </a:extLst>
                    </p:cNvPr>
                    <p:cNvSpPr/>
                    <p:nvPr/>
                  </p:nvSpPr>
                  <p:spPr>
                    <a:xfrm flipV="1">
                      <a:off x="0" y="0"/>
                      <a:ext cx="9434"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765" name="Line">
                      <a:extLst>
                        <a:ext uri="{FF2B5EF4-FFF2-40B4-BE49-F238E27FC236}">
                          <a16:creationId xmlns:a16="http://schemas.microsoft.com/office/drawing/2014/main" id="{08025D36-E5BC-4D6E-87E6-361633F850F1}"/>
                        </a:ext>
                      </a:extLst>
                    </p:cNvPr>
                    <p:cNvSpPr/>
                    <p:nvPr/>
                  </p:nvSpPr>
                  <p:spPr>
                    <a:xfrm flipH="1">
                      <a:off x="0"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grpSp>
                <p:nvGrpSpPr>
                  <p:cNvPr id="1652" name="Triangle">
                    <a:extLst>
                      <a:ext uri="{FF2B5EF4-FFF2-40B4-BE49-F238E27FC236}">
                        <a16:creationId xmlns:a16="http://schemas.microsoft.com/office/drawing/2014/main" id="{5CF9B191-A65E-44E0-A378-2859B58E4306}"/>
                      </a:ext>
                    </a:extLst>
                  </p:cNvPr>
                  <p:cNvGrpSpPr/>
                  <p:nvPr/>
                </p:nvGrpSpPr>
                <p:grpSpPr>
                  <a:xfrm>
                    <a:off x="541818" y="698189"/>
                    <a:ext cx="15619" cy="17233"/>
                    <a:chOff x="-1" y="-1"/>
                    <a:chExt cx="15617" cy="17231"/>
                  </a:xfrm>
                </p:grpSpPr>
                <p:sp>
                  <p:nvSpPr>
                    <p:cNvPr id="1762" name="Line">
                      <a:extLst>
                        <a:ext uri="{FF2B5EF4-FFF2-40B4-BE49-F238E27FC236}">
                          <a16:creationId xmlns:a16="http://schemas.microsoft.com/office/drawing/2014/main" id="{D049A4C8-9C41-40F1-A6D7-4F6CB152A836}"/>
                        </a:ext>
                      </a:extLst>
                    </p:cNvPr>
                    <p:cNvSpPr/>
                    <p:nvPr/>
                  </p:nvSpPr>
                  <p:spPr>
                    <a:xfrm flipH="1" flipV="1">
                      <a:off x="-1" y="-1"/>
                      <a:ext cx="15617" cy="17231"/>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763" name="Line">
                      <a:extLst>
                        <a:ext uri="{FF2B5EF4-FFF2-40B4-BE49-F238E27FC236}">
                          <a16:creationId xmlns:a16="http://schemas.microsoft.com/office/drawing/2014/main" id="{09859825-1138-43F9-8E59-296977CE398D}"/>
                        </a:ext>
                      </a:extLst>
                    </p:cNvPr>
                    <p:cNvSpPr/>
                    <p:nvPr/>
                  </p:nvSpPr>
                  <p:spPr>
                    <a:xfrm>
                      <a:off x="-1" y="-1"/>
                      <a:ext cx="15617" cy="17231"/>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sp>
                <p:nvSpPr>
                  <p:cNvPr id="1653" name="Shape">
                    <a:extLst>
                      <a:ext uri="{FF2B5EF4-FFF2-40B4-BE49-F238E27FC236}">
                        <a16:creationId xmlns:a16="http://schemas.microsoft.com/office/drawing/2014/main" id="{A2D236DC-F533-44BD-912F-4CDFCDA3CDCA}"/>
                      </a:ext>
                    </a:extLst>
                  </p:cNvPr>
                  <p:cNvSpPr/>
                  <p:nvPr/>
                </p:nvSpPr>
                <p:spPr>
                  <a:xfrm>
                    <a:off x="638630" y="507732"/>
                    <a:ext cx="22382" cy="16272"/>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cubicBezTo>
                          <a:pt x="18000" y="0"/>
                          <a:pt x="16800" y="1542"/>
                          <a:pt x="16800" y="1542"/>
                        </a:cubicBezTo>
                        <a:cubicBezTo>
                          <a:pt x="16800" y="1542"/>
                          <a:pt x="15600" y="1542"/>
                          <a:pt x="15600" y="1542"/>
                        </a:cubicBezTo>
                        <a:cubicBezTo>
                          <a:pt x="15600" y="1542"/>
                          <a:pt x="15600" y="1542"/>
                          <a:pt x="15600" y="1542"/>
                        </a:cubicBezTo>
                        <a:cubicBezTo>
                          <a:pt x="14400" y="1542"/>
                          <a:pt x="14400" y="1542"/>
                          <a:pt x="14400" y="1542"/>
                        </a:cubicBezTo>
                        <a:cubicBezTo>
                          <a:pt x="14400" y="1542"/>
                          <a:pt x="14400" y="1542"/>
                          <a:pt x="14400" y="1542"/>
                        </a:cubicBezTo>
                        <a:cubicBezTo>
                          <a:pt x="13200" y="1542"/>
                          <a:pt x="13200" y="3085"/>
                          <a:pt x="13200" y="3085"/>
                        </a:cubicBezTo>
                        <a:cubicBezTo>
                          <a:pt x="13200" y="3085"/>
                          <a:pt x="13200" y="3085"/>
                          <a:pt x="13200" y="3085"/>
                        </a:cubicBezTo>
                        <a:cubicBezTo>
                          <a:pt x="12000" y="3085"/>
                          <a:pt x="10800" y="4628"/>
                          <a:pt x="9600" y="4628"/>
                        </a:cubicBezTo>
                        <a:cubicBezTo>
                          <a:pt x="9600" y="4628"/>
                          <a:pt x="9600" y="4628"/>
                          <a:pt x="9600" y="4628"/>
                        </a:cubicBezTo>
                        <a:cubicBezTo>
                          <a:pt x="8400" y="4628"/>
                          <a:pt x="8400" y="4628"/>
                          <a:pt x="8400" y="4628"/>
                        </a:cubicBezTo>
                        <a:cubicBezTo>
                          <a:pt x="8400" y="4628"/>
                          <a:pt x="7200" y="4628"/>
                          <a:pt x="7200" y="4628"/>
                        </a:cubicBezTo>
                        <a:cubicBezTo>
                          <a:pt x="7200" y="4628"/>
                          <a:pt x="7200" y="4628"/>
                          <a:pt x="7200" y="4628"/>
                        </a:cubicBezTo>
                        <a:cubicBezTo>
                          <a:pt x="7200" y="4628"/>
                          <a:pt x="6000" y="4628"/>
                          <a:pt x="6000" y="4628"/>
                        </a:cubicBezTo>
                        <a:cubicBezTo>
                          <a:pt x="6000" y="4628"/>
                          <a:pt x="6000" y="4628"/>
                          <a:pt x="6000" y="4628"/>
                        </a:cubicBezTo>
                        <a:cubicBezTo>
                          <a:pt x="6000" y="4628"/>
                          <a:pt x="4800" y="6171"/>
                          <a:pt x="4800" y="6171"/>
                        </a:cubicBezTo>
                        <a:cubicBezTo>
                          <a:pt x="3600" y="6171"/>
                          <a:pt x="3600" y="10800"/>
                          <a:pt x="3600" y="13885"/>
                        </a:cubicBezTo>
                        <a:cubicBezTo>
                          <a:pt x="3600" y="16971"/>
                          <a:pt x="3600" y="16971"/>
                          <a:pt x="3600" y="16971"/>
                        </a:cubicBezTo>
                        <a:cubicBezTo>
                          <a:pt x="1200" y="16971"/>
                          <a:pt x="1200" y="16971"/>
                          <a:pt x="1200" y="16971"/>
                        </a:cubicBezTo>
                        <a:cubicBezTo>
                          <a:pt x="0" y="16971"/>
                          <a:pt x="0" y="18514"/>
                          <a:pt x="0" y="18514"/>
                        </a:cubicBezTo>
                        <a:cubicBezTo>
                          <a:pt x="0" y="20057"/>
                          <a:pt x="0" y="20057"/>
                          <a:pt x="1200" y="20057"/>
                        </a:cubicBezTo>
                        <a:cubicBezTo>
                          <a:pt x="1200" y="20057"/>
                          <a:pt x="1200" y="20057"/>
                          <a:pt x="1200" y="20057"/>
                        </a:cubicBezTo>
                        <a:cubicBezTo>
                          <a:pt x="1200" y="20057"/>
                          <a:pt x="1200" y="20057"/>
                          <a:pt x="1200" y="21600"/>
                        </a:cubicBezTo>
                        <a:cubicBezTo>
                          <a:pt x="1200" y="21600"/>
                          <a:pt x="1200" y="21600"/>
                          <a:pt x="1200" y="21600"/>
                        </a:cubicBezTo>
                        <a:cubicBezTo>
                          <a:pt x="1200" y="21600"/>
                          <a:pt x="2400" y="21600"/>
                          <a:pt x="2400" y="21600"/>
                        </a:cubicBezTo>
                        <a:cubicBezTo>
                          <a:pt x="2400" y="21600"/>
                          <a:pt x="3600" y="21600"/>
                          <a:pt x="3600" y="21600"/>
                        </a:cubicBezTo>
                        <a:cubicBezTo>
                          <a:pt x="4800" y="21600"/>
                          <a:pt x="4800" y="21600"/>
                          <a:pt x="6000" y="21600"/>
                        </a:cubicBezTo>
                        <a:cubicBezTo>
                          <a:pt x="7200" y="21600"/>
                          <a:pt x="8400" y="21600"/>
                          <a:pt x="9600" y="21600"/>
                        </a:cubicBezTo>
                        <a:cubicBezTo>
                          <a:pt x="9600" y="20057"/>
                          <a:pt x="9600" y="20057"/>
                          <a:pt x="9600" y="20057"/>
                        </a:cubicBezTo>
                        <a:cubicBezTo>
                          <a:pt x="9600" y="15428"/>
                          <a:pt x="9600" y="15428"/>
                          <a:pt x="9600" y="15428"/>
                        </a:cubicBezTo>
                        <a:cubicBezTo>
                          <a:pt x="12000" y="16971"/>
                          <a:pt x="12000" y="16971"/>
                          <a:pt x="12000" y="16971"/>
                        </a:cubicBezTo>
                        <a:cubicBezTo>
                          <a:pt x="12000" y="16971"/>
                          <a:pt x="12000" y="16971"/>
                          <a:pt x="12000" y="16971"/>
                        </a:cubicBezTo>
                        <a:cubicBezTo>
                          <a:pt x="13200" y="16971"/>
                          <a:pt x="15600" y="16971"/>
                          <a:pt x="18000" y="15428"/>
                        </a:cubicBezTo>
                        <a:cubicBezTo>
                          <a:pt x="18000" y="15428"/>
                          <a:pt x="18000" y="15428"/>
                          <a:pt x="18000" y="15428"/>
                        </a:cubicBezTo>
                        <a:cubicBezTo>
                          <a:pt x="21600" y="15428"/>
                          <a:pt x="21600" y="15428"/>
                          <a:pt x="21600" y="15428"/>
                        </a:cubicBezTo>
                        <a:cubicBezTo>
                          <a:pt x="21600" y="12342"/>
                          <a:pt x="20400" y="7714"/>
                          <a:pt x="19200" y="6171"/>
                        </a:cubicBezTo>
                        <a:cubicBezTo>
                          <a:pt x="18000" y="0"/>
                          <a:pt x="18000" y="0"/>
                          <a:pt x="18000" y="0"/>
                        </a:cubicBezTo>
                        <a:cubicBezTo>
                          <a:pt x="18000" y="0"/>
                          <a:pt x="18000" y="0"/>
                          <a:pt x="1800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54" name="Shape">
                    <a:extLst>
                      <a:ext uri="{FF2B5EF4-FFF2-40B4-BE49-F238E27FC236}">
                        <a16:creationId xmlns:a16="http://schemas.microsoft.com/office/drawing/2014/main" id="{5E27376D-52FD-4E22-8F63-FE6D9C685BC3}"/>
                      </a:ext>
                    </a:extLst>
                  </p:cNvPr>
                  <p:cNvSpPr/>
                  <p:nvPr/>
                </p:nvSpPr>
                <p:spPr>
                  <a:xfrm>
                    <a:off x="808306" y="341678"/>
                    <a:ext cx="141053" cy="166057"/>
                  </a:xfrm>
                  <a:custGeom>
                    <a:avLst/>
                    <a:gdLst/>
                    <a:ahLst/>
                    <a:cxnLst>
                      <a:cxn ang="0">
                        <a:pos x="wd2" y="hd2"/>
                      </a:cxn>
                      <a:cxn ang="5400000">
                        <a:pos x="wd2" y="hd2"/>
                      </a:cxn>
                      <a:cxn ang="10800000">
                        <a:pos x="wd2" y="hd2"/>
                      </a:cxn>
                      <a:cxn ang="16200000">
                        <a:pos x="wd2" y="hd2"/>
                      </a:cxn>
                    </a:cxnLst>
                    <a:rect l="0" t="0" r="r" b="b"/>
                    <a:pathLst>
                      <a:path w="21600" h="21600" extrusionOk="0">
                        <a:moveTo>
                          <a:pt x="4205" y="1871"/>
                        </a:moveTo>
                        <a:cubicBezTo>
                          <a:pt x="4205" y="1871"/>
                          <a:pt x="4014" y="1871"/>
                          <a:pt x="4014" y="2015"/>
                        </a:cubicBezTo>
                        <a:cubicBezTo>
                          <a:pt x="4014" y="2015"/>
                          <a:pt x="4014" y="2015"/>
                          <a:pt x="4014" y="2015"/>
                        </a:cubicBezTo>
                        <a:cubicBezTo>
                          <a:pt x="4014" y="2015"/>
                          <a:pt x="4014" y="2159"/>
                          <a:pt x="4014" y="2159"/>
                        </a:cubicBezTo>
                        <a:cubicBezTo>
                          <a:pt x="4014" y="2159"/>
                          <a:pt x="3823" y="2159"/>
                          <a:pt x="3823" y="2159"/>
                        </a:cubicBezTo>
                        <a:cubicBezTo>
                          <a:pt x="3823" y="2159"/>
                          <a:pt x="3823" y="2159"/>
                          <a:pt x="3823" y="2159"/>
                        </a:cubicBezTo>
                        <a:cubicBezTo>
                          <a:pt x="4205" y="2591"/>
                          <a:pt x="4778" y="3455"/>
                          <a:pt x="4969" y="3455"/>
                        </a:cubicBezTo>
                        <a:cubicBezTo>
                          <a:pt x="5352" y="3599"/>
                          <a:pt x="5543" y="3743"/>
                          <a:pt x="5734" y="4031"/>
                        </a:cubicBezTo>
                        <a:cubicBezTo>
                          <a:pt x="5925" y="4175"/>
                          <a:pt x="6307" y="4463"/>
                          <a:pt x="6307" y="4463"/>
                        </a:cubicBezTo>
                        <a:cubicBezTo>
                          <a:pt x="6881" y="4607"/>
                          <a:pt x="9175" y="5183"/>
                          <a:pt x="10704" y="5615"/>
                        </a:cubicBezTo>
                        <a:cubicBezTo>
                          <a:pt x="12424" y="6047"/>
                          <a:pt x="13380" y="6047"/>
                          <a:pt x="13571" y="6047"/>
                        </a:cubicBezTo>
                        <a:cubicBezTo>
                          <a:pt x="13953" y="6047"/>
                          <a:pt x="14718" y="6191"/>
                          <a:pt x="14909" y="6479"/>
                        </a:cubicBezTo>
                        <a:cubicBezTo>
                          <a:pt x="14909" y="6623"/>
                          <a:pt x="14909" y="6767"/>
                          <a:pt x="14527" y="6911"/>
                        </a:cubicBezTo>
                        <a:cubicBezTo>
                          <a:pt x="14145" y="7199"/>
                          <a:pt x="9557" y="10656"/>
                          <a:pt x="8984" y="11231"/>
                        </a:cubicBezTo>
                        <a:cubicBezTo>
                          <a:pt x="8410" y="11664"/>
                          <a:pt x="8028" y="11664"/>
                          <a:pt x="7454" y="11664"/>
                        </a:cubicBezTo>
                        <a:cubicBezTo>
                          <a:pt x="7454" y="11664"/>
                          <a:pt x="7263" y="11664"/>
                          <a:pt x="7072" y="11664"/>
                        </a:cubicBezTo>
                        <a:cubicBezTo>
                          <a:pt x="6881" y="11664"/>
                          <a:pt x="6499" y="11664"/>
                          <a:pt x="6307" y="11664"/>
                        </a:cubicBezTo>
                        <a:cubicBezTo>
                          <a:pt x="5543" y="11664"/>
                          <a:pt x="4778" y="12095"/>
                          <a:pt x="4396" y="12383"/>
                        </a:cubicBezTo>
                        <a:cubicBezTo>
                          <a:pt x="4014" y="12672"/>
                          <a:pt x="3631" y="12815"/>
                          <a:pt x="3440" y="12815"/>
                        </a:cubicBezTo>
                        <a:cubicBezTo>
                          <a:pt x="3440" y="12815"/>
                          <a:pt x="3440" y="12815"/>
                          <a:pt x="3440" y="12815"/>
                        </a:cubicBezTo>
                        <a:cubicBezTo>
                          <a:pt x="3249" y="12815"/>
                          <a:pt x="3249" y="12815"/>
                          <a:pt x="3058" y="12815"/>
                        </a:cubicBezTo>
                        <a:cubicBezTo>
                          <a:pt x="3058" y="12815"/>
                          <a:pt x="3058" y="12815"/>
                          <a:pt x="3058" y="12815"/>
                        </a:cubicBezTo>
                        <a:cubicBezTo>
                          <a:pt x="2867" y="12815"/>
                          <a:pt x="2867" y="12815"/>
                          <a:pt x="2676" y="12815"/>
                        </a:cubicBezTo>
                        <a:cubicBezTo>
                          <a:pt x="2676" y="12815"/>
                          <a:pt x="2676" y="12815"/>
                          <a:pt x="2484" y="12815"/>
                        </a:cubicBezTo>
                        <a:cubicBezTo>
                          <a:pt x="2484" y="12959"/>
                          <a:pt x="2484" y="12959"/>
                          <a:pt x="2293" y="12959"/>
                        </a:cubicBezTo>
                        <a:cubicBezTo>
                          <a:pt x="2293" y="12959"/>
                          <a:pt x="2102" y="12959"/>
                          <a:pt x="2102" y="12959"/>
                        </a:cubicBezTo>
                        <a:cubicBezTo>
                          <a:pt x="2102" y="12959"/>
                          <a:pt x="1911" y="12959"/>
                          <a:pt x="1911" y="12959"/>
                        </a:cubicBezTo>
                        <a:cubicBezTo>
                          <a:pt x="955" y="13967"/>
                          <a:pt x="955" y="13967"/>
                          <a:pt x="955" y="13967"/>
                        </a:cubicBezTo>
                        <a:cubicBezTo>
                          <a:pt x="0" y="15119"/>
                          <a:pt x="0" y="15119"/>
                          <a:pt x="0" y="15119"/>
                        </a:cubicBezTo>
                        <a:cubicBezTo>
                          <a:pt x="191" y="20735"/>
                          <a:pt x="191" y="20735"/>
                          <a:pt x="191" y="20735"/>
                        </a:cubicBezTo>
                        <a:cubicBezTo>
                          <a:pt x="955" y="21600"/>
                          <a:pt x="955" y="21600"/>
                          <a:pt x="955" y="21600"/>
                        </a:cubicBezTo>
                        <a:cubicBezTo>
                          <a:pt x="1529" y="21023"/>
                          <a:pt x="2484" y="20304"/>
                          <a:pt x="3631" y="19439"/>
                        </a:cubicBezTo>
                        <a:cubicBezTo>
                          <a:pt x="4205" y="19007"/>
                          <a:pt x="4778" y="18576"/>
                          <a:pt x="5352" y="18143"/>
                        </a:cubicBezTo>
                        <a:cubicBezTo>
                          <a:pt x="7263" y="16703"/>
                          <a:pt x="8219" y="16272"/>
                          <a:pt x="9175" y="15839"/>
                        </a:cubicBezTo>
                        <a:cubicBezTo>
                          <a:pt x="10130" y="15551"/>
                          <a:pt x="12615" y="13680"/>
                          <a:pt x="14527" y="11951"/>
                        </a:cubicBezTo>
                        <a:cubicBezTo>
                          <a:pt x="15483" y="11087"/>
                          <a:pt x="16630" y="9792"/>
                          <a:pt x="16821" y="9071"/>
                        </a:cubicBezTo>
                        <a:cubicBezTo>
                          <a:pt x="17012" y="8351"/>
                          <a:pt x="17968" y="7343"/>
                          <a:pt x="18923" y="6479"/>
                        </a:cubicBezTo>
                        <a:cubicBezTo>
                          <a:pt x="19688" y="5759"/>
                          <a:pt x="20835" y="3887"/>
                          <a:pt x="20835" y="3455"/>
                        </a:cubicBezTo>
                        <a:cubicBezTo>
                          <a:pt x="20835" y="3167"/>
                          <a:pt x="20835" y="2735"/>
                          <a:pt x="21026" y="2159"/>
                        </a:cubicBezTo>
                        <a:cubicBezTo>
                          <a:pt x="21217" y="1727"/>
                          <a:pt x="21408" y="1151"/>
                          <a:pt x="21600" y="575"/>
                        </a:cubicBezTo>
                        <a:cubicBezTo>
                          <a:pt x="21600" y="287"/>
                          <a:pt x="21408" y="143"/>
                          <a:pt x="21408" y="0"/>
                        </a:cubicBezTo>
                        <a:cubicBezTo>
                          <a:pt x="21217" y="0"/>
                          <a:pt x="21026" y="0"/>
                          <a:pt x="20835" y="143"/>
                        </a:cubicBezTo>
                        <a:cubicBezTo>
                          <a:pt x="20261" y="1007"/>
                          <a:pt x="17012" y="1295"/>
                          <a:pt x="15674" y="1295"/>
                        </a:cubicBezTo>
                        <a:cubicBezTo>
                          <a:pt x="14145" y="1295"/>
                          <a:pt x="12998" y="1439"/>
                          <a:pt x="12424" y="1871"/>
                        </a:cubicBezTo>
                        <a:cubicBezTo>
                          <a:pt x="12233" y="2159"/>
                          <a:pt x="11660" y="2159"/>
                          <a:pt x="11277" y="2159"/>
                        </a:cubicBezTo>
                        <a:cubicBezTo>
                          <a:pt x="11086" y="2159"/>
                          <a:pt x="10895" y="2159"/>
                          <a:pt x="10895" y="2159"/>
                        </a:cubicBezTo>
                        <a:cubicBezTo>
                          <a:pt x="10704" y="2159"/>
                          <a:pt x="10513" y="2159"/>
                          <a:pt x="10322" y="2159"/>
                        </a:cubicBezTo>
                        <a:cubicBezTo>
                          <a:pt x="9939" y="2159"/>
                          <a:pt x="9748" y="2159"/>
                          <a:pt x="9748" y="2159"/>
                        </a:cubicBezTo>
                        <a:cubicBezTo>
                          <a:pt x="9366" y="2591"/>
                          <a:pt x="8410" y="2879"/>
                          <a:pt x="7454" y="2879"/>
                        </a:cubicBezTo>
                        <a:cubicBezTo>
                          <a:pt x="6499" y="2879"/>
                          <a:pt x="5925" y="2447"/>
                          <a:pt x="5543" y="1871"/>
                        </a:cubicBezTo>
                        <a:cubicBezTo>
                          <a:pt x="5352" y="1583"/>
                          <a:pt x="5161" y="1439"/>
                          <a:pt x="4778" y="1295"/>
                        </a:cubicBezTo>
                        <a:cubicBezTo>
                          <a:pt x="4778" y="1295"/>
                          <a:pt x="4778" y="1295"/>
                          <a:pt x="4587" y="1439"/>
                        </a:cubicBezTo>
                        <a:cubicBezTo>
                          <a:pt x="4587" y="1439"/>
                          <a:pt x="4587" y="1439"/>
                          <a:pt x="4587" y="1439"/>
                        </a:cubicBezTo>
                        <a:cubicBezTo>
                          <a:pt x="4396" y="1583"/>
                          <a:pt x="4205" y="1727"/>
                          <a:pt x="4205" y="1871"/>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55" name="Shape">
                    <a:extLst>
                      <a:ext uri="{FF2B5EF4-FFF2-40B4-BE49-F238E27FC236}">
                        <a16:creationId xmlns:a16="http://schemas.microsoft.com/office/drawing/2014/main" id="{3B424A9A-E3AD-4E6A-972F-AABA591198F5}"/>
                      </a:ext>
                    </a:extLst>
                  </p:cNvPr>
                  <p:cNvSpPr/>
                  <p:nvPr/>
                </p:nvSpPr>
                <p:spPr>
                  <a:xfrm>
                    <a:off x="64018" y="21055"/>
                    <a:ext cx="155627" cy="111497"/>
                  </a:xfrm>
                  <a:custGeom>
                    <a:avLst/>
                    <a:gdLst/>
                    <a:ahLst/>
                    <a:cxnLst>
                      <a:cxn ang="0">
                        <a:pos x="wd2" y="hd2"/>
                      </a:cxn>
                      <a:cxn ang="5400000">
                        <a:pos x="wd2" y="hd2"/>
                      </a:cxn>
                      <a:cxn ang="10800000">
                        <a:pos x="wd2" y="hd2"/>
                      </a:cxn>
                      <a:cxn ang="16200000">
                        <a:pos x="wd2" y="hd2"/>
                      </a:cxn>
                    </a:cxnLst>
                    <a:rect l="0" t="0" r="r" b="b"/>
                    <a:pathLst>
                      <a:path w="21600" h="21600" extrusionOk="0">
                        <a:moveTo>
                          <a:pt x="6912" y="20304"/>
                        </a:moveTo>
                        <a:cubicBezTo>
                          <a:pt x="6912" y="20304"/>
                          <a:pt x="6912" y="20304"/>
                          <a:pt x="6912" y="20304"/>
                        </a:cubicBezTo>
                        <a:cubicBezTo>
                          <a:pt x="6912" y="20088"/>
                          <a:pt x="6912" y="20088"/>
                          <a:pt x="6912" y="20088"/>
                        </a:cubicBezTo>
                        <a:cubicBezTo>
                          <a:pt x="6912" y="19872"/>
                          <a:pt x="6912" y="19872"/>
                          <a:pt x="6912" y="19872"/>
                        </a:cubicBezTo>
                        <a:cubicBezTo>
                          <a:pt x="6912" y="19872"/>
                          <a:pt x="6912" y="19872"/>
                          <a:pt x="6912" y="19872"/>
                        </a:cubicBezTo>
                        <a:cubicBezTo>
                          <a:pt x="6912" y="19656"/>
                          <a:pt x="6912" y="19656"/>
                          <a:pt x="6912" y="19656"/>
                        </a:cubicBezTo>
                        <a:cubicBezTo>
                          <a:pt x="6912" y="19656"/>
                          <a:pt x="6912" y="19656"/>
                          <a:pt x="6912" y="19656"/>
                        </a:cubicBezTo>
                        <a:cubicBezTo>
                          <a:pt x="6912" y="19656"/>
                          <a:pt x="6912" y="19656"/>
                          <a:pt x="6912" y="19440"/>
                        </a:cubicBezTo>
                        <a:cubicBezTo>
                          <a:pt x="6912" y="19440"/>
                          <a:pt x="6912" y="19440"/>
                          <a:pt x="6912" y="19440"/>
                        </a:cubicBezTo>
                        <a:cubicBezTo>
                          <a:pt x="6912" y="19440"/>
                          <a:pt x="6912" y="19440"/>
                          <a:pt x="6912" y="19440"/>
                        </a:cubicBezTo>
                        <a:cubicBezTo>
                          <a:pt x="6912" y="19440"/>
                          <a:pt x="6912" y="19440"/>
                          <a:pt x="6912" y="19440"/>
                        </a:cubicBezTo>
                        <a:cubicBezTo>
                          <a:pt x="6912" y="19224"/>
                          <a:pt x="6912" y="18792"/>
                          <a:pt x="10195" y="16632"/>
                        </a:cubicBezTo>
                        <a:cubicBezTo>
                          <a:pt x="10368" y="16416"/>
                          <a:pt x="10540" y="16416"/>
                          <a:pt x="10886" y="16416"/>
                        </a:cubicBezTo>
                        <a:cubicBezTo>
                          <a:pt x="11059" y="16416"/>
                          <a:pt x="11059" y="16416"/>
                          <a:pt x="11059" y="16416"/>
                        </a:cubicBezTo>
                        <a:cubicBezTo>
                          <a:pt x="11231" y="16416"/>
                          <a:pt x="11231" y="16416"/>
                          <a:pt x="11231" y="16416"/>
                        </a:cubicBezTo>
                        <a:cubicBezTo>
                          <a:pt x="11231" y="15552"/>
                          <a:pt x="12095" y="15552"/>
                          <a:pt x="12614" y="15552"/>
                        </a:cubicBezTo>
                        <a:cubicBezTo>
                          <a:pt x="12787" y="15552"/>
                          <a:pt x="13132" y="15552"/>
                          <a:pt x="13305" y="15552"/>
                        </a:cubicBezTo>
                        <a:cubicBezTo>
                          <a:pt x="13651" y="15552"/>
                          <a:pt x="13996" y="15120"/>
                          <a:pt x="13996" y="14472"/>
                        </a:cubicBezTo>
                        <a:cubicBezTo>
                          <a:pt x="13996" y="13608"/>
                          <a:pt x="14860" y="13608"/>
                          <a:pt x="15379" y="13608"/>
                        </a:cubicBezTo>
                        <a:cubicBezTo>
                          <a:pt x="15552" y="13608"/>
                          <a:pt x="15552" y="13608"/>
                          <a:pt x="15724" y="13392"/>
                        </a:cubicBezTo>
                        <a:cubicBezTo>
                          <a:pt x="15897" y="13392"/>
                          <a:pt x="15897" y="13392"/>
                          <a:pt x="16070" y="13176"/>
                        </a:cubicBezTo>
                        <a:cubicBezTo>
                          <a:pt x="16070" y="13176"/>
                          <a:pt x="16243" y="12744"/>
                          <a:pt x="16588" y="12744"/>
                        </a:cubicBezTo>
                        <a:cubicBezTo>
                          <a:pt x="16588" y="12744"/>
                          <a:pt x="16588" y="12528"/>
                          <a:pt x="16588" y="12312"/>
                        </a:cubicBezTo>
                        <a:cubicBezTo>
                          <a:pt x="16588" y="12096"/>
                          <a:pt x="16588" y="11880"/>
                          <a:pt x="16588" y="11664"/>
                        </a:cubicBezTo>
                        <a:cubicBezTo>
                          <a:pt x="16588" y="11232"/>
                          <a:pt x="16588" y="10584"/>
                          <a:pt x="17107" y="10584"/>
                        </a:cubicBezTo>
                        <a:cubicBezTo>
                          <a:pt x="17279" y="10584"/>
                          <a:pt x="17279" y="10584"/>
                          <a:pt x="17279" y="10584"/>
                        </a:cubicBezTo>
                        <a:cubicBezTo>
                          <a:pt x="17452" y="10584"/>
                          <a:pt x="17452" y="10584"/>
                          <a:pt x="17625" y="10584"/>
                        </a:cubicBezTo>
                        <a:cubicBezTo>
                          <a:pt x="17971" y="10584"/>
                          <a:pt x="18316" y="10367"/>
                          <a:pt x="18316" y="10151"/>
                        </a:cubicBezTo>
                        <a:cubicBezTo>
                          <a:pt x="18316" y="9503"/>
                          <a:pt x="19180" y="9503"/>
                          <a:pt x="19699" y="9503"/>
                        </a:cubicBezTo>
                        <a:cubicBezTo>
                          <a:pt x="20217" y="9503"/>
                          <a:pt x="20736" y="9503"/>
                          <a:pt x="21081" y="9503"/>
                        </a:cubicBezTo>
                        <a:cubicBezTo>
                          <a:pt x="21254" y="9503"/>
                          <a:pt x="21427" y="9503"/>
                          <a:pt x="21600" y="9503"/>
                        </a:cubicBezTo>
                        <a:cubicBezTo>
                          <a:pt x="21600" y="9503"/>
                          <a:pt x="21600" y="9287"/>
                          <a:pt x="21600" y="9071"/>
                        </a:cubicBezTo>
                        <a:cubicBezTo>
                          <a:pt x="21600" y="8639"/>
                          <a:pt x="21254" y="7991"/>
                          <a:pt x="21081" y="7775"/>
                        </a:cubicBezTo>
                        <a:cubicBezTo>
                          <a:pt x="20563" y="7775"/>
                          <a:pt x="20736" y="6911"/>
                          <a:pt x="20736" y="6048"/>
                        </a:cubicBezTo>
                        <a:cubicBezTo>
                          <a:pt x="20736" y="5832"/>
                          <a:pt x="20736" y="5400"/>
                          <a:pt x="20736" y="5183"/>
                        </a:cubicBezTo>
                        <a:cubicBezTo>
                          <a:pt x="20736" y="4104"/>
                          <a:pt x="20563" y="3456"/>
                          <a:pt x="20217" y="3024"/>
                        </a:cubicBezTo>
                        <a:cubicBezTo>
                          <a:pt x="20217" y="2808"/>
                          <a:pt x="20217" y="2808"/>
                          <a:pt x="20217" y="2592"/>
                        </a:cubicBezTo>
                        <a:cubicBezTo>
                          <a:pt x="20217" y="2592"/>
                          <a:pt x="20044" y="2592"/>
                          <a:pt x="20044" y="2592"/>
                        </a:cubicBezTo>
                        <a:cubicBezTo>
                          <a:pt x="20044" y="2592"/>
                          <a:pt x="20044" y="2376"/>
                          <a:pt x="20044" y="2376"/>
                        </a:cubicBezTo>
                        <a:cubicBezTo>
                          <a:pt x="20044" y="2376"/>
                          <a:pt x="20044" y="2376"/>
                          <a:pt x="20044" y="2376"/>
                        </a:cubicBezTo>
                        <a:cubicBezTo>
                          <a:pt x="19699" y="2376"/>
                          <a:pt x="19353" y="2160"/>
                          <a:pt x="19008" y="1944"/>
                        </a:cubicBezTo>
                        <a:cubicBezTo>
                          <a:pt x="18662" y="1944"/>
                          <a:pt x="18316" y="1728"/>
                          <a:pt x="17971" y="1728"/>
                        </a:cubicBezTo>
                        <a:cubicBezTo>
                          <a:pt x="17798" y="1728"/>
                          <a:pt x="17798" y="1728"/>
                          <a:pt x="17798" y="1728"/>
                        </a:cubicBezTo>
                        <a:cubicBezTo>
                          <a:pt x="17625" y="1728"/>
                          <a:pt x="17279" y="1728"/>
                          <a:pt x="17107" y="1728"/>
                        </a:cubicBezTo>
                        <a:cubicBezTo>
                          <a:pt x="16761" y="1728"/>
                          <a:pt x="16416" y="1944"/>
                          <a:pt x="16070" y="1944"/>
                        </a:cubicBezTo>
                        <a:cubicBezTo>
                          <a:pt x="15552" y="1944"/>
                          <a:pt x="14860" y="1728"/>
                          <a:pt x="14342" y="1080"/>
                        </a:cubicBezTo>
                        <a:cubicBezTo>
                          <a:pt x="13824" y="432"/>
                          <a:pt x="13478" y="0"/>
                          <a:pt x="13305" y="0"/>
                        </a:cubicBezTo>
                        <a:cubicBezTo>
                          <a:pt x="13132" y="0"/>
                          <a:pt x="13132" y="0"/>
                          <a:pt x="12960" y="216"/>
                        </a:cubicBezTo>
                        <a:cubicBezTo>
                          <a:pt x="12787" y="432"/>
                          <a:pt x="12268" y="1944"/>
                          <a:pt x="11923" y="2808"/>
                        </a:cubicBezTo>
                        <a:cubicBezTo>
                          <a:pt x="11577" y="3672"/>
                          <a:pt x="11231" y="4535"/>
                          <a:pt x="11059" y="4967"/>
                        </a:cubicBezTo>
                        <a:cubicBezTo>
                          <a:pt x="10368" y="6048"/>
                          <a:pt x="8639" y="6911"/>
                          <a:pt x="7775" y="6911"/>
                        </a:cubicBezTo>
                        <a:cubicBezTo>
                          <a:pt x="7430" y="6911"/>
                          <a:pt x="7430" y="7127"/>
                          <a:pt x="7084" y="7775"/>
                        </a:cubicBezTo>
                        <a:cubicBezTo>
                          <a:pt x="6912" y="8207"/>
                          <a:pt x="6739" y="8639"/>
                          <a:pt x="6566" y="8855"/>
                        </a:cubicBezTo>
                        <a:cubicBezTo>
                          <a:pt x="6220" y="9071"/>
                          <a:pt x="6220" y="9503"/>
                          <a:pt x="6047" y="9719"/>
                        </a:cubicBezTo>
                        <a:cubicBezTo>
                          <a:pt x="6047" y="10151"/>
                          <a:pt x="5875" y="10801"/>
                          <a:pt x="5356" y="11232"/>
                        </a:cubicBezTo>
                        <a:cubicBezTo>
                          <a:pt x="4838" y="11664"/>
                          <a:pt x="5183" y="13608"/>
                          <a:pt x="5529" y="14472"/>
                        </a:cubicBezTo>
                        <a:cubicBezTo>
                          <a:pt x="5529" y="14688"/>
                          <a:pt x="5529" y="14904"/>
                          <a:pt x="5529" y="15336"/>
                        </a:cubicBezTo>
                        <a:cubicBezTo>
                          <a:pt x="5356" y="16416"/>
                          <a:pt x="3974" y="18360"/>
                          <a:pt x="3110" y="19008"/>
                        </a:cubicBezTo>
                        <a:cubicBezTo>
                          <a:pt x="2764" y="19224"/>
                          <a:pt x="2419" y="19440"/>
                          <a:pt x="2246" y="19872"/>
                        </a:cubicBezTo>
                        <a:cubicBezTo>
                          <a:pt x="1727" y="20520"/>
                          <a:pt x="1209" y="21168"/>
                          <a:pt x="0" y="21384"/>
                        </a:cubicBezTo>
                        <a:cubicBezTo>
                          <a:pt x="0" y="21384"/>
                          <a:pt x="0" y="21384"/>
                          <a:pt x="0" y="21384"/>
                        </a:cubicBezTo>
                        <a:cubicBezTo>
                          <a:pt x="5875" y="21384"/>
                          <a:pt x="5875" y="21384"/>
                          <a:pt x="5875" y="21384"/>
                        </a:cubicBezTo>
                        <a:cubicBezTo>
                          <a:pt x="6047" y="21384"/>
                          <a:pt x="6047" y="21384"/>
                          <a:pt x="6220" y="21384"/>
                        </a:cubicBezTo>
                        <a:cubicBezTo>
                          <a:pt x="6220" y="21384"/>
                          <a:pt x="6220" y="21384"/>
                          <a:pt x="6220" y="21384"/>
                        </a:cubicBezTo>
                        <a:cubicBezTo>
                          <a:pt x="6393" y="21384"/>
                          <a:pt x="6393" y="21384"/>
                          <a:pt x="6566" y="21384"/>
                        </a:cubicBezTo>
                        <a:cubicBezTo>
                          <a:pt x="6566" y="21384"/>
                          <a:pt x="6566" y="21384"/>
                          <a:pt x="6566" y="21600"/>
                        </a:cubicBezTo>
                        <a:cubicBezTo>
                          <a:pt x="6566" y="21600"/>
                          <a:pt x="6739" y="21600"/>
                          <a:pt x="6739" y="21600"/>
                        </a:cubicBezTo>
                        <a:cubicBezTo>
                          <a:pt x="6739" y="21600"/>
                          <a:pt x="6739" y="21600"/>
                          <a:pt x="6912" y="21600"/>
                        </a:cubicBezTo>
                        <a:cubicBezTo>
                          <a:pt x="6912" y="21600"/>
                          <a:pt x="6912" y="21600"/>
                          <a:pt x="6912" y="21600"/>
                        </a:cubicBezTo>
                        <a:cubicBezTo>
                          <a:pt x="6912" y="20952"/>
                          <a:pt x="6912" y="20520"/>
                          <a:pt x="6912" y="20304"/>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56" name="Shape">
                    <a:extLst>
                      <a:ext uri="{FF2B5EF4-FFF2-40B4-BE49-F238E27FC236}">
                        <a16:creationId xmlns:a16="http://schemas.microsoft.com/office/drawing/2014/main" id="{E9F4C2AF-B5C6-4FBA-AE6E-1E86A78FE6BA}"/>
                      </a:ext>
                    </a:extLst>
                  </p:cNvPr>
                  <p:cNvSpPr/>
                  <p:nvPr/>
                </p:nvSpPr>
                <p:spPr>
                  <a:xfrm>
                    <a:off x="347681" y="-1"/>
                    <a:ext cx="52048" cy="94271"/>
                  </a:xfrm>
                  <a:custGeom>
                    <a:avLst/>
                    <a:gdLst/>
                    <a:ahLst/>
                    <a:cxnLst>
                      <a:cxn ang="0">
                        <a:pos x="wd2" y="hd2"/>
                      </a:cxn>
                      <a:cxn ang="5400000">
                        <a:pos x="wd2" y="hd2"/>
                      </a:cxn>
                      <a:cxn ang="10800000">
                        <a:pos x="wd2" y="hd2"/>
                      </a:cxn>
                      <a:cxn ang="16200000">
                        <a:pos x="wd2" y="hd2"/>
                      </a:cxn>
                    </a:cxnLst>
                    <a:rect l="0" t="0" r="r" b="b"/>
                    <a:pathLst>
                      <a:path w="21600" h="21600" extrusionOk="0">
                        <a:moveTo>
                          <a:pt x="12343" y="21600"/>
                        </a:moveTo>
                        <a:cubicBezTo>
                          <a:pt x="12343" y="21600"/>
                          <a:pt x="12858" y="21600"/>
                          <a:pt x="12858" y="21600"/>
                        </a:cubicBezTo>
                        <a:cubicBezTo>
                          <a:pt x="12858" y="21600"/>
                          <a:pt x="12858" y="21346"/>
                          <a:pt x="12858" y="21346"/>
                        </a:cubicBezTo>
                        <a:cubicBezTo>
                          <a:pt x="13372" y="21346"/>
                          <a:pt x="13372" y="21346"/>
                          <a:pt x="13372" y="21092"/>
                        </a:cubicBezTo>
                        <a:cubicBezTo>
                          <a:pt x="13886" y="20584"/>
                          <a:pt x="14401" y="19568"/>
                          <a:pt x="14401" y="19313"/>
                        </a:cubicBezTo>
                        <a:cubicBezTo>
                          <a:pt x="13886" y="18805"/>
                          <a:pt x="13886" y="18043"/>
                          <a:pt x="14915" y="17535"/>
                        </a:cubicBezTo>
                        <a:cubicBezTo>
                          <a:pt x="15429" y="17280"/>
                          <a:pt x="15943" y="17026"/>
                          <a:pt x="16458" y="16772"/>
                        </a:cubicBezTo>
                        <a:cubicBezTo>
                          <a:pt x="18515" y="15756"/>
                          <a:pt x="19543" y="15502"/>
                          <a:pt x="20058" y="15248"/>
                        </a:cubicBezTo>
                        <a:cubicBezTo>
                          <a:pt x="20058" y="15248"/>
                          <a:pt x="20572" y="15248"/>
                          <a:pt x="20572" y="15248"/>
                        </a:cubicBezTo>
                        <a:cubicBezTo>
                          <a:pt x="21600" y="15248"/>
                          <a:pt x="21600" y="15248"/>
                          <a:pt x="21600" y="14993"/>
                        </a:cubicBezTo>
                        <a:cubicBezTo>
                          <a:pt x="21600" y="14739"/>
                          <a:pt x="21600" y="14739"/>
                          <a:pt x="21600" y="14485"/>
                        </a:cubicBezTo>
                        <a:cubicBezTo>
                          <a:pt x="21600" y="14485"/>
                          <a:pt x="21600" y="14485"/>
                          <a:pt x="21600" y="14485"/>
                        </a:cubicBezTo>
                        <a:cubicBezTo>
                          <a:pt x="21600" y="14231"/>
                          <a:pt x="21600" y="13977"/>
                          <a:pt x="21600" y="13723"/>
                        </a:cubicBezTo>
                        <a:cubicBezTo>
                          <a:pt x="21600" y="13723"/>
                          <a:pt x="21600" y="13723"/>
                          <a:pt x="21600" y="13723"/>
                        </a:cubicBezTo>
                        <a:cubicBezTo>
                          <a:pt x="20572" y="13215"/>
                          <a:pt x="19543" y="12706"/>
                          <a:pt x="19543" y="12198"/>
                        </a:cubicBezTo>
                        <a:cubicBezTo>
                          <a:pt x="19543" y="11944"/>
                          <a:pt x="19029" y="11690"/>
                          <a:pt x="19029" y="11690"/>
                        </a:cubicBezTo>
                        <a:cubicBezTo>
                          <a:pt x="17486" y="12452"/>
                          <a:pt x="13372" y="11690"/>
                          <a:pt x="12858" y="10418"/>
                        </a:cubicBezTo>
                        <a:cubicBezTo>
                          <a:pt x="12343" y="9402"/>
                          <a:pt x="13886" y="8894"/>
                          <a:pt x="15429" y="8640"/>
                        </a:cubicBezTo>
                        <a:cubicBezTo>
                          <a:pt x="15943" y="8385"/>
                          <a:pt x="16972" y="8131"/>
                          <a:pt x="17486" y="7877"/>
                        </a:cubicBezTo>
                        <a:cubicBezTo>
                          <a:pt x="18515" y="7369"/>
                          <a:pt x="19029" y="6861"/>
                          <a:pt x="19029" y="6352"/>
                        </a:cubicBezTo>
                        <a:cubicBezTo>
                          <a:pt x="19029" y="5590"/>
                          <a:pt x="18515" y="5082"/>
                          <a:pt x="18000" y="4828"/>
                        </a:cubicBezTo>
                        <a:cubicBezTo>
                          <a:pt x="16972" y="4320"/>
                          <a:pt x="16458" y="4065"/>
                          <a:pt x="15943" y="3557"/>
                        </a:cubicBezTo>
                        <a:cubicBezTo>
                          <a:pt x="15943" y="2795"/>
                          <a:pt x="16972" y="2287"/>
                          <a:pt x="18000" y="1778"/>
                        </a:cubicBezTo>
                        <a:cubicBezTo>
                          <a:pt x="18515" y="1778"/>
                          <a:pt x="18515" y="1778"/>
                          <a:pt x="18515" y="1524"/>
                        </a:cubicBezTo>
                        <a:cubicBezTo>
                          <a:pt x="19029" y="1524"/>
                          <a:pt x="19029" y="1524"/>
                          <a:pt x="19029" y="1524"/>
                        </a:cubicBezTo>
                        <a:cubicBezTo>
                          <a:pt x="18515" y="1524"/>
                          <a:pt x="18000" y="1778"/>
                          <a:pt x="17486" y="1778"/>
                        </a:cubicBezTo>
                        <a:cubicBezTo>
                          <a:pt x="16972" y="1778"/>
                          <a:pt x="15429" y="1524"/>
                          <a:pt x="14915" y="508"/>
                        </a:cubicBezTo>
                        <a:cubicBezTo>
                          <a:pt x="14915" y="254"/>
                          <a:pt x="13886" y="0"/>
                          <a:pt x="12343" y="0"/>
                        </a:cubicBezTo>
                        <a:cubicBezTo>
                          <a:pt x="10800" y="0"/>
                          <a:pt x="9257" y="254"/>
                          <a:pt x="8742" y="508"/>
                        </a:cubicBezTo>
                        <a:cubicBezTo>
                          <a:pt x="8228" y="1016"/>
                          <a:pt x="7200" y="1016"/>
                          <a:pt x="5657" y="1270"/>
                        </a:cubicBezTo>
                        <a:cubicBezTo>
                          <a:pt x="5657" y="1270"/>
                          <a:pt x="5657" y="1524"/>
                          <a:pt x="5657" y="1524"/>
                        </a:cubicBezTo>
                        <a:cubicBezTo>
                          <a:pt x="5657" y="1778"/>
                          <a:pt x="5657" y="1778"/>
                          <a:pt x="5657" y="2032"/>
                        </a:cubicBezTo>
                        <a:cubicBezTo>
                          <a:pt x="5657" y="2032"/>
                          <a:pt x="5657" y="2287"/>
                          <a:pt x="5657" y="2541"/>
                        </a:cubicBezTo>
                        <a:cubicBezTo>
                          <a:pt x="5657" y="2541"/>
                          <a:pt x="5657" y="2795"/>
                          <a:pt x="5657" y="2795"/>
                        </a:cubicBezTo>
                        <a:cubicBezTo>
                          <a:pt x="5657" y="3049"/>
                          <a:pt x="5142" y="3049"/>
                          <a:pt x="5142" y="3303"/>
                        </a:cubicBezTo>
                        <a:cubicBezTo>
                          <a:pt x="5142" y="3303"/>
                          <a:pt x="5142" y="3303"/>
                          <a:pt x="5142" y="3557"/>
                        </a:cubicBezTo>
                        <a:cubicBezTo>
                          <a:pt x="5142" y="3557"/>
                          <a:pt x="5142" y="3557"/>
                          <a:pt x="5142" y="3811"/>
                        </a:cubicBezTo>
                        <a:cubicBezTo>
                          <a:pt x="5142" y="3811"/>
                          <a:pt x="5142" y="3811"/>
                          <a:pt x="5142" y="4065"/>
                        </a:cubicBezTo>
                        <a:cubicBezTo>
                          <a:pt x="5142" y="4065"/>
                          <a:pt x="5142" y="4065"/>
                          <a:pt x="5142" y="4320"/>
                        </a:cubicBezTo>
                        <a:cubicBezTo>
                          <a:pt x="5142" y="4320"/>
                          <a:pt x="5142" y="4320"/>
                          <a:pt x="5657" y="4320"/>
                        </a:cubicBezTo>
                        <a:cubicBezTo>
                          <a:pt x="5657" y="4320"/>
                          <a:pt x="5657" y="4574"/>
                          <a:pt x="5657" y="4574"/>
                        </a:cubicBezTo>
                        <a:cubicBezTo>
                          <a:pt x="5657" y="4574"/>
                          <a:pt x="5657" y="4574"/>
                          <a:pt x="5657" y="4574"/>
                        </a:cubicBezTo>
                        <a:cubicBezTo>
                          <a:pt x="5657" y="4574"/>
                          <a:pt x="5657" y="4574"/>
                          <a:pt x="5657" y="4828"/>
                        </a:cubicBezTo>
                        <a:cubicBezTo>
                          <a:pt x="5657" y="4828"/>
                          <a:pt x="5657" y="4828"/>
                          <a:pt x="5657" y="4828"/>
                        </a:cubicBezTo>
                        <a:cubicBezTo>
                          <a:pt x="5657" y="4828"/>
                          <a:pt x="5657" y="4828"/>
                          <a:pt x="5657" y="4828"/>
                        </a:cubicBezTo>
                        <a:cubicBezTo>
                          <a:pt x="6171" y="5336"/>
                          <a:pt x="6685" y="6098"/>
                          <a:pt x="6171" y="6861"/>
                        </a:cubicBezTo>
                        <a:cubicBezTo>
                          <a:pt x="5657" y="7623"/>
                          <a:pt x="4628" y="8385"/>
                          <a:pt x="3600" y="8640"/>
                        </a:cubicBezTo>
                        <a:cubicBezTo>
                          <a:pt x="3085" y="8640"/>
                          <a:pt x="2571" y="9148"/>
                          <a:pt x="2057" y="9402"/>
                        </a:cubicBezTo>
                        <a:cubicBezTo>
                          <a:pt x="1542" y="9910"/>
                          <a:pt x="1028" y="10418"/>
                          <a:pt x="0" y="10418"/>
                        </a:cubicBezTo>
                        <a:cubicBezTo>
                          <a:pt x="0" y="10928"/>
                          <a:pt x="1028" y="12452"/>
                          <a:pt x="2057" y="12706"/>
                        </a:cubicBezTo>
                        <a:cubicBezTo>
                          <a:pt x="5142" y="13215"/>
                          <a:pt x="5142" y="14231"/>
                          <a:pt x="5142" y="14993"/>
                        </a:cubicBezTo>
                        <a:cubicBezTo>
                          <a:pt x="5657" y="14993"/>
                          <a:pt x="6171" y="15248"/>
                          <a:pt x="6685" y="15248"/>
                        </a:cubicBezTo>
                        <a:cubicBezTo>
                          <a:pt x="7714" y="15756"/>
                          <a:pt x="8742" y="16010"/>
                          <a:pt x="9257" y="16264"/>
                        </a:cubicBezTo>
                        <a:cubicBezTo>
                          <a:pt x="9257" y="16518"/>
                          <a:pt x="9771" y="16518"/>
                          <a:pt x="9771" y="16518"/>
                        </a:cubicBezTo>
                        <a:cubicBezTo>
                          <a:pt x="9771" y="16518"/>
                          <a:pt x="9771" y="16518"/>
                          <a:pt x="9771" y="16518"/>
                        </a:cubicBezTo>
                        <a:cubicBezTo>
                          <a:pt x="9771" y="16772"/>
                          <a:pt x="9771" y="16772"/>
                          <a:pt x="9771" y="16772"/>
                        </a:cubicBezTo>
                        <a:cubicBezTo>
                          <a:pt x="9771" y="16772"/>
                          <a:pt x="9771" y="16772"/>
                          <a:pt x="9771" y="16772"/>
                        </a:cubicBezTo>
                        <a:cubicBezTo>
                          <a:pt x="10285" y="17026"/>
                          <a:pt x="10285" y="17026"/>
                          <a:pt x="10285" y="17026"/>
                        </a:cubicBezTo>
                        <a:cubicBezTo>
                          <a:pt x="10285" y="17026"/>
                          <a:pt x="10285" y="17026"/>
                          <a:pt x="10285" y="17026"/>
                        </a:cubicBezTo>
                        <a:cubicBezTo>
                          <a:pt x="10285" y="17280"/>
                          <a:pt x="10285" y="17280"/>
                          <a:pt x="10285" y="17280"/>
                        </a:cubicBezTo>
                        <a:cubicBezTo>
                          <a:pt x="10285" y="17280"/>
                          <a:pt x="10285" y="17535"/>
                          <a:pt x="10285" y="17535"/>
                        </a:cubicBezTo>
                        <a:cubicBezTo>
                          <a:pt x="10285" y="17535"/>
                          <a:pt x="10800" y="17535"/>
                          <a:pt x="10800" y="17789"/>
                        </a:cubicBezTo>
                        <a:cubicBezTo>
                          <a:pt x="10800" y="17789"/>
                          <a:pt x="10800" y="17789"/>
                          <a:pt x="10800" y="17789"/>
                        </a:cubicBezTo>
                        <a:cubicBezTo>
                          <a:pt x="10800" y="17789"/>
                          <a:pt x="10800" y="18043"/>
                          <a:pt x="10800" y="18043"/>
                        </a:cubicBezTo>
                        <a:cubicBezTo>
                          <a:pt x="10800" y="18043"/>
                          <a:pt x="10800" y="18043"/>
                          <a:pt x="10800" y="18297"/>
                        </a:cubicBezTo>
                        <a:cubicBezTo>
                          <a:pt x="10800" y="18297"/>
                          <a:pt x="11315" y="18297"/>
                          <a:pt x="11315" y="18551"/>
                        </a:cubicBezTo>
                        <a:cubicBezTo>
                          <a:pt x="11315" y="18551"/>
                          <a:pt x="11315" y="18551"/>
                          <a:pt x="11315" y="18551"/>
                        </a:cubicBezTo>
                        <a:cubicBezTo>
                          <a:pt x="11315" y="18551"/>
                          <a:pt x="11315" y="18805"/>
                          <a:pt x="11315" y="18805"/>
                        </a:cubicBezTo>
                        <a:cubicBezTo>
                          <a:pt x="11315" y="18805"/>
                          <a:pt x="11315" y="19059"/>
                          <a:pt x="11315" y="19059"/>
                        </a:cubicBezTo>
                        <a:cubicBezTo>
                          <a:pt x="11315" y="19059"/>
                          <a:pt x="11315" y="19313"/>
                          <a:pt x="11315" y="19313"/>
                        </a:cubicBezTo>
                        <a:cubicBezTo>
                          <a:pt x="11829" y="19313"/>
                          <a:pt x="11829" y="19313"/>
                          <a:pt x="11829" y="19313"/>
                        </a:cubicBezTo>
                        <a:cubicBezTo>
                          <a:pt x="11829" y="19568"/>
                          <a:pt x="11829" y="19568"/>
                          <a:pt x="11829" y="19822"/>
                        </a:cubicBezTo>
                        <a:cubicBezTo>
                          <a:pt x="11829" y="19822"/>
                          <a:pt x="11829" y="19822"/>
                          <a:pt x="11829" y="19822"/>
                        </a:cubicBezTo>
                        <a:cubicBezTo>
                          <a:pt x="11829" y="19822"/>
                          <a:pt x="11829" y="20076"/>
                          <a:pt x="11829" y="20076"/>
                        </a:cubicBezTo>
                        <a:cubicBezTo>
                          <a:pt x="11829" y="20076"/>
                          <a:pt x="11829" y="20330"/>
                          <a:pt x="11829" y="20330"/>
                        </a:cubicBezTo>
                        <a:cubicBezTo>
                          <a:pt x="11829" y="20330"/>
                          <a:pt x="11829" y="20330"/>
                          <a:pt x="11829" y="20584"/>
                        </a:cubicBezTo>
                        <a:cubicBezTo>
                          <a:pt x="12343" y="20584"/>
                          <a:pt x="12343" y="20584"/>
                          <a:pt x="12343" y="20584"/>
                        </a:cubicBezTo>
                        <a:cubicBezTo>
                          <a:pt x="12343" y="20838"/>
                          <a:pt x="12343" y="20838"/>
                          <a:pt x="12343" y="20838"/>
                        </a:cubicBezTo>
                        <a:cubicBezTo>
                          <a:pt x="12343" y="20838"/>
                          <a:pt x="12343" y="20838"/>
                          <a:pt x="12343" y="21092"/>
                        </a:cubicBezTo>
                        <a:cubicBezTo>
                          <a:pt x="12343" y="21092"/>
                          <a:pt x="12343" y="21092"/>
                          <a:pt x="12343" y="21092"/>
                        </a:cubicBezTo>
                        <a:cubicBezTo>
                          <a:pt x="12343" y="21346"/>
                          <a:pt x="12343" y="21346"/>
                          <a:pt x="12343" y="21346"/>
                        </a:cubicBezTo>
                        <a:cubicBezTo>
                          <a:pt x="12343" y="21346"/>
                          <a:pt x="12343" y="21346"/>
                          <a:pt x="12343" y="21346"/>
                        </a:cubicBezTo>
                        <a:cubicBezTo>
                          <a:pt x="12343" y="21600"/>
                          <a:pt x="12343" y="21600"/>
                          <a:pt x="12343" y="21600"/>
                        </a:cubicBezTo>
                        <a:cubicBezTo>
                          <a:pt x="12343" y="21600"/>
                          <a:pt x="12343" y="21600"/>
                          <a:pt x="12343" y="21600"/>
                        </a:cubicBezTo>
                        <a:cubicBezTo>
                          <a:pt x="12343" y="21600"/>
                          <a:pt x="12343" y="21600"/>
                          <a:pt x="12343"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57" name="Shape">
                    <a:extLst>
                      <a:ext uri="{FF2B5EF4-FFF2-40B4-BE49-F238E27FC236}">
                        <a16:creationId xmlns:a16="http://schemas.microsoft.com/office/drawing/2014/main" id="{C6F10EBF-DDFC-4FC6-970D-6B951CBDBDFB}"/>
                      </a:ext>
                    </a:extLst>
                  </p:cNvPr>
                  <p:cNvSpPr/>
                  <p:nvPr/>
                </p:nvSpPr>
                <p:spPr>
                  <a:xfrm>
                    <a:off x="119189" y="2391"/>
                    <a:ext cx="287295" cy="245016"/>
                  </a:xfrm>
                  <a:custGeom>
                    <a:avLst/>
                    <a:gdLst/>
                    <a:ahLst/>
                    <a:cxnLst>
                      <a:cxn ang="0">
                        <a:pos x="wd2" y="hd2"/>
                      </a:cxn>
                      <a:cxn ang="5400000">
                        <a:pos x="wd2" y="hd2"/>
                      </a:cxn>
                      <a:cxn ang="10800000">
                        <a:pos x="wd2" y="hd2"/>
                      </a:cxn>
                      <a:cxn ang="16200000">
                        <a:pos x="wd2" y="hd2"/>
                      </a:cxn>
                    </a:cxnLst>
                    <a:rect l="0" t="0" r="r" b="b"/>
                    <a:pathLst>
                      <a:path w="21600" h="21600" extrusionOk="0">
                        <a:moveTo>
                          <a:pt x="0" y="11923"/>
                        </a:moveTo>
                        <a:cubicBezTo>
                          <a:pt x="0" y="11923"/>
                          <a:pt x="0" y="11923"/>
                          <a:pt x="0" y="11923"/>
                        </a:cubicBezTo>
                        <a:cubicBezTo>
                          <a:pt x="0" y="11923"/>
                          <a:pt x="0" y="11923"/>
                          <a:pt x="0" y="11923"/>
                        </a:cubicBezTo>
                        <a:cubicBezTo>
                          <a:pt x="93" y="12021"/>
                          <a:pt x="93" y="12021"/>
                          <a:pt x="93" y="12021"/>
                        </a:cubicBezTo>
                        <a:cubicBezTo>
                          <a:pt x="93" y="12021"/>
                          <a:pt x="187" y="12021"/>
                          <a:pt x="187" y="12021"/>
                        </a:cubicBezTo>
                        <a:cubicBezTo>
                          <a:pt x="187" y="12021"/>
                          <a:pt x="187" y="12021"/>
                          <a:pt x="187" y="12021"/>
                        </a:cubicBezTo>
                        <a:cubicBezTo>
                          <a:pt x="187" y="12119"/>
                          <a:pt x="281" y="12119"/>
                          <a:pt x="281" y="12119"/>
                        </a:cubicBezTo>
                        <a:cubicBezTo>
                          <a:pt x="281" y="12119"/>
                          <a:pt x="281" y="12119"/>
                          <a:pt x="281" y="12119"/>
                        </a:cubicBezTo>
                        <a:cubicBezTo>
                          <a:pt x="939" y="12510"/>
                          <a:pt x="2441" y="13585"/>
                          <a:pt x="3850" y="14562"/>
                        </a:cubicBezTo>
                        <a:cubicBezTo>
                          <a:pt x="3850" y="14562"/>
                          <a:pt x="3850" y="14562"/>
                          <a:pt x="3850" y="14562"/>
                        </a:cubicBezTo>
                        <a:cubicBezTo>
                          <a:pt x="3850" y="14562"/>
                          <a:pt x="3850" y="14562"/>
                          <a:pt x="3850" y="14562"/>
                        </a:cubicBezTo>
                        <a:cubicBezTo>
                          <a:pt x="4413" y="14953"/>
                          <a:pt x="4413" y="14953"/>
                          <a:pt x="4413" y="14953"/>
                        </a:cubicBezTo>
                        <a:cubicBezTo>
                          <a:pt x="4413" y="14953"/>
                          <a:pt x="4413" y="14953"/>
                          <a:pt x="4413" y="14953"/>
                        </a:cubicBezTo>
                        <a:cubicBezTo>
                          <a:pt x="5916" y="16028"/>
                          <a:pt x="10236" y="18961"/>
                          <a:pt x="10424" y="19156"/>
                        </a:cubicBezTo>
                        <a:cubicBezTo>
                          <a:pt x="10424" y="19156"/>
                          <a:pt x="10518" y="19254"/>
                          <a:pt x="10518" y="19254"/>
                        </a:cubicBezTo>
                        <a:cubicBezTo>
                          <a:pt x="10706" y="19547"/>
                          <a:pt x="10988" y="19938"/>
                          <a:pt x="11082" y="20133"/>
                        </a:cubicBezTo>
                        <a:cubicBezTo>
                          <a:pt x="11270" y="20133"/>
                          <a:pt x="11834" y="20231"/>
                          <a:pt x="12209" y="20524"/>
                        </a:cubicBezTo>
                        <a:cubicBezTo>
                          <a:pt x="12491" y="20720"/>
                          <a:pt x="12679" y="21013"/>
                          <a:pt x="12773" y="21306"/>
                        </a:cubicBezTo>
                        <a:cubicBezTo>
                          <a:pt x="12773" y="21404"/>
                          <a:pt x="12867" y="21502"/>
                          <a:pt x="12867" y="21600"/>
                        </a:cubicBezTo>
                        <a:cubicBezTo>
                          <a:pt x="12960" y="21600"/>
                          <a:pt x="13148" y="21502"/>
                          <a:pt x="13336" y="21502"/>
                        </a:cubicBezTo>
                        <a:cubicBezTo>
                          <a:pt x="13336" y="21502"/>
                          <a:pt x="13336" y="21502"/>
                          <a:pt x="13336" y="21502"/>
                        </a:cubicBezTo>
                        <a:cubicBezTo>
                          <a:pt x="13430" y="21502"/>
                          <a:pt x="13430" y="21502"/>
                          <a:pt x="13430" y="21502"/>
                        </a:cubicBezTo>
                        <a:cubicBezTo>
                          <a:pt x="13524" y="21502"/>
                          <a:pt x="13524" y="21502"/>
                          <a:pt x="13524" y="21502"/>
                        </a:cubicBezTo>
                        <a:cubicBezTo>
                          <a:pt x="13712" y="21404"/>
                          <a:pt x="13712" y="21404"/>
                          <a:pt x="13712" y="21404"/>
                        </a:cubicBezTo>
                        <a:cubicBezTo>
                          <a:pt x="13900" y="21404"/>
                          <a:pt x="14557" y="21111"/>
                          <a:pt x="14933" y="21013"/>
                        </a:cubicBezTo>
                        <a:cubicBezTo>
                          <a:pt x="15120" y="21013"/>
                          <a:pt x="15214" y="20915"/>
                          <a:pt x="15214" y="20915"/>
                        </a:cubicBezTo>
                        <a:cubicBezTo>
                          <a:pt x="17187" y="19352"/>
                          <a:pt x="17187" y="19352"/>
                          <a:pt x="17187" y="19352"/>
                        </a:cubicBezTo>
                        <a:cubicBezTo>
                          <a:pt x="21600" y="16419"/>
                          <a:pt x="21600" y="16419"/>
                          <a:pt x="21600" y="16419"/>
                        </a:cubicBezTo>
                        <a:cubicBezTo>
                          <a:pt x="21600" y="16419"/>
                          <a:pt x="21600" y="16419"/>
                          <a:pt x="21600" y="16419"/>
                        </a:cubicBezTo>
                        <a:cubicBezTo>
                          <a:pt x="21600" y="16322"/>
                          <a:pt x="21600" y="16322"/>
                          <a:pt x="21600" y="16322"/>
                        </a:cubicBezTo>
                        <a:cubicBezTo>
                          <a:pt x="21600" y="16224"/>
                          <a:pt x="21507" y="16224"/>
                          <a:pt x="21507" y="16224"/>
                        </a:cubicBezTo>
                        <a:cubicBezTo>
                          <a:pt x="21507" y="16126"/>
                          <a:pt x="21507" y="16126"/>
                          <a:pt x="21507" y="16126"/>
                        </a:cubicBezTo>
                        <a:cubicBezTo>
                          <a:pt x="21507" y="16126"/>
                          <a:pt x="21507" y="16028"/>
                          <a:pt x="21507" y="16028"/>
                        </a:cubicBezTo>
                        <a:cubicBezTo>
                          <a:pt x="21507" y="16028"/>
                          <a:pt x="21507" y="16028"/>
                          <a:pt x="21413" y="15931"/>
                        </a:cubicBezTo>
                        <a:cubicBezTo>
                          <a:pt x="21413" y="15931"/>
                          <a:pt x="21413" y="15931"/>
                          <a:pt x="21413" y="15931"/>
                        </a:cubicBezTo>
                        <a:cubicBezTo>
                          <a:pt x="21413" y="15931"/>
                          <a:pt x="21413" y="15931"/>
                          <a:pt x="21413" y="15931"/>
                        </a:cubicBezTo>
                        <a:cubicBezTo>
                          <a:pt x="21413" y="15833"/>
                          <a:pt x="21413" y="15833"/>
                          <a:pt x="21413" y="15833"/>
                        </a:cubicBezTo>
                        <a:cubicBezTo>
                          <a:pt x="21413" y="15833"/>
                          <a:pt x="21413" y="15833"/>
                          <a:pt x="21413" y="15833"/>
                        </a:cubicBezTo>
                        <a:cubicBezTo>
                          <a:pt x="21413" y="15833"/>
                          <a:pt x="21319" y="15833"/>
                          <a:pt x="21319" y="15833"/>
                        </a:cubicBezTo>
                        <a:cubicBezTo>
                          <a:pt x="21319" y="15833"/>
                          <a:pt x="21319" y="15833"/>
                          <a:pt x="21319" y="15833"/>
                        </a:cubicBezTo>
                        <a:cubicBezTo>
                          <a:pt x="21319" y="15833"/>
                          <a:pt x="21319" y="15735"/>
                          <a:pt x="21319" y="15735"/>
                        </a:cubicBezTo>
                        <a:cubicBezTo>
                          <a:pt x="21319" y="15735"/>
                          <a:pt x="21319" y="15735"/>
                          <a:pt x="21319" y="15735"/>
                        </a:cubicBezTo>
                        <a:cubicBezTo>
                          <a:pt x="21319" y="15735"/>
                          <a:pt x="21319" y="15735"/>
                          <a:pt x="21319" y="15735"/>
                        </a:cubicBezTo>
                        <a:cubicBezTo>
                          <a:pt x="21131" y="15735"/>
                          <a:pt x="20943" y="15735"/>
                          <a:pt x="20849" y="15638"/>
                        </a:cubicBezTo>
                        <a:cubicBezTo>
                          <a:pt x="20755" y="15540"/>
                          <a:pt x="20661" y="15540"/>
                          <a:pt x="20474" y="15540"/>
                        </a:cubicBezTo>
                        <a:cubicBezTo>
                          <a:pt x="20098" y="15540"/>
                          <a:pt x="19628" y="15344"/>
                          <a:pt x="19628" y="14953"/>
                        </a:cubicBezTo>
                        <a:cubicBezTo>
                          <a:pt x="19534" y="14758"/>
                          <a:pt x="19628" y="14660"/>
                          <a:pt x="19628" y="14562"/>
                        </a:cubicBezTo>
                        <a:cubicBezTo>
                          <a:pt x="19628" y="14465"/>
                          <a:pt x="19628" y="14367"/>
                          <a:pt x="19534" y="14171"/>
                        </a:cubicBezTo>
                        <a:cubicBezTo>
                          <a:pt x="19440" y="13976"/>
                          <a:pt x="19347" y="13878"/>
                          <a:pt x="19253" y="13780"/>
                        </a:cubicBezTo>
                        <a:cubicBezTo>
                          <a:pt x="19065" y="13585"/>
                          <a:pt x="18971" y="13487"/>
                          <a:pt x="18971" y="13292"/>
                        </a:cubicBezTo>
                        <a:cubicBezTo>
                          <a:pt x="18971" y="13194"/>
                          <a:pt x="19159" y="12999"/>
                          <a:pt x="19440" y="12705"/>
                        </a:cubicBezTo>
                        <a:cubicBezTo>
                          <a:pt x="19440" y="12705"/>
                          <a:pt x="19440" y="12705"/>
                          <a:pt x="19440" y="12705"/>
                        </a:cubicBezTo>
                        <a:cubicBezTo>
                          <a:pt x="19347" y="12510"/>
                          <a:pt x="19347" y="12412"/>
                          <a:pt x="19347" y="12314"/>
                        </a:cubicBezTo>
                        <a:cubicBezTo>
                          <a:pt x="19347" y="12217"/>
                          <a:pt x="19253" y="12217"/>
                          <a:pt x="19253" y="12119"/>
                        </a:cubicBezTo>
                        <a:cubicBezTo>
                          <a:pt x="19253" y="11923"/>
                          <a:pt x="19159" y="11728"/>
                          <a:pt x="19347" y="11435"/>
                        </a:cubicBezTo>
                        <a:cubicBezTo>
                          <a:pt x="19440" y="11337"/>
                          <a:pt x="19534" y="11239"/>
                          <a:pt x="19440" y="10946"/>
                        </a:cubicBezTo>
                        <a:cubicBezTo>
                          <a:pt x="19253" y="10751"/>
                          <a:pt x="19347" y="10457"/>
                          <a:pt x="19440" y="10262"/>
                        </a:cubicBezTo>
                        <a:cubicBezTo>
                          <a:pt x="19440" y="10066"/>
                          <a:pt x="19534" y="9969"/>
                          <a:pt x="19440" y="9773"/>
                        </a:cubicBezTo>
                        <a:cubicBezTo>
                          <a:pt x="19347" y="9578"/>
                          <a:pt x="19253" y="9382"/>
                          <a:pt x="19159" y="9285"/>
                        </a:cubicBezTo>
                        <a:cubicBezTo>
                          <a:pt x="18971" y="8991"/>
                          <a:pt x="18877" y="8796"/>
                          <a:pt x="18971" y="8698"/>
                        </a:cubicBezTo>
                        <a:cubicBezTo>
                          <a:pt x="18971" y="8600"/>
                          <a:pt x="18971" y="8600"/>
                          <a:pt x="18971" y="8503"/>
                        </a:cubicBezTo>
                        <a:cubicBezTo>
                          <a:pt x="18971" y="8503"/>
                          <a:pt x="18971" y="8503"/>
                          <a:pt x="18971" y="8503"/>
                        </a:cubicBezTo>
                        <a:cubicBezTo>
                          <a:pt x="19065" y="8503"/>
                          <a:pt x="19065" y="8405"/>
                          <a:pt x="19065" y="8405"/>
                        </a:cubicBezTo>
                        <a:cubicBezTo>
                          <a:pt x="19065" y="8405"/>
                          <a:pt x="19065" y="8405"/>
                          <a:pt x="19065" y="8405"/>
                        </a:cubicBezTo>
                        <a:cubicBezTo>
                          <a:pt x="19065" y="8405"/>
                          <a:pt x="19065" y="8405"/>
                          <a:pt x="19065" y="8405"/>
                        </a:cubicBezTo>
                        <a:cubicBezTo>
                          <a:pt x="19065" y="8307"/>
                          <a:pt x="19065" y="8209"/>
                          <a:pt x="19065" y="8209"/>
                        </a:cubicBezTo>
                        <a:cubicBezTo>
                          <a:pt x="19065" y="8112"/>
                          <a:pt x="19065" y="8112"/>
                          <a:pt x="19065" y="8112"/>
                        </a:cubicBezTo>
                        <a:cubicBezTo>
                          <a:pt x="19065" y="7623"/>
                          <a:pt x="18783" y="6548"/>
                          <a:pt x="18595" y="6352"/>
                        </a:cubicBezTo>
                        <a:cubicBezTo>
                          <a:pt x="18501" y="6255"/>
                          <a:pt x="18407" y="6157"/>
                          <a:pt x="18220" y="6059"/>
                        </a:cubicBezTo>
                        <a:cubicBezTo>
                          <a:pt x="17938" y="5864"/>
                          <a:pt x="17750" y="5766"/>
                          <a:pt x="17750" y="5571"/>
                        </a:cubicBezTo>
                        <a:cubicBezTo>
                          <a:pt x="17750" y="5375"/>
                          <a:pt x="17750" y="5180"/>
                          <a:pt x="17468" y="4984"/>
                        </a:cubicBezTo>
                        <a:cubicBezTo>
                          <a:pt x="16999" y="4789"/>
                          <a:pt x="16717" y="4104"/>
                          <a:pt x="16811" y="3714"/>
                        </a:cubicBezTo>
                        <a:cubicBezTo>
                          <a:pt x="16811" y="3518"/>
                          <a:pt x="16999" y="3518"/>
                          <a:pt x="17093" y="3518"/>
                        </a:cubicBezTo>
                        <a:cubicBezTo>
                          <a:pt x="17093" y="3420"/>
                          <a:pt x="17187" y="3323"/>
                          <a:pt x="17281" y="3225"/>
                        </a:cubicBezTo>
                        <a:cubicBezTo>
                          <a:pt x="17374" y="3029"/>
                          <a:pt x="17562" y="2834"/>
                          <a:pt x="17656" y="2736"/>
                        </a:cubicBezTo>
                        <a:cubicBezTo>
                          <a:pt x="17750" y="2736"/>
                          <a:pt x="17844" y="2541"/>
                          <a:pt x="17938" y="2345"/>
                        </a:cubicBezTo>
                        <a:cubicBezTo>
                          <a:pt x="17938" y="2247"/>
                          <a:pt x="17938" y="2247"/>
                          <a:pt x="17938" y="2150"/>
                        </a:cubicBezTo>
                        <a:cubicBezTo>
                          <a:pt x="17938" y="2052"/>
                          <a:pt x="17938" y="1954"/>
                          <a:pt x="17938" y="1857"/>
                        </a:cubicBezTo>
                        <a:cubicBezTo>
                          <a:pt x="17938" y="1857"/>
                          <a:pt x="17844" y="1857"/>
                          <a:pt x="17844" y="1759"/>
                        </a:cubicBezTo>
                        <a:cubicBezTo>
                          <a:pt x="17844" y="1759"/>
                          <a:pt x="17844" y="1759"/>
                          <a:pt x="17844" y="1759"/>
                        </a:cubicBezTo>
                        <a:cubicBezTo>
                          <a:pt x="17844" y="1759"/>
                          <a:pt x="17844" y="1661"/>
                          <a:pt x="17844" y="1661"/>
                        </a:cubicBezTo>
                        <a:cubicBezTo>
                          <a:pt x="17844" y="1661"/>
                          <a:pt x="17844" y="1563"/>
                          <a:pt x="17844" y="1563"/>
                        </a:cubicBezTo>
                        <a:cubicBezTo>
                          <a:pt x="17844" y="1563"/>
                          <a:pt x="17844" y="1563"/>
                          <a:pt x="17844" y="1466"/>
                        </a:cubicBezTo>
                        <a:cubicBezTo>
                          <a:pt x="17750" y="1466"/>
                          <a:pt x="17750" y="1466"/>
                          <a:pt x="17750" y="1368"/>
                        </a:cubicBezTo>
                        <a:cubicBezTo>
                          <a:pt x="17750" y="1368"/>
                          <a:pt x="17750" y="1368"/>
                          <a:pt x="17750" y="1270"/>
                        </a:cubicBezTo>
                        <a:cubicBezTo>
                          <a:pt x="17750" y="1270"/>
                          <a:pt x="17750" y="1270"/>
                          <a:pt x="17750" y="1172"/>
                        </a:cubicBezTo>
                        <a:cubicBezTo>
                          <a:pt x="17750" y="1172"/>
                          <a:pt x="17750" y="1075"/>
                          <a:pt x="17750" y="1075"/>
                        </a:cubicBezTo>
                        <a:cubicBezTo>
                          <a:pt x="17750" y="977"/>
                          <a:pt x="17750" y="977"/>
                          <a:pt x="17750" y="977"/>
                        </a:cubicBezTo>
                        <a:cubicBezTo>
                          <a:pt x="17844" y="879"/>
                          <a:pt x="17844" y="879"/>
                          <a:pt x="17844" y="781"/>
                        </a:cubicBezTo>
                        <a:cubicBezTo>
                          <a:pt x="17844" y="781"/>
                          <a:pt x="17844" y="684"/>
                          <a:pt x="17844" y="684"/>
                        </a:cubicBezTo>
                        <a:cubicBezTo>
                          <a:pt x="17844" y="586"/>
                          <a:pt x="17844" y="586"/>
                          <a:pt x="17844" y="488"/>
                        </a:cubicBezTo>
                        <a:cubicBezTo>
                          <a:pt x="17844" y="390"/>
                          <a:pt x="17844" y="390"/>
                          <a:pt x="17844" y="293"/>
                        </a:cubicBezTo>
                        <a:cubicBezTo>
                          <a:pt x="17844" y="293"/>
                          <a:pt x="17844" y="293"/>
                          <a:pt x="17844" y="293"/>
                        </a:cubicBezTo>
                        <a:cubicBezTo>
                          <a:pt x="17656" y="195"/>
                          <a:pt x="17374" y="195"/>
                          <a:pt x="16999" y="0"/>
                        </a:cubicBezTo>
                        <a:cubicBezTo>
                          <a:pt x="16999" y="0"/>
                          <a:pt x="16999" y="0"/>
                          <a:pt x="16999" y="0"/>
                        </a:cubicBezTo>
                        <a:cubicBezTo>
                          <a:pt x="16811" y="0"/>
                          <a:pt x="16717" y="97"/>
                          <a:pt x="16529" y="97"/>
                        </a:cubicBezTo>
                        <a:cubicBezTo>
                          <a:pt x="16341" y="97"/>
                          <a:pt x="16154" y="195"/>
                          <a:pt x="15966" y="195"/>
                        </a:cubicBezTo>
                        <a:cubicBezTo>
                          <a:pt x="15966" y="195"/>
                          <a:pt x="15778" y="293"/>
                          <a:pt x="15590" y="293"/>
                        </a:cubicBezTo>
                        <a:cubicBezTo>
                          <a:pt x="15120" y="488"/>
                          <a:pt x="14651" y="684"/>
                          <a:pt x="14369" y="390"/>
                        </a:cubicBezTo>
                        <a:cubicBezTo>
                          <a:pt x="14369" y="390"/>
                          <a:pt x="14369" y="390"/>
                          <a:pt x="13994" y="390"/>
                        </a:cubicBezTo>
                        <a:cubicBezTo>
                          <a:pt x="13430" y="390"/>
                          <a:pt x="12585" y="488"/>
                          <a:pt x="11834" y="586"/>
                        </a:cubicBezTo>
                        <a:cubicBezTo>
                          <a:pt x="11270" y="684"/>
                          <a:pt x="10801" y="684"/>
                          <a:pt x="10518" y="684"/>
                        </a:cubicBezTo>
                        <a:cubicBezTo>
                          <a:pt x="10142" y="781"/>
                          <a:pt x="9954" y="977"/>
                          <a:pt x="9673" y="1270"/>
                        </a:cubicBezTo>
                        <a:cubicBezTo>
                          <a:pt x="9391" y="1466"/>
                          <a:pt x="9203" y="1661"/>
                          <a:pt x="8921" y="1661"/>
                        </a:cubicBezTo>
                        <a:cubicBezTo>
                          <a:pt x="8452" y="1661"/>
                          <a:pt x="7794" y="2052"/>
                          <a:pt x="7419" y="2443"/>
                        </a:cubicBezTo>
                        <a:cubicBezTo>
                          <a:pt x="7325" y="2541"/>
                          <a:pt x="7231" y="2638"/>
                          <a:pt x="7137" y="2638"/>
                        </a:cubicBezTo>
                        <a:cubicBezTo>
                          <a:pt x="7137" y="2638"/>
                          <a:pt x="7137" y="2638"/>
                          <a:pt x="7137" y="2736"/>
                        </a:cubicBezTo>
                        <a:cubicBezTo>
                          <a:pt x="7137" y="2736"/>
                          <a:pt x="7137" y="2736"/>
                          <a:pt x="7137" y="2736"/>
                        </a:cubicBezTo>
                        <a:cubicBezTo>
                          <a:pt x="7137" y="2736"/>
                          <a:pt x="7137" y="2736"/>
                          <a:pt x="7137" y="2736"/>
                        </a:cubicBezTo>
                        <a:cubicBezTo>
                          <a:pt x="7419" y="3029"/>
                          <a:pt x="7513" y="3420"/>
                          <a:pt x="7513" y="4007"/>
                        </a:cubicBezTo>
                        <a:cubicBezTo>
                          <a:pt x="7513" y="4104"/>
                          <a:pt x="7513" y="4300"/>
                          <a:pt x="7513" y="4398"/>
                        </a:cubicBezTo>
                        <a:cubicBezTo>
                          <a:pt x="7513" y="4593"/>
                          <a:pt x="7513" y="4789"/>
                          <a:pt x="7513" y="4789"/>
                        </a:cubicBezTo>
                        <a:cubicBezTo>
                          <a:pt x="7794" y="4984"/>
                          <a:pt x="7982" y="5571"/>
                          <a:pt x="7982" y="5668"/>
                        </a:cubicBezTo>
                        <a:cubicBezTo>
                          <a:pt x="7982" y="5766"/>
                          <a:pt x="7982" y="5766"/>
                          <a:pt x="7982" y="5766"/>
                        </a:cubicBezTo>
                        <a:cubicBezTo>
                          <a:pt x="8076" y="5961"/>
                          <a:pt x="7982" y="6157"/>
                          <a:pt x="7888" y="6255"/>
                        </a:cubicBezTo>
                        <a:cubicBezTo>
                          <a:pt x="7794" y="6352"/>
                          <a:pt x="7700" y="6352"/>
                          <a:pt x="7606" y="6352"/>
                        </a:cubicBezTo>
                        <a:cubicBezTo>
                          <a:pt x="7513" y="6352"/>
                          <a:pt x="7419" y="6352"/>
                          <a:pt x="7325" y="6352"/>
                        </a:cubicBezTo>
                        <a:cubicBezTo>
                          <a:pt x="7137" y="6352"/>
                          <a:pt x="6855" y="6352"/>
                          <a:pt x="6573" y="6352"/>
                        </a:cubicBezTo>
                        <a:cubicBezTo>
                          <a:pt x="6386" y="6352"/>
                          <a:pt x="6292" y="6352"/>
                          <a:pt x="6198" y="6352"/>
                        </a:cubicBezTo>
                        <a:cubicBezTo>
                          <a:pt x="6104" y="6646"/>
                          <a:pt x="5728" y="6841"/>
                          <a:pt x="5446" y="6841"/>
                        </a:cubicBezTo>
                        <a:cubicBezTo>
                          <a:pt x="5353" y="6841"/>
                          <a:pt x="5259" y="6841"/>
                          <a:pt x="5259" y="6841"/>
                        </a:cubicBezTo>
                        <a:cubicBezTo>
                          <a:pt x="5259" y="6841"/>
                          <a:pt x="5259" y="6841"/>
                          <a:pt x="5259" y="6841"/>
                        </a:cubicBezTo>
                        <a:cubicBezTo>
                          <a:pt x="5259" y="6939"/>
                          <a:pt x="5259" y="6939"/>
                          <a:pt x="5259" y="6939"/>
                        </a:cubicBezTo>
                        <a:cubicBezTo>
                          <a:pt x="5259" y="7037"/>
                          <a:pt x="5259" y="7134"/>
                          <a:pt x="5259" y="7232"/>
                        </a:cubicBezTo>
                        <a:cubicBezTo>
                          <a:pt x="5259" y="7428"/>
                          <a:pt x="5259" y="7623"/>
                          <a:pt x="5165" y="7721"/>
                        </a:cubicBezTo>
                        <a:cubicBezTo>
                          <a:pt x="5071" y="7819"/>
                          <a:pt x="5071" y="7819"/>
                          <a:pt x="4883" y="7819"/>
                        </a:cubicBezTo>
                        <a:cubicBezTo>
                          <a:pt x="4883" y="7819"/>
                          <a:pt x="4883" y="7819"/>
                          <a:pt x="4883" y="7916"/>
                        </a:cubicBezTo>
                        <a:cubicBezTo>
                          <a:pt x="4789" y="8014"/>
                          <a:pt x="4695" y="8112"/>
                          <a:pt x="4413" y="8112"/>
                        </a:cubicBezTo>
                        <a:cubicBezTo>
                          <a:pt x="4413" y="8209"/>
                          <a:pt x="4320" y="8209"/>
                          <a:pt x="4226" y="8209"/>
                        </a:cubicBezTo>
                        <a:cubicBezTo>
                          <a:pt x="4132" y="8209"/>
                          <a:pt x="3850" y="8209"/>
                          <a:pt x="3850" y="8209"/>
                        </a:cubicBezTo>
                        <a:cubicBezTo>
                          <a:pt x="3850" y="8698"/>
                          <a:pt x="3568" y="8991"/>
                          <a:pt x="3099" y="9089"/>
                        </a:cubicBezTo>
                        <a:cubicBezTo>
                          <a:pt x="3005" y="9089"/>
                          <a:pt x="2817" y="9089"/>
                          <a:pt x="2723" y="9089"/>
                        </a:cubicBezTo>
                        <a:cubicBezTo>
                          <a:pt x="2629" y="9089"/>
                          <a:pt x="2441" y="9089"/>
                          <a:pt x="2347" y="9187"/>
                        </a:cubicBezTo>
                        <a:cubicBezTo>
                          <a:pt x="2347" y="9187"/>
                          <a:pt x="2347" y="9187"/>
                          <a:pt x="2347" y="9285"/>
                        </a:cubicBezTo>
                        <a:cubicBezTo>
                          <a:pt x="2253" y="9382"/>
                          <a:pt x="2160" y="9480"/>
                          <a:pt x="1878" y="9480"/>
                        </a:cubicBezTo>
                        <a:cubicBezTo>
                          <a:pt x="1878" y="9480"/>
                          <a:pt x="1878" y="9480"/>
                          <a:pt x="1878" y="9480"/>
                        </a:cubicBezTo>
                        <a:cubicBezTo>
                          <a:pt x="1878" y="9480"/>
                          <a:pt x="1878" y="9480"/>
                          <a:pt x="1878" y="9480"/>
                        </a:cubicBezTo>
                        <a:cubicBezTo>
                          <a:pt x="1784" y="9480"/>
                          <a:pt x="1784" y="9480"/>
                          <a:pt x="1784" y="9480"/>
                        </a:cubicBezTo>
                        <a:cubicBezTo>
                          <a:pt x="1690" y="9480"/>
                          <a:pt x="1596" y="9480"/>
                          <a:pt x="1596" y="9480"/>
                        </a:cubicBezTo>
                        <a:cubicBezTo>
                          <a:pt x="1126" y="9773"/>
                          <a:pt x="187" y="10360"/>
                          <a:pt x="0" y="10555"/>
                        </a:cubicBezTo>
                        <a:cubicBezTo>
                          <a:pt x="0" y="10555"/>
                          <a:pt x="0" y="10555"/>
                          <a:pt x="0" y="10653"/>
                        </a:cubicBezTo>
                        <a:cubicBezTo>
                          <a:pt x="0" y="10751"/>
                          <a:pt x="0" y="11142"/>
                          <a:pt x="0" y="11533"/>
                        </a:cubicBezTo>
                        <a:cubicBezTo>
                          <a:pt x="0" y="11923"/>
                          <a:pt x="0" y="11923"/>
                          <a:pt x="0" y="11923"/>
                        </a:cubicBezTo>
                        <a:cubicBezTo>
                          <a:pt x="0" y="11923"/>
                          <a:pt x="0" y="11923"/>
                          <a:pt x="0" y="11923"/>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58" name="Shape">
                    <a:extLst>
                      <a:ext uri="{FF2B5EF4-FFF2-40B4-BE49-F238E27FC236}">
                        <a16:creationId xmlns:a16="http://schemas.microsoft.com/office/drawing/2014/main" id="{2FA9F486-1ADC-48BA-BE6D-BFAF79924184}"/>
                      </a:ext>
                    </a:extLst>
                  </p:cNvPr>
                  <p:cNvSpPr/>
                  <p:nvPr/>
                </p:nvSpPr>
                <p:spPr>
                  <a:xfrm>
                    <a:off x="142319" y="104937"/>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7280" y="10800"/>
                          <a:pt x="12960" y="21600"/>
                          <a:pt x="0" y="21600"/>
                        </a:cubicBezTo>
                        <a:cubicBezTo>
                          <a:pt x="0" y="21600"/>
                          <a:pt x="0" y="21600"/>
                          <a:pt x="0" y="21600"/>
                        </a:cubicBezTo>
                        <a:cubicBezTo>
                          <a:pt x="12960" y="21600"/>
                          <a:pt x="17280" y="10800"/>
                          <a:pt x="2160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659" name="Shape">
                    <a:extLst>
                      <a:ext uri="{FF2B5EF4-FFF2-40B4-BE49-F238E27FC236}">
                        <a16:creationId xmlns:a16="http://schemas.microsoft.com/office/drawing/2014/main" id="{755ED553-747F-40B1-9524-58023DA8DCF7}"/>
                      </a:ext>
                    </a:extLst>
                  </p:cNvPr>
                  <p:cNvGrpSpPr/>
                  <p:nvPr/>
                </p:nvGrpSpPr>
                <p:grpSpPr>
                  <a:xfrm>
                    <a:off x="351291" y="13774"/>
                    <a:ext cx="9438" cy="8822"/>
                    <a:chOff x="-1" y="0"/>
                    <a:chExt cx="9436" cy="8820"/>
                  </a:xfrm>
                </p:grpSpPr>
                <p:sp>
                  <p:nvSpPr>
                    <p:cNvPr id="1760" name="Line">
                      <a:extLst>
                        <a:ext uri="{FF2B5EF4-FFF2-40B4-BE49-F238E27FC236}">
                          <a16:creationId xmlns:a16="http://schemas.microsoft.com/office/drawing/2014/main" id="{8F87AA0D-F27E-4E33-9B25-4C79EF20F0B9}"/>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21600"/>
                            <a:pt x="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61" name="Line">
                      <a:extLst>
                        <a:ext uri="{FF2B5EF4-FFF2-40B4-BE49-F238E27FC236}">
                          <a16:creationId xmlns:a16="http://schemas.microsoft.com/office/drawing/2014/main" id="{874DA427-4853-4C28-85B0-16274B7514F3}"/>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660" name="Shape">
                    <a:extLst>
                      <a:ext uri="{FF2B5EF4-FFF2-40B4-BE49-F238E27FC236}">
                        <a16:creationId xmlns:a16="http://schemas.microsoft.com/office/drawing/2014/main" id="{A2A6AE17-24C6-4E2B-BFAA-3C2A78D26E7E}"/>
                      </a:ext>
                    </a:extLst>
                  </p:cNvPr>
                  <p:cNvSpPr/>
                  <p:nvPr/>
                </p:nvSpPr>
                <p:spPr>
                  <a:xfrm>
                    <a:off x="376307" y="62679"/>
                    <a:ext cx="207674" cy="175628"/>
                  </a:xfrm>
                  <a:custGeom>
                    <a:avLst/>
                    <a:gdLst/>
                    <a:ahLst/>
                    <a:cxnLst>
                      <a:cxn ang="0">
                        <a:pos x="wd2" y="hd2"/>
                      </a:cxn>
                      <a:cxn ang="5400000">
                        <a:pos x="wd2" y="hd2"/>
                      </a:cxn>
                      <a:cxn ang="10800000">
                        <a:pos x="wd2" y="hd2"/>
                      </a:cxn>
                      <a:cxn ang="16200000">
                        <a:pos x="wd2" y="hd2"/>
                      </a:cxn>
                    </a:cxnLst>
                    <a:rect l="0" t="0" r="r" b="b"/>
                    <a:pathLst>
                      <a:path w="21600" h="21475" extrusionOk="0">
                        <a:moveTo>
                          <a:pt x="390" y="4493"/>
                        </a:moveTo>
                        <a:cubicBezTo>
                          <a:pt x="390" y="4493"/>
                          <a:pt x="390" y="4493"/>
                          <a:pt x="390" y="4493"/>
                        </a:cubicBezTo>
                        <a:cubicBezTo>
                          <a:pt x="260" y="4629"/>
                          <a:pt x="260" y="4629"/>
                          <a:pt x="260" y="4629"/>
                        </a:cubicBezTo>
                        <a:cubicBezTo>
                          <a:pt x="260" y="4629"/>
                          <a:pt x="260" y="4629"/>
                          <a:pt x="260" y="4629"/>
                        </a:cubicBezTo>
                        <a:cubicBezTo>
                          <a:pt x="130" y="4629"/>
                          <a:pt x="130" y="4629"/>
                          <a:pt x="130" y="4629"/>
                        </a:cubicBezTo>
                        <a:cubicBezTo>
                          <a:pt x="130" y="4629"/>
                          <a:pt x="130" y="4629"/>
                          <a:pt x="130" y="4629"/>
                        </a:cubicBezTo>
                        <a:cubicBezTo>
                          <a:pt x="130" y="4629"/>
                          <a:pt x="130" y="4629"/>
                          <a:pt x="130" y="4629"/>
                        </a:cubicBezTo>
                        <a:cubicBezTo>
                          <a:pt x="130" y="4629"/>
                          <a:pt x="130" y="4765"/>
                          <a:pt x="0" y="4765"/>
                        </a:cubicBezTo>
                        <a:cubicBezTo>
                          <a:pt x="0" y="4765"/>
                          <a:pt x="0" y="4765"/>
                          <a:pt x="0" y="4765"/>
                        </a:cubicBezTo>
                        <a:cubicBezTo>
                          <a:pt x="0" y="4765"/>
                          <a:pt x="0" y="4765"/>
                          <a:pt x="0" y="4765"/>
                        </a:cubicBezTo>
                        <a:cubicBezTo>
                          <a:pt x="0" y="4901"/>
                          <a:pt x="0" y="4901"/>
                          <a:pt x="0" y="4901"/>
                        </a:cubicBezTo>
                        <a:cubicBezTo>
                          <a:pt x="0" y="5037"/>
                          <a:pt x="130" y="5173"/>
                          <a:pt x="130" y="5308"/>
                        </a:cubicBezTo>
                        <a:cubicBezTo>
                          <a:pt x="260" y="5444"/>
                          <a:pt x="520" y="5716"/>
                          <a:pt x="650" y="5988"/>
                        </a:cubicBezTo>
                        <a:cubicBezTo>
                          <a:pt x="780" y="6531"/>
                          <a:pt x="650" y="6803"/>
                          <a:pt x="650" y="7075"/>
                        </a:cubicBezTo>
                        <a:cubicBezTo>
                          <a:pt x="520" y="7346"/>
                          <a:pt x="520" y="7482"/>
                          <a:pt x="520" y="7618"/>
                        </a:cubicBezTo>
                        <a:cubicBezTo>
                          <a:pt x="910" y="8297"/>
                          <a:pt x="650" y="8705"/>
                          <a:pt x="390" y="8976"/>
                        </a:cubicBezTo>
                        <a:cubicBezTo>
                          <a:pt x="390" y="9112"/>
                          <a:pt x="390" y="9248"/>
                          <a:pt x="390" y="9384"/>
                        </a:cubicBezTo>
                        <a:cubicBezTo>
                          <a:pt x="390" y="9520"/>
                          <a:pt x="520" y="9656"/>
                          <a:pt x="520" y="9791"/>
                        </a:cubicBezTo>
                        <a:cubicBezTo>
                          <a:pt x="520" y="9791"/>
                          <a:pt x="520" y="9927"/>
                          <a:pt x="520" y="10063"/>
                        </a:cubicBezTo>
                        <a:cubicBezTo>
                          <a:pt x="650" y="10199"/>
                          <a:pt x="780" y="10471"/>
                          <a:pt x="650" y="10607"/>
                        </a:cubicBezTo>
                        <a:cubicBezTo>
                          <a:pt x="650" y="10607"/>
                          <a:pt x="520" y="10743"/>
                          <a:pt x="520" y="10743"/>
                        </a:cubicBezTo>
                        <a:cubicBezTo>
                          <a:pt x="260" y="11015"/>
                          <a:pt x="130" y="11151"/>
                          <a:pt x="0" y="11287"/>
                        </a:cubicBezTo>
                        <a:cubicBezTo>
                          <a:pt x="0" y="11287"/>
                          <a:pt x="130" y="11423"/>
                          <a:pt x="260" y="11423"/>
                        </a:cubicBezTo>
                        <a:cubicBezTo>
                          <a:pt x="390" y="11559"/>
                          <a:pt x="520" y="11830"/>
                          <a:pt x="650" y="11966"/>
                        </a:cubicBezTo>
                        <a:cubicBezTo>
                          <a:pt x="910" y="12509"/>
                          <a:pt x="910" y="12781"/>
                          <a:pt x="910" y="13053"/>
                        </a:cubicBezTo>
                        <a:cubicBezTo>
                          <a:pt x="910" y="13189"/>
                          <a:pt x="780" y="13189"/>
                          <a:pt x="910" y="13325"/>
                        </a:cubicBezTo>
                        <a:cubicBezTo>
                          <a:pt x="910" y="13460"/>
                          <a:pt x="1301" y="13732"/>
                          <a:pt x="1561" y="13732"/>
                        </a:cubicBezTo>
                        <a:cubicBezTo>
                          <a:pt x="1951" y="13732"/>
                          <a:pt x="2081" y="13868"/>
                          <a:pt x="2342" y="13868"/>
                        </a:cubicBezTo>
                        <a:cubicBezTo>
                          <a:pt x="2472" y="14004"/>
                          <a:pt x="2602" y="14004"/>
                          <a:pt x="2732" y="14004"/>
                        </a:cubicBezTo>
                        <a:cubicBezTo>
                          <a:pt x="2732" y="14004"/>
                          <a:pt x="2862" y="14004"/>
                          <a:pt x="2862" y="14140"/>
                        </a:cubicBezTo>
                        <a:cubicBezTo>
                          <a:pt x="2862" y="14140"/>
                          <a:pt x="2862" y="14140"/>
                          <a:pt x="2992" y="14140"/>
                        </a:cubicBezTo>
                        <a:cubicBezTo>
                          <a:pt x="2992" y="14140"/>
                          <a:pt x="2992" y="14140"/>
                          <a:pt x="2992" y="14140"/>
                        </a:cubicBezTo>
                        <a:cubicBezTo>
                          <a:pt x="3122" y="14140"/>
                          <a:pt x="3122" y="14276"/>
                          <a:pt x="3122" y="14276"/>
                        </a:cubicBezTo>
                        <a:cubicBezTo>
                          <a:pt x="3122" y="14276"/>
                          <a:pt x="3122" y="14276"/>
                          <a:pt x="3122" y="14276"/>
                        </a:cubicBezTo>
                        <a:cubicBezTo>
                          <a:pt x="3253" y="14276"/>
                          <a:pt x="3253" y="14411"/>
                          <a:pt x="3253" y="14411"/>
                        </a:cubicBezTo>
                        <a:cubicBezTo>
                          <a:pt x="3253" y="14411"/>
                          <a:pt x="3253" y="14411"/>
                          <a:pt x="3253" y="14547"/>
                        </a:cubicBezTo>
                        <a:cubicBezTo>
                          <a:pt x="3383" y="14547"/>
                          <a:pt x="3383" y="14547"/>
                          <a:pt x="3383" y="14547"/>
                        </a:cubicBezTo>
                        <a:cubicBezTo>
                          <a:pt x="3383" y="14683"/>
                          <a:pt x="3383" y="14683"/>
                          <a:pt x="3383" y="14683"/>
                        </a:cubicBezTo>
                        <a:cubicBezTo>
                          <a:pt x="3383" y="14683"/>
                          <a:pt x="3383" y="14819"/>
                          <a:pt x="3513" y="14819"/>
                        </a:cubicBezTo>
                        <a:cubicBezTo>
                          <a:pt x="3513" y="14819"/>
                          <a:pt x="3513" y="14955"/>
                          <a:pt x="3513" y="14955"/>
                        </a:cubicBezTo>
                        <a:cubicBezTo>
                          <a:pt x="3513" y="14955"/>
                          <a:pt x="3513" y="14955"/>
                          <a:pt x="3513" y="15091"/>
                        </a:cubicBezTo>
                        <a:cubicBezTo>
                          <a:pt x="3513" y="15091"/>
                          <a:pt x="3643" y="15226"/>
                          <a:pt x="3643" y="15226"/>
                        </a:cubicBezTo>
                        <a:cubicBezTo>
                          <a:pt x="3643" y="15226"/>
                          <a:pt x="3643" y="15226"/>
                          <a:pt x="3643" y="15362"/>
                        </a:cubicBezTo>
                        <a:cubicBezTo>
                          <a:pt x="3643" y="15362"/>
                          <a:pt x="3643" y="15362"/>
                          <a:pt x="3643" y="15362"/>
                        </a:cubicBezTo>
                        <a:cubicBezTo>
                          <a:pt x="4033" y="15362"/>
                          <a:pt x="4944" y="15498"/>
                          <a:pt x="5465" y="15770"/>
                        </a:cubicBezTo>
                        <a:cubicBezTo>
                          <a:pt x="5465" y="15770"/>
                          <a:pt x="5465" y="15770"/>
                          <a:pt x="5595" y="15770"/>
                        </a:cubicBezTo>
                        <a:cubicBezTo>
                          <a:pt x="5595" y="15770"/>
                          <a:pt x="5725" y="15770"/>
                          <a:pt x="5725" y="15770"/>
                        </a:cubicBezTo>
                        <a:cubicBezTo>
                          <a:pt x="6115" y="16177"/>
                          <a:pt x="6506" y="16449"/>
                          <a:pt x="6636" y="16721"/>
                        </a:cubicBezTo>
                        <a:cubicBezTo>
                          <a:pt x="8978" y="15362"/>
                          <a:pt x="8978" y="15362"/>
                          <a:pt x="8978" y="15362"/>
                        </a:cubicBezTo>
                        <a:cubicBezTo>
                          <a:pt x="19908" y="21475"/>
                          <a:pt x="19908" y="21475"/>
                          <a:pt x="19908" y="21475"/>
                        </a:cubicBezTo>
                        <a:cubicBezTo>
                          <a:pt x="19908" y="20796"/>
                          <a:pt x="19908" y="20796"/>
                          <a:pt x="19908" y="20796"/>
                        </a:cubicBezTo>
                        <a:cubicBezTo>
                          <a:pt x="21339" y="20796"/>
                          <a:pt x="21339" y="20796"/>
                          <a:pt x="21339" y="20796"/>
                        </a:cubicBezTo>
                        <a:cubicBezTo>
                          <a:pt x="21339" y="18215"/>
                          <a:pt x="21339" y="18215"/>
                          <a:pt x="21339" y="18215"/>
                        </a:cubicBezTo>
                        <a:cubicBezTo>
                          <a:pt x="21339" y="17672"/>
                          <a:pt x="21339" y="17672"/>
                          <a:pt x="21339" y="17672"/>
                        </a:cubicBezTo>
                        <a:cubicBezTo>
                          <a:pt x="21339" y="6124"/>
                          <a:pt x="21339" y="6124"/>
                          <a:pt x="21339" y="6124"/>
                        </a:cubicBezTo>
                        <a:cubicBezTo>
                          <a:pt x="21339" y="5716"/>
                          <a:pt x="21209" y="5444"/>
                          <a:pt x="21209" y="5173"/>
                        </a:cubicBezTo>
                        <a:cubicBezTo>
                          <a:pt x="21079" y="4629"/>
                          <a:pt x="20949" y="4086"/>
                          <a:pt x="21339" y="3678"/>
                        </a:cubicBezTo>
                        <a:cubicBezTo>
                          <a:pt x="21469" y="3407"/>
                          <a:pt x="21469" y="3407"/>
                          <a:pt x="21469" y="3135"/>
                        </a:cubicBezTo>
                        <a:cubicBezTo>
                          <a:pt x="21339" y="2863"/>
                          <a:pt x="21339" y="2456"/>
                          <a:pt x="21469" y="1776"/>
                        </a:cubicBezTo>
                        <a:cubicBezTo>
                          <a:pt x="21600" y="1641"/>
                          <a:pt x="21600" y="1641"/>
                          <a:pt x="21600" y="1641"/>
                        </a:cubicBezTo>
                        <a:cubicBezTo>
                          <a:pt x="21600" y="1505"/>
                          <a:pt x="20949" y="1369"/>
                          <a:pt x="20428" y="1369"/>
                        </a:cubicBezTo>
                        <a:cubicBezTo>
                          <a:pt x="20298" y="1233"/>
                          <a:pt x="20038" y="1233"/>
                          <a:pt x="19778" y="1233"/>
                        </a:cubicBezTo>
                        <a:cubicBezTo>
                          <a:pt x="19127" y="1097"/>
                          <a:pt x="18867" y="825"/>
                          <a:pt x="18607" y="554"/>
                        </a:cubicBezTo>
                        <a:cubicBezTo>
                          <a:pt x="18477" y="282"/>
                          <a:pt x="18216" y="10"/>
                          <a:pt x="17566" y="10"/>
                        </a:cubicBezTo>
                        <a:cubicBezTo>
                          <a:pt x="16265" y="-125"/>
                          <a:pt x="14573" y="1097"/>
                          <a:pt x="14573" y="1505"/>
                        </a:cubicBezTo>
                        <a:cubicBezTo>
                          <a:pt x="14573" y="1641"/>
                          <a:pt x="14703" y="1912"/>
                          <a:pt x="14703" y="2184"/>
                        </a:cubicBezTo>
                        <a:cubicBezTo>
                          <a:pt x="14963" y="2591"/>
                          <a:pt x="15093" y="3135"/>
                          <a:pt x="14703" y="3678"/>
                        </a:cubicBezTo>
                        <a:cubicBezTo>
                          <a:pt x="14443" y="4086"/>
                          <a:pt x="14053" y="4222"/>
                          <a:pt x="13532" y="4222"/>
                        </a:cubicBezTo>
                        <a:cubicBezTo>
                          <a:pt x="13012" y="4222"/>
                          <a:pt x="12491" y="4086"/>
                          <a:pt x="12101" y="3678"/>
                        </a:cubicBezTo>
                        <a:cubicBezTo>
                          <a:pt x="11320" y="2999"/>
                          <a:pt x="10279" y="2727"/>
                          <a:pt x="9628" y="2727"/>
                        </a:cubicBezTo>
                        <a:cubicBezTo>
                          <a:pt x="8978" y="2727"/>
                          <a:pt x="8457" y="2591"/>
                          <a:pt x="8067" y="2184"/>
                        </a:cubicBezTo>
                        <a:cubicBezTo>
                          <a:pt x="7937" y="1912"/>
                          <a:pt x="7807" y="1641"/>
                          <a:pt x="7807" y="1369"/>
                        </a:cubicBezTo>
                        <a:cubicBezTo>
                          <a:pt x="7937" y="1233"/>
                          <a:pt x="7937" y="961"/>
                          <a:pt x="7156" y="825"/>
                        </a:cubicBezTo>
                        <a:cubicBezTo>
                          <a:pt x="6896" y="690"/>
                          <a:pt x="6636" y="690"/>
                          <a:pt x="6375" y="554"/>
                        </a:cubicBezTo>
                        <a:cubicBezTo>
                          <a:pt x="5985" y="418"/>
                          <a:pt x="5595" y="146"/>
                          <a:pt x="5074" y="146"/>
                        </a:cubicBezTo>
                        <a:cubicBezTo>
                          <a:pt x="4944" y="146"/>
                          <a:pt x="4684" y="146"/>
                          <a:pt x="4554" y="282"/>
                        </a:cubicBezTo>
                        <a:cubicBezTo>
                          <a:pt x="4033" y="282"/>
                          <a:pt x="3383" y="146"/>
                          <a:pt x="2992" y="10"/>
                        </a:cubicBezTo>
                        <a:cubicBezTo>
                          <a:pt x="2992" y="10"/>
                          <a:pt x="2992" y="10"/>
                          <a:pt x="2992" y="10"/>
                        </a:cubicBezTo>
                        <a:cubicBezTo>
                          <a:pt x="2992" y="146"/>
                          <a:pt x="2992" y="146"/>
                          <a:pt x="2992" y="146"/>
                        </a:cubicBezTo>
                        <a:cubicBezTo>
                          <a:pt x="2992" y="146"/>
                          <a:pt x="2992" y="282"/>
                          <a:pt x="2992" y="282"/>
                        </a:cubicBezTo>
                        <a:cubicBezTo>
                          <a:pt x="2992" y="282"/>
                          <a:pt x="2992" y="282"/>
                          <a:pt x="2992" y="418"/>
                        </a:cubicBezTo>
                        <a:cubicBezTo>
                          <a:pt x="2992" y="418"/>
                          <a:pt x="2992" y="418"/>
                          <a:pt x="2992" y="418"/>
                        </a:cubicBezTo>
                        <a:cubicBezTo>
                          <a:pt x="2992" y="418"/>
                          <a:pt x="2992" y="418"/>
                          <a:pt x="2992" y="418"/>
                        </a:cubicBezTo>
                        <a:cubicBezTo>
                          <a:pt x="2992" y="418"/>
                          <a:pt x="2992" y="418"/>
                          <a:pt x="2992" y="418"/>
                        </a:cubicBezTo>
                        <a:cubicBezTo>
                          <a:pt x="2992" y="961"/>
                          <a:pt x="2602" y="1097"/>
                          <a:pt x="2342" y="1097"/>
                        </a:cubicBezTo>
                        <a:cubicBezTo>
                          <a:pt x="2342" y="1097"/>
                          <a:pt x="2342" y="1097"/>
                          <a:pt x="2342" y="1097"/>
                        </a:cubicBezTo>
                        <a:cubicBezTo>
                          <a:pt x="2342" y="1097"/>
                          <a:pt x="2212" y="1097"/>
                          <a:pt x="2212" y="1097"/>
                        </a:cubicBezTo>
                        <a:cubicBezTo>
                          <a:pt x="2212" y="1097"/>
                          <a:pt x="2081" y="1233"/>
                          <a:pt x="2081" y="1233"/>
                        </a:cubicBezTo>
                        <a:cubicBezTo>
                          <a:pt x="1821" y="1505"/>
                          <a:pt x="1691" y="1641"/>
                          <a:pt x="1561" y="1776"/>
                        </a:cubicBezTo>
                        <a:cubicBezTo>
                          <a:pt x="1431" y="1912"/>
                          <a:pt x="1301" y="2048"/>
                          <a:pt x="1171" y="2184"/>
                        </a:cubicBezTo>
                        <a:cubicBezTo>
                          <a:pt x="1040" y="2320"/>
                          <a:pt x="1040" y="2456"/>
                          <a:pt x="1171" y="2591"/>
                        </a:cubicBezTo>
                        <a:cubicBezTo>
                          <a:pt x="1301" y="2863"/>
                          <a:pt x="1040" y="3678"/>
                          <a:pt x="910" y="3950"/>
                        </a:cubicBezTo>
                        <a:cubicBezTo>
                          <a:pt x="780" y="4222"/>
                          <a:pt x="520" y="4358"/>
                          <a:pt x="390" y="4493"/>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61" name="Square">
                    <a:extLst>
                      <a:ext uri="{FF2B5EF4-FFF2-40B4-BE49-F238E27FC236}">
                        <a16:creationId xmlns:a16="http://schemas.microsoft.com/office/drawing/2014/main" id="{8B70CFB4-B50E-411E-B3B6-B18379D32820}"/>
                      </a:ext>
                    </a:extLst>
                  </p:cNvPr>
                  <p:cNvSpPr/>
                  <p:nvPr/>
                </p:nvSpPr>
                <p:spPr>
                  <a:xfrm>
                    <a:off x="400738" y="62585"/>
                    <a:ext cx="9434" cy="8820"/>
                  </a:xfrm>
                  <a:prstGeom prst="rect">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62" name="Shape">
                    <a:extLst>
                      <a:ext uri="{FF2B5EF4-FFF2-40B4-BE49-F238E27FC236}">
                        <a16:creationId xmlns:a16="http://schemas.microsoft.com/office/drawing/2014/main" id="{18852774-9AE9-43F5-A8F3-501FB2548B74}"/>
                      </a:ext>
                    </a:extLst>
                  </p:cNvPr>
                  <p:cNvSpPr/>
                  <p:nvPr/>
                </p:nvSpPr>
                <p:spPr>
                  <a:xfrm>
                    <a:off x="377837" y="92016"/>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200" y="10801"/>
                          <a:pt x="5400" y="16200"/>
                          <a:pt x="0" y="21600"/>
                        </a:cubicBezTo>
                        <a:cubicBezTo>
                          <a:pt x="0" y="21600"/>
                          <a:pt x="0" y="21600"/>
                          <a:pt x="0" y="21600"/>
                        </a:cubicBezTo>
                        <a:cubicBezTo>
                          <a:pt x="5400" y="16200"/>
                          <a:pt x="16200" y="10801"/>
                          <a:pt x="2160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663" name="Shape">
                    <a:extLst>
                      <a:ext uri="{FF2B5EF4-FFF2-40B4-BE49-F238E27FC236}">
                        <a16:creationId xmlns:a16="http://schemas.microsoft.com/office/drawing/2014/main" id="{7813F4C2-F313-4097-9958-227C580B78D6}"/>
                      </a:ext>
                    </a:extLst>
                  </p:cNvPr>
                  <p:cNvGrpSpPr/>
                  <p:nvPr/>
                </p:nvGrpSpPr>
                <p:grpSpPr>
                  <a:xfrm>
                    <a:off x="386944" y="71917"/>
                    <a:ext cx="9437" cy="8821"/>
                    <a:chOff x="-1" y="0"/>
                    <a:chExt cx="9436" cy="8820"/>
                  </a:xfrm>
                </p:grpSpPr>
                <p:sp>
                  <p:nvSpPr>
                    <p:cNvPr id="1758" name="Line">
                      <a:extLst>
                        <a:ext uri="{FF2B5EF4-FFF2-40B4-BE49-F238E27FC236}">
                          <a16:creationId xmlns:a16="http://schemas.microsoft.com/office/drawing/2014/main" id="{9ACDD8BE-DFCB-4005-BEC5-1BEF4D5E5835}"/>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429" y="6171"/>
                            <a:pt x="12343" y="9257"/>
                            <a:pt x="9257" y="12342"/>
                          </a:cubicBezTo>
                          <a:cubicBezTo>
                            <a:pt x="6171" y="15428"/>
                            <a:pt x="3085" y="18514"/>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59" name="Line">
                      <a:extLst>
                        <a:ext uri="{FF2B5EF4-FFF2-40B4-BE49-F238E27FC236}">
                          <a16:creationId xmlns:a16="http://schemas.microsoft.com/office/drawing/2014/main" id="{BE546DD1-16E8-4E06-9B11-3722E2FA1CC4}"/>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085" y="18514"/>
                            <a:pt x="6171" y="15428"/>
                            <a:pt x="9257" y="12342"/>
                          </a:cubicBezTo>
                          <a:cubicBezTo>
                            <a:pt x="12343" y="9257"/>
                            <a:pt x="15429" y="6171"/>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664" name="Circle">
                    <a:extLst>
                      <a:ext uri="{FF2B5EF4-FFF2-40B4-BE49-F238E27FC236}">
                        <a16:creationId xmlns:a16="http://schemas.microsoft.com/office/drawing/2014/main" id="{98BC6C2C-86FC-4090-B6B0-E59D02DF498D}"/>
                      </a:ext>
                    </a:extLst>
                  </p:cNvPr>
                  <p:cNvSpPr/>
                  <p:nvPr/>
                </p:nvSpPr>
                <p:spPr>
                  <a:xfrm>
                    <a:off x="372111" y="97041"/>
                    <a:ext cx="9434" cy="8820"/>
                  </a:xfrm>
                  <a:prstGeom prst="ellips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665" name="Shape">
                    <a:extLst>
                      <a:ext uri="{FF2B5EF4-FFF2-40B4-BE49-F238E27FC236}">
                        <a16:creationId xmlns:a16="http://schemas.microsoft.com/office/drawing/2014/main" id="{6C4527DE-541B-4C45-84E3-EC5475C74F88}"/>
                      </a:ext>
                    </a:extLst>
                  </p:cNvPr>
                  <p:cNvGrpSpPr/>
                  <p:nvPr/>
                </p:nvGrpSpPr>
                <p:grpSpPr>
                  <a:xfrm>
                    <a:off x="400737" y="174086"/>
                    <a:ext cx="9437" cy="8822"/>
                    <a:chOff x="-1" y="0"/>
                    <a:chExt cx="9435" cy="8820"/>
                  </a:xfrm>
                </p:grpSpPr>
                <p:sp>
                  <p:nvSpPr>
                    <p:cNvPr id="1756" name="Line">
                      <a:extLst>
                        <a:ext uri="{FF2B5EF4-FFF2-40B4-BE49-F238E27FC236}">
                          <a16:creationId xmlns:a16="http://schemas.microsoft.com/office/drawing/2014/main" id="{C92A7A5C-D6AF-41CB-8888-3A70D4355FD4}"/>
                        </a:ext>
                      </a:extLst>
                    </p:cNvPr>
                    <p:cNvSpPr/>
                    <p:nvPr/>
                  </p:nvSpPr>
                  <p:spPr>
                    <a:xfrm>
                      <a:off x="-1"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60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57" name="Line">
                      <a:extLst>
                        <a:ext uri="{FF2B5EF4-FFF2-40B4-BE49-F238E27FC236}">
                          <a16:creationId xmlns:a16="http://schemas.microsoft.com/office/drawing/2014/main" id="{DC720DAB-CDA8-48EB-A197-FC44E9C6CE02}"/>
                        </a:ext>
                      </a:extLst>
                    </p:cNvPr>
                    <p:cNvSpPr/>
                    <p:nvPr/>
                  </p:nvSpPr>
                  <p:spPr>
                    <a:xfrm>
                      <a:off x="-1"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666" name="Shape">
                    <a:extLst>
                      <a:ext uri="{FF2B5EF4-FFF2-40B4-BE49-F238E27FC236}">
                        <a16:creationId xmlns:a16="http://schemas.microsoft.com/office/drawing/2014/main" id="{C71450F7-3FDC-46EA-8D14-F72D5C756042}"/>
                      </a:ext>
                    </a:extLst>
                  </p:cNvPr>
                  <p:cNvSpPr/>
                  <p:nvPr/>
                </p:nvSpPr>
                <p:spPr>
                  <a:xfrm>
                    <a:off x="374714" y="95127"/>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0" y="0"/>
                          <a:pt x="0" y="21600"/>
                          <a:pt x="0" y="21600"/>
                        </a:cubicBezTo>
                        <a:cubicBezTo>
                          <a:pt x="21600" y="0"/>
                          <a:pt x="21600" y="0"/>
                          <a:pt x="2160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667" name="Shape">
                    <a:extLst>
                      <a:ext uri="{FF2B5EF4-FFF2-40B4-BE49-F238E27FC236}">
                        <a16:creationId xmlns:a16="http://schemas.microsoft.com/office/drawing/2014/main" id="{C9F46126-9E83-49D9-A015-244EB9056738}"/>
                      </a:ext>
                    </a:extLst>
                  </p:cNvPr>
                  <p:cNvGrpSpPr/>
                  <p:nvPr/>
                </p:nvGrpSpPr>
                <p:grpSpPr>
                  <a:xfrm>
                    <a:off x="402299" y="175043"/>
                    <a:ext cx="9437" cy="8822"/>
                    <a:chOff x="-1" y="0"/>
                    <a:chExt cx="9436" cy="8820"/>
                  </a:xfrm>
                </p:grpSpPr>
                <p:sp>
                  <p:nvSpPr>
                    <p:cNvPr id="1754" name="Line">
                      <a:extLst>
                        <a:ext uri="{FF2B5EF4-FFF2-40B4-BE49-F238E27FC236}">
                          <a16:creationId xmlns:a16="http://schemas.microsoft.com/office/drawing/2014/main" id="{D25D7CCE-5257-4E57-BE45-502FD95DB5DA}"/>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55" name="Line">
                      <a:extLst>
                        <a:ext uri="{FF2B5EF4-FFF2-40B4-BE49-F238E27FC236}">
                          <a16:creationId xmlns:a16="http://schemas.microsoft.com/office/drawing/2014/main" id="{57C57006-06F9-44B2-AD74-133CA11C3D9C}"/>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60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668" name="Shape">
                    <a:extLst>
                      <a:ext uri="{FF2B5EF4-FFF2-40B4-BE49-F238E27FC236}">
                        <a16:creationId xmlns:a16="http://schemas.microsoft.com/office/drawing/2014/main" id="{B80BBD13-4315-41BC-9571-08E8D46FBB27}"/>
                      </a:ext>
                    </a:extLst>
                  </p:cNvPr>
                  <p:cNvGrpSpPr/>
                  <p:nvPr/>
                </p:nvGrpSpPr>
                <p:grpSpPr>
                  <a:xfrm>
                    <a:off x="404901" y="178393"/>
                    <a:ext cx="9437" cy="8822"/>
                    <a:chOff x="-1" y="0"/>
                    <a:chExt cx="9436" cy="8820"/>
                  </a:xfrm>
                </p:grpSpPr>
                <p:sp>
                  <p:nvSpPr>
                    <p:cNvPr id="1752" name="Line">
                      <a:extLst>
                        <a:ext uri="{FF2B5EF4-FFF2-40B4-BE49-F238E27FC236}">
                          <a16:creationId xmlns:a16="http://schemas.microsoft.com/office/drawing/2014/main" id="{4CCED1EF-8B55-4CFD-8F1E-FD9458781394}"/>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53" name="Line">
                      <a:extLst>
                        <a:ext uri="{FF2B5EF4-FFF2-40B4-BE49-F238E27FC236}">
                          <a16:creationId xmlns:a16="http://schemas.microsoft.com/office/drawing/2014/main" id="{841C30ED-30A6-4613-A4E9-AF1B680C6BC7}"/>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669" name="Shape">
                    <a:extLst>
                      <a:ext uri="{FF2B5EF4-FFF2-40B4-BE49-F238E27FC236}">
                        <a16:creationId xmlns:a16="http://schemas.microsoft.com/office/drawing/2014/main" id="{A68CC014-A413-4046-B85F-1785CB8FCB44}"/>
                      </a:ext>
                    </a:extLst>
                  </p:cNvPr>
                  <p:cNvGrpSpPr/>
                  <p:nvPr/>
                </p:nvGrpSpPr>
                <p:grpSpPr>
                  <a:xfrm>
                    <a:off x="372110" y="96083"/>
                    <a:ext cx="9437" cy="8822"/>
                    <a:chOff x="-1" y="0"/>
                    <a:chExt cx="9436" cy="8820"/>
                  </a:xfrm>
                </p:grpSpPr>
                <p:sp>
                  <p:nvSpPr>
                    <p:cNvPr id="1750" name="Line">
                      <a:extLst>
                        <a:ext uri="{FF2B5EF4-FFF2-40B4-BE49-F238E27FC236}">
                          <a16:creationId xmlns:a16="http://schemas.microsoft.com/office/drawing/2014/main" id="{EB9A7880-BAD8-4DF8-B918-6420A84525C7}"/>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600" y="21600"/>
                            <a:pt x="2160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51" name="Line">
                      <a:extLst>
                        <a:ext uri="{FF2B5EF4-FFF2-40B4-BE49-F238E27FC236}">
                          <a16:creationId xmlns:a16="http://schemas.microsoft.com/office/drawing/2014/main" id="{E24971BC-B2E1-4212-B99F-C3BBE6EB0770}"/>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670" name="Shape">
                    <a:extLst>
                      <a:ext uri="{FF2B5EF4-FFF2-40B4-BE49-F238E27FC236}">
                        <a16:creationId xmlns:a16="http://schemas.microsoft.com/office/drawing/2014/main" id="{74DF9A1B-509C-4B22-90B1-EA31F5483CB6}"/>
                      </a:ext>
                    </a:extLst>
                  </p:cNvPr>
                  <p:cNvSpPr/>
                  <p:nvPr/>
                </p:nvSpPr>
                <p:spPr>
                  <a:xfrm>
                    <a:off x="373934" y="95127"/>
                    <a:ext cx="9433"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0" y="21600"/>
                          <a:pt x="0" y="21600"/>
                        </a:cubicBezTo>
                        <a:cubicBezTo>
                          <a:pt x="10801" y="21600"/>
                          <a:pt x="10801" y="21600"/>
                          <a:pt x="10801" y="21600"/>
                        </a:cubicBezTo>
                        <a:cubicBezTo>
                          <a:pt x="10801" y="21600"/>
                          <a:pt x="10801" y="0"/>
                          <a:pt x="21600" y="0"/>
                        </a:cubicBezTo>
                        <a:cubicBezTo>
                          <a:pt x="21600" y="0"/>
                          <a:pt x="21600" y="0"/>
                          <a:pt x="21600" y="0"/>
                        </a:cubicBezTo>
                        <a:cubicBezTo>
                          <a:pt x="10801" y="0"/>
                          <a:pt x="10801" y="21600"/>
                          <a:pt x="10801" y="21600"/>
                        </a:cubicBezTo>
                        <a:cubicBezTo>
                          <a:pt x="10801" y="21600"/>
                          <a:pt x="0" y="21600"/>
                          <a:pt x="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71" name="Shape">
                    <a:extLst>
                      <a:ext uri="{FF2B5EF4-FFF2-40B4-BE49-F238E27FC236}">
                        <a16:creationId xmlns:a16="http://schemas.microsoft.com/office/drawing/2014/main" id="{72B0EB5E-E115-4722-A6DD-CB9EFEE51ECB}"/>
                      </a:ext>
                    </a:extLst>
                  </p:cNvPr>
                  <p:cNvSpPr/>
                  <p:nvPr/>
                </p:nvSpPr>
                <p:spPr>
                  <a:xfrm>
                    <a:off x="6766" y="316452"/>
                    <a:ext cx="20821" cy="8821"/>
                  </a:xfrm>
                  <a:custGeom>
                    <a:avLst/>
                    <a:gdLst/>
                    <a:ahLst/>
                    <a:cxnLst>
                      <a:cxn ang="0">
                        <a:pos x="wd2" y="hd2"/>
                      </a:cxn>
                      <a:cxn ang="5400000">
                        <a:pos x="wd2" y="hd2"/>
                      </a:cxn>
                      <a:cxn ang="10800000">
                        <a:pos x="wd2" y="hd2"/>
                      </a:cxn>
                      <a:cxn ang="16200000">
                        <a:pos x="wd2" y="hd2"/>
                      </a:cxn>
                    </a:cxnLst>
                    <a:rect l="0" t="0" r="r" b="b"/>
                    <a:pathLst>
                      <a:path w="21600" h="20520" extrusionOk="0">
                        <a:moveTo>
                          <a:pt x="0" y="20520"/>
                        </a:moveTo>
                        <a:cubicBezTo>
                          <a:pt x="0" y="20520"/>
                          <a:pt x="0" y="20520"/>
                          <a:pt x="0" y="20520"/>
                        </a:cubicBezTo>
                        <a:cubicBezTo>
                          <a:pt x="0" y="20520"/>
                          <a:pt x="0" y="20520"/>
                          <a:pt x="0" y="20520"/>
                        </a:cubicBezTo>
                        <a:cubicBezTo>
                          <a:pt x="0" y="20520"/>
                          <a:pt x="1270" y="20520"/>
                          <a:pt x="1270" y="20520"/>
                        </a:cubicBezTo>
                        <a:cubicBezTo>
                          <a:pt x="5082" y="20520"/>
                          <a:pt x="13977" y="16200"/>
                          <a:pt x="15248" y="7560"/>
                        </a:cubicBezTo>
                        <a:cubicBezTo>
                          <a:pt x="17789" y="3239"/>
                          <a:pt x="19059" y="3239"/>
                          <a:pt x="21600" y="3239"/>
                        </a:cubicBezTo>
                        <a:cubicBezTo>
                          <a:pt x="20330" y="-1080"/>
                          <a:pt x="19059" y="-1080"/>
                          <a:pt x="17789" y="3239"/>
                        </a:cubicBezTo>
                        <a:cubicBezTo>
                          <a:pt x="16518" y="3239"/>
                          <a:pt x="15248" y="7560"/>
                          <a:pt x="13977" y="7560"/>
                        </a:cubicBezTo>
                        <a:cubicBezTo>
                          <a:pt x="13977" y="7560"/>
                          <a:pt x="13977" y="7560"/>
                          <a:pt x="13977" y="7560"/>
                        </a:cubicBezTo>
                        <a:cubicBezTo>
                          <a:pt x="12706" y="7560"/>
                          <a:pt x="11436" y="11880"/>
                          <a:pt x="10164" y="11880"/>
                        </a:cubicBezTo>
                        <a:cubicBezTo>
                          <a:pt x="10164" y="11880"/>
                          <a:pt x="10164" y="11880"/>
                          <a:pt x="10164" y="11880"/>
                        </a:cubicBezTo>
                        <a:cubicBezTo>
                          <a:pt x="8894" y="11880"/>
                          <a:pt x="6352" y="11880"/>
                          <a:pt x="5082" y="11880"/>
                        </a:cubicBezTo>
                        <a:cubicBezTo>
                          <a:pt x="5082" y="11880"/>
                          <a:pt x="5082" y="11880"/>
                          <a:pt x="5082" y="11880"/>
                        </a:cubicBezTo>
                        <a:cubicBezTo>
                          <a:pt x="3811" y="11880"/>
                          <a:pt x="2541" y="11880"/>
                          <a:pt x="1270" y="11880"/>
                        </a:cubicBezTo>
                        <a:cubicBezTo>
                          <a:pt x="1270" y="11880"/>
                          <a:pt x="1270" y="11880"/>
                          <a:pt x="1270" y="11880"/>
                        </a:cubicBezTo>
                        <a:cubicBezTo>
                          <a:pt x="1270" y="16200"/>
                          <a:pt x="0" y="16200"/>
                          <a:pt x="0" y="2052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72" name="Shape">
                    <a:extLst>
                      <a:ext uri="{FF2B5EF4-FFF2-40B4-BE49-F238E27FC236}">
                        <a16:creationId xmlns:a16="http://schemas.microsoft.com/office/drawing/2014/main" id="{545A83E5-C4F5-41E8-A3E4-80C42A4B256F}"/>
                      </a:ext>
                    </a:extLst>
                  </p:cNvPr>
                  <p:cNvSpPr/>
                  <p:nvPr/>
                </p:nvSpPr>
                <p:spPr>
                  <a:xfrm>
                    <a:off x="-2" y="283292"/>
                    <a:ext cx="74429" cy="51210"/>
                  </a:xfrm>
                  <a:custGeom>
                    <a:avLst/>
                    <a:gdLst/>
                    <a:ahLst/>
                    <a:cxnLst>
                      <a:cxn ang="0">
                        <a:pos x="wd2" y="hd2"/>
                      </a:cxn>
                      <a:cxn ang="5400000">
                        <a:pos x="wd2" y="hd2"/>
                      </a:cxn>
                      <a:cxn ang="10800000">
                        <a:pos x="wd2" y="hd2"/>
                      </a:cxn>
                      <a:cxn ang="16200000">
                        <a:pos x="wd2" y="hd2"/>
                      </a:cxn>
                    </a:cxnLst>
                    <a:rect l="0" t="0" r="r" b="b"/>
                    <a:pathLst>
                      <a:path w="20925" h="21269" extrusionOk="0">
                        <a:moveTo>
                          <a:pt x="11867" y="18511"/>
                        </a:moveTo>
                        <a:cubicBezTo>
                          <a:pt x="12913" y="18971"/>
                          <a:pt x="12913" y="18971"/>
                          <a:pt x="12913" y="18971"/>
                        </a:cubicBezTo>
                        <a:cubicBezTo>
                          <a:pt x="15351" y="19430"/>
                          <a:pt x="16048" y="20349"/>
                          <a:pt x="16048" y="20809"/>
                        </a:cubicBezTo>
                        <a:cubicBezTo>
                          <a:pt x="16396" y="21269"/>
                          <a:pt x="17442" y="21269"/>
                          <a:pt x="18835" y="21269"/>
                        </a:cubicBezTo>
                        <a:cubicBezTo>
                          <a:pt x="18835" y="21269"/>
                          <a:pt x="19184" y="21269"/>
                          <a:pt x="19184" y="21269"/>
                        </a:cubicBezTo>
                        <a:cubicBezTo>
                          <a:pt x="19532" y="21269"/>
                          <a:pt x="19532" y="21269"/>
                          <a:pt x="19532" y="21269"/>
                        </a:cubicBezTo>
                        <a:cubicBezTo>
                          <a:pt x="19532" y="21269"/>
                          <a:pt x="19880" y="21269"/>
                          <a:pt x="19880" y="21269"/>
                        </a:cubicBezTo>
                        <a:cubicBezTo>
                          <a:pt x="19880" y="21269"/>
                          <a:pt x="20229" y="21269"/>
                          <a:pt x="20229" y="21269"/>
                        </a:cubicBezTo>
                        <a:cubicBezTo>
                          <a:pt x="20229" y="21269"/>
                          <a:pt x="20229" y="21269"/>
                          <a:pt x="20577" y="21269"/>
                        </a:cubicBezTo>
                        <a:cubicBezTo>
                          <a:pt x="20577" y="21269"/>
                          <a:pt x="20577" y="21269"/>
                          <a:pt x="20577" y="21269"/>
                        </a:cubicBezTo>
                        <a:cubicBezTo>
                          <a:pt x="20925" y="20809"/>
                          <a:pt x="20925" y="20809"/>
                          <a:pt x="20925" y="20809"/>
                        </a:cubicBezTo>
                        <a:cubicBezTo>
                          <a:pt x="20925" y="20349"/>
                          <a:pt x="20925" y="20349"/>
                          <a:pt x="20925" y="19890"/>
                        </a:cubicBezTo>
                        <a:cubicBezTo>
                          <a:pt x="20925" y="19890"/>
                          <a:pt x="20925" y="19890"/>
                          <a:pt x="20925" y="19890"/>
                        </a:cubicBezTo>
                        <a:cubicBezTo>
                          <a:pt x="20925" y="19430"/>
                          <a:pt x="20925" y="19430"/>
                          <a:pt x="20925" y="19430"/>
                        </a:cubicBezTo>
                        <a:cubicBezTo>
                          <a:pt x="20925" y="19430"/>
                          <a:pt x="20925" y="18971"/>
                          <a:pt x="20925" y="18971"/>
                        </a:cubicBezTo>
                        <a:cubicBezTo>
                          <a:pt x="20925" y="18971"/>
                          <a:pt x="20925" y="18971"/>
                          <a:pt x="20925" y="18971"/>
                        </a:cubicBezTo>
                        <a:cubicBezTo>
                          <a:pt x="20925" y="18971"/>
                          <a:pt x="20925" y="18971"/>
                          <a:pt x="20925" y="18971"/>
                        </a:cubicBezTo>
                        <a:cubicBezTo>
                          <a:pt x="20925" y="18511"/>
                          <a:pt x="20925" y="18511"/>
                          <a:pt x="20925" y="18511"/>
                        </a:cubicBezTo>
                        <a:cubicBezTo>
                          <a:pt x="20925" y="18511"/>
                          <a:pt x="20925" y="18511"/>
                          <a:pt x="20925" y="18511"/>
                        </a:cubicBezTo>
                        <a:cubicBezTo>
                          <a:pt x="20925" y="18511"/>
                          <a:pt x="20925" y="18511"/>
                          <a:pt x="20925" y="18511"/>
                        </a:cubicBezTo>
                        <a:cubicBezTo>
                          <a:pt x="20925" y="18051"/>
                          <a:pt x="20925" y="18051"/>
                          <a:pt x="20925" y="18051"/>
                        </a:cubicBezTo>
                        <a:cubicBezTo>
                          <a:pt x="20925" y="18051"/>
                          <a:pt x="20925" y="18051"/>
                          <a:pt x="20925" y="18051"/>
                        </a:cubicBezTo>
                        <a:cubicBezTo>
                          <a:pt x="20577" y="17592"/>
                          <a:pt x="19880" y="16673"/>
                          <a:pt x="19184" y="15754"/>
                        </a:cubicBezTo>
                        <a:cubicBezTo>
                          <a:pt x="18487" y="14834"/>
                          <a:pt x="18138" y="12996"/>
                          <a:pt x="18138" y="12077"/>
                        </a:cubicBezTo>
                        <a:cubicBezTo>
                          <a:pt x="17442" y="10698"/>
                          <a:pt x="17442" y="10698"/>
                          <a:pt x="17442" y="10698"/>
                        </a:cubicBezTo>
                        <a:cubicBezTo>
                          <a:pt x="17442" y="10698"/>
                          <a:pt x="17442" y="10698"/>
                          <a:pt x="17442" y="10698"/>
                        </a:cubicBezTo>
                        <a:cubicBezTo>
                          <a:pt x="17442" y="10698"/>
                          <a:pt x="17442" y="10698"/>
                          <a:pt x="17442" y="10698"/>
                        </a:cubicBezTo>
                        <a:cubicBezTo>
                          <a:pt x="17442" y="10698"/>
                          <a:pt x="17442" y="10698"/>
                          <a:pt x="17442" y="10698"/>
                        </a:cubicBezTo>
                        <a:cubicBezTo>
                          <a:pt x="17442" y="10239"/>
                          <a:pt x="17442" y="10239"/>
                          <a:pt x="17442" y="9320"/>
                        </a:cubicBezTo>
                        <a:cubicBezTo>
                          <a:pt x="17442" y="9320"/>
                          <a:pt x="17442" y="9320"/>
                          <a:pt x="17442" y="9320"/>
                        </a:cubicBezTo>
                        <a:cubicBezTo>
                          <a:pt x="17093" y="9320"/>
                          <a:pt x="17093" y="9320"/>
                          <a:pt x="17093" y="8860"/>
                        </a:cubicBezTo>
                        <a:cubicBezTo>
                          <a:pt x="17093" y="8860"/>
                          <a:pt x="17093" y="8860"/>
                          <a:pt x="17093" y="8860"/>
                        </a:cubicBezTo>
                        <a:cubicBezTo>
                          <a:pt x="17093" y="8860"/>
                          <a:pt x="16745" y="8400"/>
                          <a:pt x="16745" y="8400"/>
                        </a:cubicBezTo>
                        <a:cubicBezTo>
                          <a:pt x="16745" y="8400"/>
                          <a:pt x="16745" y="8400"/>
                          <a:pt x="16745" y="8400"/>
                        </a:cubicBezTo>
                        <a:cubicBezTo>
                          <a:pt x="16745" y="8400"/>
                          <a:pt x="16396" y="7941"/>
                          <a:pt x="16396" y="7941"/>
                        </a:cubicBezTo>
                        <a:cubicBezTo>
                          <a:pt x="16396" y="7941"/>
                          <a:pt x="16396" y="7941"/>
                          <a:pt x="16396" y="7941"/>
                        </a:cubicBezTo>
                        <a:cubicBezTo>
                          <a:pt x="16048" y="7941"/>
                          <a:pt x="16048" y="7481"/>
                          <a:pt x="15700" y="7481"/>
                        </a:cubicBezTo>
                        <a:cubicBezTo>
                          <a:pt x="14655" y="7022"/>
                          <a:pt x="13609" y="5183"/>
                          <a:pt x="13261" y="3805"/>
                        </a:cubicBezTo>
                        <a:cubicBezTo>
                          <a:pt x="12913" y="3805"/>
                          <a:pt x="12913" y="3345"/>
                          <a:pt x="12913" y="2886"/>
                        </a:cubicBezTo>
                        <a:cubicBezTo>
                          <a:pt x="11519" y="2886"/>
                          <a:pt x="11519" y="2886"/>
                          <a:pt x="11519" y="2886"/>
                        </a:cubicBezTo>
                        <a:cubicBezTo>
                          <a:pt x="11519" y="2426"/>
                          <a:pt x="11519" y="2426"/>
                          <a:pt x="11519" y="2426"/>
                        </a:cubicBezTo>
                        <a:cubicBezTo>
                          <a:pt x="11171" y="1966"/>
                          <a:pt x="10125" y="588"/>
                          <a:pt x="9428" y="128"/>
                        </a:cubicBezTo>
                        <a:cubicBezTo>
                          <a:pt x="8731" y="-331"/>
                          <a:pt x="7337" y="588"/>
                          <a:pt x="6989" y="588"/>
                        </a:cubicBezTo>
                        <a:cubicBezTo>
                          <a:pt x="6641" y="588"/>
                          <a:pt x="6641" y="588"/>
                          <a:pt x="6641" y="588"/>
                        </a:cubicBezTo>
                        <a:cubicBezTo>
                          <a:pt x="6641" y="588"/>
                          <a:pt x="5595" y="1047"/>
                          <a:pt x="4550" y="1047"/>
                        </a:cubicBezTo>
                        <a:cubicBezTo>
                          <a:pt x="3854" y="1047"/>
                          <a:pt x="3505" y="588"/>
                          <a:pt x="2808" y="588"/>
                        </a:cubicBezTo>
                        <a:cubicBezTo>
                          <a:pt x="2808" y="588"/>
                          <a:pt x="2808" y="588"/>
                          <a:pt x="2460" y="1047"/>
                        </a:cubicBezTo>
                        <a:cubicBezTo>
                          <a:pt x="2460" y="1047"/>
                          <a:pt x="2460" y="1047"/>
                          <a:pt x="2460" y="1507"/>
                        </a:cubicBezTo>
                        <a:cubicBezTo>
                          <a:pt x="2460" y="1507"/>
                          <a:pt x="2460" y="1507"/>
                          <a:pt x="2112" y="1966"/>
                        </a:cubicBezTo>
                        <a:cubicBezTo>
                          <a:pt x="2112" y="1966"/>
                          <a:pt x="2112" y="1966"/>
                          <a:pt x="2112" y="1966"/>
                        </a:cubicBezTo>
                        <a:cubicBezTo>
                          <a:pt x="2112" y="1966"/>
                          <a:pt x="2112" y="2426"/>
                          <a:pt x="2112" y="2426"/>
                        </a:cubicBezTo>
                        <a:cubicBezTo>
                          <a:pt x="1763" y="2426"/>
                          <a:pt x="1763" y="2426"/>
                          <a:pt x="1763" y="2426"/>
                        </a:cubicBezTo>
                        <a:cubicBezTo>
                          <a:pt x="1763" y="2426"/>
                          <a:pt x="1763" y="2886"/>
                          <a:pt x="1763" y="2886"/>
                        </a:cubicBezTo>
                        <a:cubicBezTo>
                          <a:pt x="1415" y="2886"/>
                          <a:pt x="1415" y="2886"/>
                          <a:pt x="1415" y="2886"/>
                        </a:cubicBezTo>
                        <a:cubicBezTo>
                          <a:pt x="1415" y="2886"/>
                          <a:pt x="1415" y="2886"/>
                          <a:pt x="1415" y="2886"/>
                        </a:cubicBezTo>
                        <a:cubicBezTo>
                          <a:pt x="1066" y="4264"/>
                          <a:pt x="1066" y="6103"/>
                          <a:pt x="370" y="7022"/>
                        </a:cubicBezTo>
                        <a:cubicBezTo>
                          <a:pt x="-675" y="8860"/>
                          <a:pt x="718" y="12077"/>
                          <a:pt x="1763" y="12996"/>
                        </a:cubicBezTo>
                        <a:cubicBezTo>
                          <a:pt x="1763" y="13456"/>
                          <a:pt x="2112" y="13456"/>
                          <a:pt x="2112" y="13915"/>
                        </a:cubicBezTo>
                        <a:cubicBezTo>
                          <a:pt x="2112" y="13915"/>
                          <a:pt x="2460" y="13915"/>
                          <a:pt x="2460" y="13915"/>
                        </a:cubicBezTo>
                        <a:cubicBezTo>
                          <a:pt x="2460" y="13915"/>
                          <a:pt x="2808" y="13915"/>
                          <a:pt x="2808" y="13915"/>
                        </a:cubicBezTo>
                        <a:cubicBezTo>
                          <a:pt x="3157" y="13915"/>
                          <a:pt x="3505" y="13915"/>
                          <a:pt x="3505" y="13915"/>
                        </a:cubicBezTo>
                        <a:cubicBezTo>
                          <a:pt x="3854" y="13915"/>
                          <a:pt x="3854" y="13915"/>
                          <a:pt x="3854" y="13915"/>
                        </a:cubicBezTo>
                        <a:cubicBezTo>
                          <a:pt x="4202" y="13915"/>
                          <a:pt x="4550" y="13915"/>
                          <a:pt x="4550" y="13456"/>
                        </a:cubicBezTo>
                        <a:cubicBezTo>
                          <a:pt x="4899" y="13456"/>
                          <a:pt x="4899" y="13456"/>
                          <a:pt x="4899" y="13456"/>
                        </a:cubicBezTo>
                        <a:cubicBezTo>
                          <a:pt x="5247" y="13456"/>
                          <a:pt x="5595" y="12996"/>
                          <a:pt x="5944" y="12996"/>
                        </a:cubicBezTo>
                        <a:cubicBezTo>
                          <a:pt x="6292" y="12537"/>
                          <a:pt x="6641" y="12537"/>
                          <a:pt x="6989" y="12537"/>
                        </a:cubicBezTo>
                        <a:cubicBezTo>
                          <a:pt x="8034" y="12537"/>
                          <a:pt x="8383" y="13456"/>
                          <a:pt x="8731" y="13915"/>
                        </a:cubicBezTo>
                        <a:cubicBezTo>
                          <a:pt x="9079" y="14375"/>
                          <a:pt x="9428" y="14834"/>
                          <a:pt x="10125" y="14834"/>
                        </a:cubicBezTo>
                        <a:cubicBezTo>
                          <a:pt x="12216" y="15294"/>
                          <a:pt x="12564" y="15294"/>
                          <a:pt x="12564" y="15754"/>
                        </a:cubicBezTo>
                        <a:cubicBezTo>
                          <a:pt x="13609" y="16213"/>
                          <a:pt x="13609" y="16213"/>
                          <a:pt x="13609" y="16213"/>
                        </a:cubicBezTo>
                        <a:cubicBezTo>
                          <a:pt x="12564" y="17132"/>
                          <a:pt x="12564" y="17132"/>
                          <a:pt x="12564" y="17132"/>
                        </a:cubicBezTo>
                        <a:cubicBezTo>
                          <a:pt x="12564" y="17132"/>
                          <a:pt x="11171" y="18511"/>
                          <a:pt x="9776" y="18051"/>
                        </a:cubicBezTo>
                        <a:cubicBezTo>
                          <a:pt x="9079" y="18051"/>
                          <a:pt x="8731" y="17592"/>
                          <a:pt x="8034" y="17132"/>
                        </a:cubicBezTo>
                        <a:cubicBezTo>
                          <a:pt x="7686" y="17132"/>
                          <a:pt x="7337" y="16673"/>
                          <a:pt x="6989" y="16673"/>
                        </a:cubicBezTo>
                        <a:cubicBezTo>
                          <a:pt x="5944" y="18051"/>
                          <a:pt x="2808" y="18511"/>
                          <a:pt x="2112" y="18511"/>
                        </a:cubicBezTo>
                        <a:cubicBezTo>
                          <a:pt x="2112" y="18511"/>
                          <a:pt x="2112" y="18511"/>
                          <a:pt x="2112" y="18511"/>
                        </a:cubicBezTo>
                        <a:cubicBezTo>
                          <a:pt x="2112" y="18511"/>
                          <a:pt x="2112" y="18511"/>
                          <a:pt x="2112" y="18511"/>
                        </a:cubicBezTo>
                        <a:cubicBezTo>
                          <a:pt x="2112" y="18511"/>
                          <a:pt x="2112" y="18511"/>
                          <a:pt x="1763" y="18511"/>
                        </a:cubicBezTo>
                        <a:cubicBezTo>
                          <a:pt x="1763" y="18511"/>
                          <a:pt x="1763" y="18511"/>
                          <a:pt x="1763" y="18511"/>
                        </a:cubicBezTo>
                        <a:cubicBezTo>
                          <a:pt x="1763" y="18511"/>
                          <a:pt x="1763" y="18511"/>
                          <a:pt x="1763" y="18511"/>
                        </a:cubicBezTo>
                        <a:cubicBezTo>
                          <a:pt x="1763" y="18971"/>
                          <a:pt x="1763" y="19430"/>
                          <a:pt x="1763" y="19890"/>
                        </a:cubicBezTo>
                        <a:cubicBezTo>
                          <a:pt x="2112" y="19890"/>
                          <a:pt x="2112" y="19890"/>
                          <a:pt x="2112" y="19890"/>
                        </a:cubicBezTo>
                        <a:cubicBezTo>
                          <a:pt x="2112" y="19890"/>
                          <a:pt x="2112" y="19890"/>
                          <a:pt x="2112" y="19890"/>
                        </a:cubicBezTo>
                        <a:cubicBezTo>
                          <a:pt x="2460" y="19890"/>
                          <a:pt x="2460" y="19890"/>
                          <a:pt x="2808" y="19890"/>
                        </a:cubicBezTo>
                        <a:cubicBezTo>
                          <a:pt x="2808" y="19890"/>
                          <a:pt x="2808" y="19890"/>
                          <a:pt x="3157" y="19890"/>
                        </a:cubicBezTo>
                        <a:cubicBezTo>
                          <a:pt x="3157" y="19890"/>
                          <a:pt x="3157" y="19890"/>
                          <a:pt x="3505" y="19890"/>
                        </a:cubicBezTo>
                        <a:cubicBezTo>
                          <a:pt x="3505" y="19890"/>
                          <a:pt x="3505" y="20349"/>
                          <a:pt x="3505" y="20349"/>
                        </a:cubicBezTo>
                        <a:cubicBezTo>
                          <a:pt x="3505" y="20349"/>
                          <a:pt x="3854" y="20349"/>
                          <a:pt x="3854" y="20349"/>
                        </a:cubicBezTo>
                        <a:cubicBezTo>
                          <a:pt x="3854" y="20349"/>
                          <a:pt x="3854" y="20349"/>
                          <a:pt x="3854" y="20349"/>
                        </a:cubicBezTo>
                        <a:cubicBezTo>
                          <a:pt x="3854" y="20809"/>
                          <a:pt x="3854" y="20809"/>
                          <a:pt x="3854" y="20809"/>
                        </a:cubicBezTo>
                        <a:cubicBezTo>
                          <a:pt x="4202" y="20809"/>
                          <a:pt x="4202" y="20809"/>
                          <a:pt x="4202" y="20809"/>
                        </a:cubicBezTo>
                        <a:cubicBezTo>
                          <a:pt x="4202" y="20809"/>
                          <a:pt x="4550" y="20809"/>
                          <a:pt x="4550" y="20809"/>
                        </a:cubicBezTo>
                        <a:cubicBezTo>
                          <a:pt x="4550" y="20349"/>
                          <a:pt x="4550" y="20349"/>
                          <a:pt x="4899" y="20349"/>
                        </a:cubicBezTo>
                        <a:cubicBezTo>
                          <a:pt x="4899" y="20349"/>
                          <a:pt x="4899" y="20349"/>
                          <a:pt x="4899" y="20349"/>
                        </a:cubicBezTo>
                        <a:cubicBezTo>
                          <a:pt x="4899" y="20349"/>
                          <a:pt x="5247" y="20349"/>
                          <a:pt x="5247" y="19890"/>
                        </a:cubicBezTo>
                        <a:cubicBezTo>
                          <a:pt x="5247" y="19890"/>
                          <a:pt x="5595" y="19890"/>
                          <a:pt x="5595" y="19890"/>
                        </a:cubicBezTo>
                        <a:cubicBezTo>
                          <a:pt x="5595" y="19890"/>
                          <a:pt x="5595" y="19890"/>
                          <a:pt x="5595" y="19890"/>
                        </a:cubicBezTo>
                        <a:cubicBezTo>
                          <a:pt x="5944" y="19430"/>
                          <a:pt x="5944" y="19430"/>
                          <a:pt x="5944" y="19430"/>
                        </a:cubicBezTo>
                        <a:cubicBezTo>
                          <a:pt x="5944" y="19430"/>
                          <a:pt x="10822" y="18971"/>
                          <a:pt x="11519" y="18971"/>
                        </a:cubicBezTo>
                        <a:cubicBezTo>
                          <a:pt x="11867" y="18971"/>
                          <a:pt x="11867" y="18971"/>
                          <a:pt x="11867" y="18971"/>
                        </a:cubicBezTo>
                        <a:lnTo>
                          <a:pt x="11867" y="18511"/>
                        </a:ln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673" name="Shape">
                    <a:extLst>
                      <a:ext uri="{FF2B5EF4-FFF2-40B4-BE49-F238E27FC236}">
                        <a16:creationId xmlns:a16="http://schemas.microsoft.com/office/drawing/2014/main" id="{CB2E486B-4952-4B63-BEC5-AEFE7D163E59}"/>
                      </a:ext>
                    </a:extLst>
                  </p:cNvPr>
                  <p:cNvGrpSpPr/>
                  <p:nvPr/>
                </p:nvGrpSpPr>
                <p:grpSpPr>
                  <a:xfrm>
                    <a:off x="14540" y="310949"/>
                    <a:ext cx="9437" cy="8822"/>
                    <a:chOff x="-1" y="0"/>
                    <a:chExt cx="9436" cy="8820"/>
                  </a:xfrm>
                </p:grpSpPr>
                <p:sp>
                  <p:nvSpPr>
                    <p:cNvPr id="1748" name="Line">
                      <a:extLst>
                        <a:ext uri="{FF2B5EF4-FFF2-40B4-BE49-F238E27FC236}">
                          <a16:creationId xmlns:a16="http://schemas.microsoft.com/office/drawing/2014/main" id="{B487534A-0F05-492E-AE12-1F26AFC10A6D}"/>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00" y="0"/>
                            <a:pt x="720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49" name="Line">
                      <a:extLst>
                        <a:ext uri="{FF2B5EF4-FFF2-40B4-BE49-F238E27FC236}">
                          <a16:creationId xmlns:a16="http://schemas.microsoft.com/office/drawing/2014/main" id="{5E586B98-FCF2-473C-A3D5-9415E8DE7CF8}"/>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21600"/>
                            <a:pt x="1440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674" name="Shape">
                    <a:extLst>
                      <a:ext uri="{FF2B5EF4-FFF2-40B4-BE49-F238E27FC236}">
                        <a16:creationId xmlns:a16="http://schemas.microsoft.com/office/drawing/2014/main" id="{FD280372-74F7-4257-9457-7C66B53CE76D}"/>
                      </a:ext>
                    </a:extLst>
                  </p:cNvPr>
                  <p:cNvGrpSpPr/>
                  <p:nvPr/>
                </p:nvGrpSpPr>
                <p:grpSpPr>
                  <a:xfrm>
                    <a:off x="10377" y="312384"/>
                    <a:ext cx="9437" cy="8822"/>
                    <a:chOff x="-1" y="0"/>
                    <a:chExt cx="9436" cy="8820"/>
                  </a:xfrm>
                </p:grpSpPr>
                <p:sp>
                  <p:nvSpPr>
                    <p:cNvPr id="1746" name="Line">
                      <a:extLst>
                        <a:ext uri="{FF2B5EF4-FFF2-40B4-BE49-F238E27FC236}">
                          <a16:creationId xmlns:a16="http://schemas.microsoft.com/office/drawing/2014/main" id="{030AC56F-9EDF-4D43-AF42-16CB89BB0864}"/>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00"/>
                            <a:pt x="1080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47" name="Line">
                      <a:extLst>
                        <a:ext uri="{FF2B5EF4-FFF2-40B4-BE49-F238E27FC236}">
                          <a16:creationId xmlns:a16="http://schemas.microsoft.com/office/drawing/2014/main" id="{3218DC72-1447-43A0-A147-90F07E81798A}"/>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21600" y="2160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675" name="Shape">
                    <a:extLst>
                      <a:ext uri="{FF2B5EF4-FFF2-40B4-BE49-F238E27FC236}">
                        <a16:creationId xmlns:a16="http://schemas.microsoft.com/office/drawing/2014/main" id="{6AD107D1-E21B-4D5C-9A98-1CB5AA554700}"/>
                      </a:ext>
                    </a:extLst>
                  </p:cNvPr>
                  <p:cNvSpPr/>
                  <p:nvPr/>
                </p:nvSpPr>
                <p:spPr>
                  <a:xfrm>
                    <a:off x="14573" y="333542"/>
                    <a:ext cx="28629" cy="1483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721" y="0"/>
                          <a:pt x="8452" y="1542"/>
                          <a:pt x="6573" y="1542"/>
                        </a:cubicBezTo>
                        <a:cubicBezTo>
                          <a:pt x="4695" y="3085"/>
                          <a:pt x="1878" y="6171"/>
                          <a:pt x="0" y="6171"/>
                        </a:cubicBezTo>
                        <a:cubicBezTo>
                          <a:pt x="0" y="6171"/>
                          <a:pt x="0" y="6171"/>
                          <a:pt x="0" y="6171"/>
                        </a:cubicBezTo>
                        <a:cubicBezTo>
                          <a:pt x="939" y="7714"/>
                          <a:pt x="1878" y="7714"/>
                          <a:pt x="3756" y="7714"/>
                        </a:cubicBezTo>
                        <a:cubicBezTo>
                          <a:pt x="7513" y="10800"/>
                          <a:pt x="7513" y="13886"/>
                          <a:pt x="7513" y="18515"/>
                        </a:cubicBezTo>
                        <a:cubicBezTo>
                          <a:pt x="7513" y="20058"/>
                          <a:pt x="7513" y="20058"/>
                          <a:pt x="8452" y="21600"/>
                        </a:cubicBezTo>
                        <a:cubicBezTo>
                          <a:pt x="8452" y="21600"/>
                          <a:pt x="8452" y="21600"/>
                          <a:pt x="8452" y="21600"/>
                        </a:cubicBezTo>
                        <a:cubicBezTo>
                          <a:pt x="8452" y="21600"/>
                          <a:pt x="8452" y="21600"/>
                          <a:pt x="8452" y="21600"/>
                        </a:cubicBezTo>
                        <a:cubicBezTo>
                          <a:pt x="9391" y="21600"/>
                          <a:pt x="9391" y="20058"/>
                          <a:pt x="10330" y="20058"/>
                        </a:cubicBezTo>
                        <a:cubicBezTo>
                          <a:pt x="14086" y="13886"/>
                          <a:pt x="16904" y="10800"/>
                          <a:pt x="18782" y="12343"/>
                        </a:cubicBezTo>
                        <a:cubicBezTo>
                          <a:pt x="19721" y="12343"/>
                          <a:pt x="19721" y="12343"/>
                          <a:pt x="19721" y="12343"/>
                        </a:cubicBezTo>
                        <a:cubicBezTo>
                          <a:pt x="19721" y="12343"/>
                          <a:pt x="19721" y="12343"/>
                          <a:pt x="19721" y="12343"/>
                        </a:cubicBezTo>
                        <a:cubicBezTo>
                          <a:pt x="18782" y="10800"/>
                          <a:pt x="17843" y="7714"/>
                          <a:pt x="18782" y="4628"/>
                        </a:cubicBezTo>
                        <a:cubicBezTo>
                          <a:pt x="18782" y="4628"/>
                          <a:pt x="19721" y="3085"/>
                          <a:pt x="20660" y="1542"/>
                        </a:cubicBezTo>
                        <a:cubicBezTo>
                          <a:pt x="20660" y="1542"/>
                          <a:pt x="21600" y="1542"/>
                          <a:pt x="21600" y="1542"/>
                        </a:cubicBezTo>
                        <a:cubicBezTo>
                          <a:pt x="21600" y="1542"/>
                          <a:pt x="21600" y="1542"/>
                          <a:pt x="21600" y="1542"/>
                        </a:cubicBezTo>
                        <a:cubicBezTo>
                          <a:pt x="21600" y="0"/>
                          <a:pt x="21600" y="0"/>
                          <a:pt x="21600" y="0"/>
                        </a:cubicBezTo>
                        <a:cubicBezTo>
                          <a:pt x="21600" y="0"/>
                          <a:pt x="21600" y="0"/>
                          <a:pt x="2160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76" name="Shape">
                    <a:extLst>
                      <a:ext uri="{FF2B5EF4-FFF2-40B4-BE49-F238E27FC236}">
                        <a16:creationId xmlns:a16="http://schemas.microsoft.com/office/drawing/2014/main" id="{F9C2B49C-F84E-4B86-ACA0-3D2B5FBDEA4F}"/>
                      </a:ext>
                    </a:extLst>
                  </p:cNvPr>
                  <p:cNvSpPr/>
                  <p:nvPr/>
                </p:nvSpPr>
                <p:spPr>
                  <a:xfrm>
                    <a:off x="445531" y="353163"/>
                    <a:ext cx="167070" cy="100975"/>
                  </a:xfrm>
                  <a:custGeom>
                    <a:avLst/>
                    <a:gdLst/>
                    <a:ahLst/>
                    <a:cxnLst>
                      <a:cxn ang="0">
                        <a:pos x="wd2" y="hd2"/>
                      </a:cxn>
                      <a:cxn ang="5400000">
                        <a:pos x="wd2" y="hd2"/>
                      </a:cxn>
                      <a:cxn ang="10800000">
                        <a:pos x="wd2" y="hd2"/>
                      </a:cxn>
                      <a:cxn ang="16200000">
                        <a:pos x="wd2" y="hd2"/>
                      </a:cxn>
                    </a:cxnLst>
                    <a:rect l="0" t="0" r="r" b="b"/>
                    <a:pathLst>
                      <a:path w="21600" h="21600" extrusionOk="0">
                        <a:moveTo>
                          <a:pt x="19989" y="12342"/>
                        </a:moveTo>
                        <a:cubicBezTo>
                          <a:pt x="19989" y="12105"/>
                          <a:pt x="19989" y="11630"/>
                          <a:pt x="19344" y="10918"/>
                        </a:cubicBezTo>
                        <a:cubicBezTo>
                          <a:pt x="19183" y="10681"/>
                          <a:pt x="19021" y="10443"/>
                          <a:pt x="18860" y="10443"/>
                        </a:cubicBezTo>
                        <a:cubicBezTo>
                          <a:pt x="18538" y="9969"/>
                          <a:pt x="18215" y="9731"/>
                          <a:pt x="18215" y="9257"/>
                        </a:cubicBezTo>
                        <a:cubicBezTo>
                          <a:pt x="18215" y="9019"/>
                          <a:pt x="18215" y="9019"/>
                          <a:pt x="17893" y="8545"/>
                        </a:cubicBezTo>
                        <a:cubicBezTo>
                          <a:pt x="17732" y="8307"/>
                          <a:pt x="17571" y="8070"/>
                          <a:pt x="17409" y="7832"/>
                        </a:cubicBezTo>
                        <a:cubicBezTo>
                          <a:pt x="17087" y="7120"/>
                          <a:pt x="16281" y="6883"/>
                          <a:pt x="16281" y="6883"/>
                        </a:cubicBezTo>
                        <a:cubicBezTo>
                          <a:pt x="16120" y="6883"/>
                          <a:pt x="16120" y="6883"/>
                          <a:pt x="16120" y="6883"/>
                        </a:cubicBezTo>
                        <a:cubicBezTo>
                          <a:pt x="15798" y="6171"/>
                          <a:pt x="15798" y="6171"/>
                          <a:pt x="15798" y="6171"/>
                        </a:cubicBezTo>
                        <a:cubicBezTo>
                          <a:pt x="15153" y="5934"/>
                          <a:pt x="15153" y="5934"/>
                          <a:pt x="15153" y="5934"/>
                        </a:cubicBezTo>
                        <a:cubicBezTo>
                          <a:pt x="14992" y="5934"/>
                          <a:pt x="14992" y="5934"/>
                          <a:pt x="14992" y="5934"/>
                        </a:cubicBezTo>
                        <a:cubicBezTo>
                          <a:pt x="14992" y="5696"/>
                          <a:pt x="14830" y="5459"/>
                          <a:pt x="14830" y="4984"/>
                        </a:cubicBezTo>
                        <a:cubicBezTo>
                          <a:pt x="14830" y="4747"/>
                          <a:pt x="14992" y="4272"/>
                          <a:pt x="15314" y="4035"/>
                        </a:cubicBezTo>
                        <a:cubicBezTo>
                          <a:pt x="15475" y="4035"/>
                          <a:pt x="15475" y="4035"/>
                          <a:pt x="15475" y="4035"/>
                        </a:cubicBezTo>
                        <a:cubicBezTo>
                          <a:pt x="15475" y="3797"/>
                          <a:pt x="15314" y="3085"/>
                          <a:pt x="15153" y="2848"/>
                        </a:cubicBezTo>
                        <a:cubicBezTo>
                          <a:pt x="15153" y="2610"/>
                          <a:pt x="15153" y="2610"/>
                          <a:pt x="14992" y="2373"/>
                        </a:cubicBezTo>
                        <a:cubicBezTo>
                          <a:pt x="14992" y="2373"/>
                          <a:pt x="14992" y="2373"/>
                          <a:pt x="14992" y="2136"/>
                        </a:cubicBezTo>
                        <a:cubicBezTo>
                          <a:pt x="14992" y="2136"/>
                          <a:pt x="14992" y="2136"/>
                          <a:pt x="14992" y="2136"/>
                        </a:cubicBezTo>
                        <a:cubicBezTo>
                          <a:pt x="14992" y="2136"/>
                          <a:pt x="14992" y="2136"/>
                          <a:pt x="14992" y="2136"/>
                        </a:cubicBezTo>
                        <a:cubicBezTo>
                          <a:pt x="14992" y="1898"/>
                          <a:pt x="14830" y="1898"/>
                          <a:pt x="14830" y="1898"/>
                        </a:cubicBezTo>
                        <a:cubicBezTo>
                          <a:pt x="14830" y="1898"/>
                          <a:pt x="14830" y="1898"/>
                          <a:pt x="14830" y="1898"/>
                        </a:cubicBezTo>
                        <a:cubicBezTo>
                          <a:pt x="14830" y="1661"/>
                          <a:pt x="14830" y="1661"/>
                          <a:pt x="14669" y="1661"/>
                        </a:cubicBezTo>
                        <a:cubicBezTo>
                          <a:pt x="14669" y="1661"/>
                          <a:pt x="14669" y="1661"/>
                          <a:pt x="14669" y="1424"/>
                        </a:cubicBezTo>
                        <a:cubicBezTo>
                          <a:pt x="14669" y="1424"/>
                          <a:pt x="14669" y="1424"/>
                          <a:pt x="14508" y="1186"/>
                        </a:cubicBezTo>
                        <a:cubicBezTo>
                          <a:pt x="14508" y="1186"/>
                          <a:pt x="14508" y="1186"/>
                          <a:pt x="14508" y="1186"/>
                        </a:cubicBezTo>
                        <a:cubicBezTo>
                          <a:pt x="14508" y="1186"/>
                          <a:pt x="14347" y="949"/>
                          <a:pt x="14347" y="949"/>
                        </a:cubicBezTo>
                        <a:cubicBezTo>
                          <a:pt x="14347" y="949"/>
                          <a:pt x="14347" y="949"/>
                          <a:pt x="14347" y="949"/>
                        </a:cubicBezTo>
                        <a:cubicBezTo>
                          <a:pt x="14186" y="712"/>
                          <a:pt x="14024" y="474"/>
                          <a:pt x="13863" y="237"/>
                        </a:cubicBezTo>
                        <a:cubicBezTo>
                          <a:pt x="13863" y="237"/>
                          <a:pt x="13863" y="237"/>
                          <a:pt x="13863" y="237"/>
                        </a:cubicBezTo>
                        <a:cubicBezTo>
                          <a:pt x="13863" y="237"/>
                          <a:pt x="13863" y="237"/>
                          <a:pt x="13863" y="237"/>
                        </a:cubicBezTo>
                        <a:cubicBezTo>
                          <a:pt x="13702" y="0"/>
                          <a:pt x="13702" y="0"/>
                          <a:pt x="13541" y="0"/>
                        </a:cubicBezTo>
                        <a:cubicBezTo>
                          <a:pt x="13541" y="0"/>
                          <a:pt x="13541" y="0"/>
                          <a:pt x="13541" y="0"/>
                        </a:cubicBezTo>
                        <a:cubicBezTo>
                          <a:pt x="13218" y="0"/>
                          <a:pt x="12735" y="474"/>
                          <a:pt x="12412" y="712"/>
                        </a:cubicBezTo>
                        <a:cubicBezTo>
                          <a:pt x="12412" y="949"/>
                          <a:pt x="12412" y="949"/>
                          <a:pt x="12412" y="1186"/>
                        </a:cubicBezTo>
                        <a:cubicBezTo>
                          <a:pt x="12412" y="1424"/>
                          <a:pt x="12251" y="1661"/>
                          <a:pt x="12090" y="2136"/>
                        </a:cubicBezTo>
                        <a:cubicBezTo>
                          <a:pt x="12090" y="2136"/>
                          <a:pt x="11929" y="2373"/>
                          <a:pt x="11929" y="2373"/>
                        </a:cubicBezTo>
                        <a:cubicBezTo>
                          <a:pt x="11445" y="3085"/>
                          <a:pt x="10800" y="3797"/>
                          <a:pt x="10316" y="4747"/>
                        </a:cubicBezTo>
                        <a:cubicBezTo>
                          <a:pt x="9994" y="5459"/>
                          <a:pt x="9349" y="5459"/>
                          <a:pt x="8704" y="5459"/>
                        </a:cubicBezTo>
                        <a:cubicBezTo>
                          <a:pt x="8220" y="5459"/>
                          <a:pt x="8220" y="5459"/>
                          <a:pt x="8220" y="5459"/>
                        </a:cubicBezTo>
                        <a:cubicBezTo>
                          <a:pt x="7898" y="5459"/>
                          <a:pt x="7737" y="5459"/>
                          <a:pt x="7737" y="5696"/>
                        </a:cubicBezTo>
                        <a:cubicBezTo>
                          <a:pt x="7737" y="5696"/>
                          <a:pt x="7737" y="5696"/>
                          <a:pt x="7737" y="5696"/>
                        </a:cubicBezTo>
                        <a:cubicBezTo>
                          <a:pt x="7737" y="5934"/>
                          <a:pt x="7898" y="6646"/>
                          <a:pt x="7576" y="6883"/>
                        </a:cubicBezTo>
                        <a:cubicBezTo>
                          <a:pt x="7414" y="7358"/>
                          <a:pt x="6770" y="7595"/>
                          <a:pt x="6286" y="8070"/>
                        </a:cubicBezTo>
                        <a:cubicBezTo>
                          <a:pt x="5964" y="8307"/>
                          <a:pt x="5964" y="8307"/>
                          <a:pt x="5964" y="8307"/>
                        </a:cubicBezTo>
                        <a:cubicBezTo>
                          <a:pt x="5802" y="8545"/>
                          <a:pt x="5641" y="8545"/>
                          <a:pt x="5319" y="8545"/>
                        </a:cubicBezTo>
                        <a:cubicBezTo>
                          <a:pt x="4997" y="8545"/>
                          <a:pt x="4513" y="8782"/>
                          <a:pt x="4352" y="8782"/>
                        </a:cubicBezTo>
                        <a:cubicBezTo>
                          <a:pt x="4191" y="9019"/>
                          <a:pt x="4191" y="9019"/>
                          <a:pt x="4029" y="9019"/>
                        </a:cubicBezTo>
                        <a:cubicBezTo>
                          <a:pt x="4029" y="9019"/>
                          <a:pt x="4029" y="9257"/>
                          <a:pt x="4029" y="9257"/>
                        </a:cubicBezTo>
                        <a:cubicBezTo>
                          <a:pt x="3868" y="9494"/>
                          <a:pt x="3707" y="9494"/>
                          <a:pt x="3546" y="9494"/>
                        </a:cubicBezTo>
                        <a:cubicBezTo>
                          <a:pt x="3546" y="9494"/>
                          <a:pt x="3546" y="9494"/>
                          <a:pt x="3546" y="9494"/>
                        </a:cubicBezTo>
                        <a:cubicBezTo>
                          <a:pt x="3546" y="9494"/>
                          <a:pt x="3546" y="9494"/>
                          <a:pt x="3546" y="9494"/>
                        </a:cubicBezTo>
                        <a:cubicBezTo>
                          <a:pt x="3385" y="9494"/>
                          <a:pt x="3223" y="9257"/>
                          <a:pt x="3062" y="9257"/>
                        </a:cubicBezTo>
                        <a:cubicBezTo>
                          <a:pt x="3062" y="9019"/>
                          <a:pt x="2901" y="9019"/>
                          <a:pt x="2901" y="9019"/>
                        </a:cubicBezTo>
                        <a:cubicBezTo>
                          <a:pt x="2579" y="9969"/>
                          <a:pt x="2095" y="9969"/>
                          <a:pt x="1934" y="9969"/>
                        </a:cubicBezTo>
                        <a:cubicBezTo>
                          <a:pt x="1773" y="9969"/>
                          <a:pt x="1773" y="9969"/>
                          <a:pt x="1611" y="9969"/>
                        </a:cubicBezTo>
                        <a:cubicBezTo>
                          <a:pt x="1611" y="9969"/>
                          <a:pt x="1611" y="9969"/>
                          <a:pt x="1611" y="9969"/>
                        </a:cubicBezTo>
                        <a:cubicBezTo>
                          <a:pt x="1450" y="9969"/>
                          <a:pt x="1450" y="9731"/>
                          <a:pt x="1450" y="9731"/>
                        </a:cubicBezTo>
                        <a:cubicBezTo>
                          <a:pt x="1450" y="9731"/>
                          <a:pt x="1450" y="9731"/>
                          <a:pt x="1450" y="9731"/>
                        </a:cubicBezTo>
                        <a:cubicBezTo>
                          <a:pt x="1450" y="9969"/>
                          <a:pt x="1289" y="9969"/>
                          <a:pt x="1289" y="9969"/>
                        </a:cubicBezTo>
                        <a:cubicBezTo>
                          <a:pt x="1289" y="9969"/>
                          <a:pt x="1289" y="9969"/>
                          <a:pt x="1289" y="10206"/>
                        </a:cubicBezTo>
                        <a:cubicBezTo>
                          <a:pt x="1128" y="10206"/>
                          <a:pt x="1128" y="10206"/>
                          <a:pt x="1128" y="10206"/>
                        </a:cubicBezTo>
                        <a:cubicBezTo>
                          <a:pt x="1128" y="10443"/>
                          <a:pt x="1128" y="10443"/>
                          <a:pt x="967" y="10443"/>
                        </a:cubicBezTo>
                        <a:cubicBezTo>
                          <a:pt x="967" y="10443"/>
                          <a:pt x="967" y="10443"/>
                          <a:pt x="967" y="10681"/>
                        </a:cubicBezTo>
                        <a:cubicBezTo>
                          <a:pt x="967" y="10681"/>
                          <a:pt x="805" y="10918"/>
                          <a:pt x="805" y="10918"/>
                        </a:cubicBezTo>
                        <a:cubicBezTo>
                          <a:pt x="644" y="11630"/>
                          <a:pt x="483" y="12105"/>
                          <a:pt x="322" y="12580"/>
                        </a:cubicBezTo>
                        <a:cubicBezTo>
                          <a:pt x="161" y="12817"/>
                          <a:pt x="0" y="13292"/>
                          <a:pt x="0" y="13529"/>
                        </a:cubicBezTo>
                        <a:cubicBezTo>
                          <a:pt x="0" y="13529"/>
                          <a:pt x="0" y="13767"/>
                          <a:pt x="0" y="14004"/>
                        </a:cubicBezTo>
                        <a:cubicBezTo>
                          <a:pt x="161" y="14479"/>
                          <a:pt x="161" y="14953"/>
                          <a:pt x="161" y="15665"/>
                        </a:cubicBezTo>
                        <a:cubicBezTo>
                          <a:pt x="161" y="16378"/>
                          <a:pt x="322" y="16852"/>
                          <a:pt x="644" y="17564"/>
                        </a:cubicBezTo>
                        <a:cubicBezTo>
                          <a:pt x="967" y="18276"/>
                          <a:pt x="967" y="18989"/>
                          <a:pt x="967" y="19226"/>
                        </a:cubicBezTo>
                        <a:cubicBezTo>
                          <a:pt x="1128" y="19463"/>
                          <a:pt x="1128" y="19701"/>
                          <a:pt x="1289" y="19938"/>
                        </a:cubicBezTo>
                        <a:cubicBezTo>
                          <a:pt x="1450" y="20175"/>
                          <a:pt x="1611" y="20413"/>
                          <a:pt x="1934" y="20650"/>
                        </a:cubicBezTo>
                        <a:cubicBezTo>
                          <a:pt x="1934" y="20887"/>
                          <a:pt x="2095" y="20887"/>
                          <a:pt x="2095" y="20887"/>
                        </a:cubicBezTo>
                        <a:cubicBezTo>
                          <a:pt x="2095" y="21125"/>
                          <a:pt x="2095" y="21125"/>
                          <a:pt x="2256" y="21125"/>
                        </a:cubicBezTo>
                        <a:cubicBezTo>
                          <a:pt x="2256" y="21125"/>
                          <a:pt x="2256" y="21125"/>
                          <a:pt x="2256" y="21362"/>
                        </a:cubicBezTo>
                        <a:cubicBezTo>
                          <a:pt x="2417" y="21362"/>
                          <a:pt x="2417" y="21362"/>
                          <a:pt x="2417" y="21362"/>
                        </a:cubicBezTo>
                        <a:cubicBezTo>
                          <a:pt x="2417" y="21362"/>
                          <a:pt x="2417" y="21600"/>
                          <a:pt x="2417" y="21600"/>
                        </a:cubicBezTo>
                        <a:cubicBezTo>
                          <a:pt x="2417" y="21600"/>
                          <a:pt x="2579" y="21600"/>
                          <a:pt x="2579" y="21600"/>
                        </a:cubicBezTo>
                        <a:cubicBezTo>
                          <a:pt x="2579" y="21600"/>
                          <a:pt x="2579" y="21600"/>
                          <a:pt x="2579" y="21600"/>
                        </a:cubicBezTo>
                        <a:cubicBezTo>
                          <a:pt x="2579" y="21600"/>
                          <a:pt x="2579" y="21600"/>
                          <a:pt x="2579" y="21600"/>
                        </a:cubicBezTo>
                        <a:cubicBezTo>
                          <a:pt x="2579" y="21600"/>
                          <a:pt x="2579" y="21600"/>
                          <a:pt x="2579" y="21600"/>
                        </a:cubicBezTo>
                        <a:cubicBezTo>
                          <a:pt x="2579" y="21600"/>
                          <a:pt x="2579" y="21362"/>
                          <a:pt x="2579" y="21362"/>
                        </a:cubicBezTo>
                        <a:cubicBezTo>
                          <a:pt x="2579" y="21362"/>
                          <a:pt x="2579" y="21362"/>
                          <a:pt x="2579" y="21362"/>
                        </a:cubicBezTo>
                        <a:cubicBezTo>
                          <a:pt x="2740" y="21362"/>
                          <a:pt x="2740" y="21125"/>
                          <a:pt x="2740" y="21125"/>
                        </a:cubicBezTo>
                        <a:cubicBezTo>
                          <a:pt x="2740" y="21125"/>
                          <a:pt x="2740" y="21125"/>
                          <a:pt x="2740" y="21125"/>
                        </a:cubicBezTo>
                        <a:cubicBezTo>
                          <a:pt x="2740" y="20887"/>
                          <a:pt x="2740" y="20887"/>
                          <a:pt x="2740" y="20887"/>
                        </a:cubicBezTo>
                        <a:cubicBezTo>
                          <a:pt x="2740" y="20887"/>
                          <a:pt x="2740" y="20887"/>
                          <a:pt x="2740" y="20887"/>
                        </a:cubicBezTo>
                        <a:cubicBezTo>
                          <a:pt x="2740" y="20650"/>
                          <a:pt x="2740" y="20650"/>
                          <a:pt x="2740" y="20650"/>
                        </a:cubicBezTo>
                        <a:cubicBezTo>
                          <a:pt x="2740" y="20650"/>
                          <a:pt x="2740" y="20650"/>
                          <a:pt x="2740" y="20650"/>
                        </a:cubicBezTo>
                        <a:cubicBezTo>
                          <a:pt x="2740" y="20650"/>
                          <a:pt x="2740" y="20650"/>
                          <a:pt x="2740" y="20413"/>
                        </a:cubicBezTo>
                        <a:cubicBezTo>
                          <a:pt x="2740" y="20413"/>
                          <a:pt x="2740" y="20413"/>
                          <a:pt x="2740" y="20413"/>
                        </a:cubicBezTo>
                        <a:cubicBezTo>
                          <a:pt x="2740" y="20413"/>
                          <a:pt x="2740" y="20413"/>
                          <a:pt x="2740" y="20413"/>
                        </a:cubicBezTo>
                        <a:cubicBezTo>
                          <a:pt x="2740" y="20413"/>
                          <a:pt x="2740" y="20175"/>
                          <a:pt x="2740" y="20175"/>
                        </a:cubicBezTo>
                        <a:cubicBezTo>
                          <a:pt x="2740" y="19938"/>
                          <a:pt x="2740" y="19938"/>
                          <a:pt x="2740" y="19938"/>
                        </a:cubicBezTo>
                        <a:cubicBezTo>
                          <a:pt x="4029" y="19463"/>
                          <a:pt x="4029" y="19463"/>
                          <a:pt x="4029" y="19463"/>
                        </a:cubicBezTo>
                        <a:cubicBezTo>
                          <a:pt x="4835" y="18989"/>
                          <a:pt x="4835" y="18989"/>
                          <a:pt x="4835" y="18989"/>
                        </a:cubicBezTo>
                        <a:cubicBezTo>
                          <a:pt x="6125" y="19226"/>
                          <a:pt x="6125" y="19226"/>
                          <a:pt x="6125" y="19226"/>
                        </a:cubicBezTo>
                        <a:cubicBezTo>
                          <a:pt x="6125" y="17802"/>
                          <a:pt x="6125" y="17802"/>
                          <a:pt x="6125" y="17802"/>
                        </a:cubicBezTo>
                        <a:cubicBezTo>
                          <a:pt x="6125" y="17802"/>
                          <a:pt x="6125" y="17802"/>
                          <a:pt x="6125" y="17802"/>
                        </a:cubicBezTo>
                        <a:cubicBezTo>
                          <a:pt x="6286" y="17327"/>
                          <a:pt x="7414" y="15428"/>
                          <a:pt x="8382" y="15428"/>
                        </a:cubicBezTo>
                        <a:cubicBezTo>
                          <a:pt x="9026" y="15428"/>
                          <a:pt x="9671" y="16615"/>
                          <a:pt x="9994" y="17090"/>
                        </a:cubicBezTo>
                        <a:cubicBezTo>
                          <a:pt x="13057" y="17802"/>
                          <a:pt x="13057" y="17802"/>
                          <a:pt x="13057" y="17802"/>
                        </a:cubicBezTo>
                        <a:cubicBezTo>
                          <a:pt x="13057" y="17327"/>
                          <a:pt x="13380" y="16378"/>
                          <a:pt x="13541" y="16140"/>
                        </a:cubicBezTo>
                        <a:cubicBezTo>
                          <a:pt x="13863" y="15903"/>
                          <a:pt x="14186" y="15903"/>
                          <a:pt x="14508" y="16140"/>
                        </a:cubicBezTo>
                        <a:cubicBezTo>
                          <a:pt x="14669" y="16140"/>
                          <a:pt x="14830" y="16140"/>
                          <a:pt x="14992" y="16140"/>
                        </a:cubicBezTo>
                        <a:cubicBezTo>
                          <a:pt x="14992" y="16140"/>
                          <a:pt x="15153" y="16140"/>
                          <a:pt x="15153" y="16140"/>
                        </a:cubicBezTo>
                        <a:cubicBezTo>
                          <a:pt x="15636" y="15903"/>
                          <a:pt x="16281" y="15191"/>
                          <a:pt x="17087" y="15191"/>
                        </a:cubicBezTo>
                        <a:cubicBezTo>
                          <a:pt x="17409" y="15191"/>
                          <a:pt x="17732" y="15428"/>
                          <a:pt x="17893" y="15428"/>
                        </a:cubicBezTo>
                        <a:cubicBezTo>
                          <a:pt x="18054" y="15428"/>
                          <a:pt x="18054" y="15428"/>
                          <a:pt x="18215" y="15428"/>
                        </a:cubicBezTo>
                        <a:cubicBezTo>
                          <a:pt x="18215" y="15428"/>
                          <a:pt x="18215" y="15428"/>
                          <a:pt x="18377" y="15191"/>
                        </a:cubicBezTo>
                        <a:cubicBezTo>
                          <a:pt x="18377" y="14953"/>
                          <a:pt x="18699" y="14479"/>
                          <a:pt x="19183" y="14479"/>
                        </a:cubicBezTo>
                        <a:cubicBezTo>
                          <a:pt x="19666" y="14479"/>
                          <a:pt x="20472" y="14953"/>
                          <a:pt x="20633" y="15191"/>
                        </a:cubicBezTo>
                        <a:cubicBezTo>
                          <a:pt x="21600" y="14953"/>
                          <a:pt x="21600" y="14953"/>
                          <a:pt x="21600" y="14953"/>
                        </a:cubicBezTo>
                        <a:cubicBezTo>
                          <a:pt x="21278" y="14241"/>
                          <a:pt x="21278" y="14241"/>
                          <a:pt x="21278" y="14241"/>
                        </a:cubicBezTo>
                        <a:cubicBezTo>
                          <a:pt x="20472" y="13529"/>
                          <a:pt x="19989" y="13054"/>
                          <a:pt x="19989" y="12342"/>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77" name="Shape">
                    <a:extLst>
                      <a:ext uri="{FF2B5EF4-FFF2-40B4-BE49-F238E27FC236}">
                        <a16:creationId xmlns:a16="http://schemas.microsoft.com/office/drawing/2014/main" id="{5C975521-D9B8-4C75-B41C-CB00F3A385F8}"/>
                      </a:ext>
                    </a:extLst>
                  </p:cNvPr>
                  <p:cNvSpPr/>
                  <p:nvPr/>
                </p:nvSpPr>
                <p:spPr>
                  <a:xfrm>
                    <a:off x="280543" y="319665"/>
                    <a:ext cx="162381" cy="114852"/>
                  </a:xfrm>
                  <a:custGeom>
                    <a:avLst/>
                    <a:gdLst/>
                    <a:ahLst/>
                    <a:cxnLst>
                      <a:cxn ang="0">
                        <a:pos x="wd2" y="hd2"/>
                      </a:cxn>
                      <a:cxn ang="5400000">
                        <a:pos x="wd2" y="hd2"/>
                      </a:cxn>
                      <a:cxn ang="10800000">
                        <a:pos x="wd2" y="hd2"/>
                      </a:cxn>
                      <a:cxn ang="16200000">
                        <a:pos x="wd2" y="hd2"/>
                      </a:cxn>
                    </a:cxnLst>
                    <a:rect l="0" t="0" r="r" b="b"/>
                    <a:pathLst>
                      <a:path w="21508" h="21600" extrusionOk="0">
                        <a:moveTo>
                          <a:pt x="20512" y="1453"/>
                        </a:moveTo>
                        <a:cubicBezTo>
                          <a:pt x="20345" y="1453"/>
                          <a:pt x="20345" y="1246"/>
                          <a:pt x="20345" y="1246"/>
                        </a:cubicBezTo>
                        <a:cubicBezTo>
                          <a:pt x="20345" y="1246"/>
                          <a:pt x="20345" y="1246"/>
                          <a:pt x="20345" y="1246"/>
                        </a:cubicBezTo>
                        <a:cubicBezTo>
                          <a:pt x="20179" y="1038"/>
                          <a:pt x="20179" y="1038"/>
                          <a:pt x="20179" y="830"/>
                        </a:cubicBezTo>
                        <a:cubicBezTo>
                          <a:pt x="20013" y="830"/>
                          <a:pt x="20013" y="623"/>
                          <a:pt x="20013" y="623"/>
                        </a:cubicBezTo>
                        <a:cubicBezTo>
                          <a:pt x="19847" y="415"/>
                          <a:pt x="19847" y="415"/>
                          <a:pt x="19681" y="207"/>
                        </a:cubicBezTo>
                        <a:cubicBezTo>
                          <a:pt x="19681" y="207"/>
                          <a:pt x="19681" y="207"/>
                          <a:pt x="19681" y="207"/>
                        </a:cubicBezTo>
                        <a:cubicBezTo>
                          <a:pt x="19681" y="207"/>
                          <a:pt x="19681" y="207"/>
                          <a:pt x="19681" y="207"/>
                        </a:cubicBezTo>
                        <a:cubicBezTo>
                          <a:pt x="19681" y="207"/>
                          <a:pt x="19681" y="207"/>
                          <a:pt x="19681" y="207"/>
                        </a:cubicBezTo>
                        <a:cubicBezTo>
                          <a:pt x="19681" y="207"/>
                          <a:pt x="19681" y="207"/>
                          <a:pt x="19681" y="207"/>
                        </a:cubicBezTo>
                        <a:cubicBezTo>
                          <a:pt x="19515" y="207"/>
                          <a:pt x="19348" y="415"/>
                          <a:pt x="19348" y="623"/>
                        </a:cubicBezTo>
                        <a:cubicBezTo>
                          <a:pt x="19182" y="623"/>
                          <a:pt x="19182" y="623"/>
                          <a:pt x="19182" y="623"/>
                        </a:cubicBezTo>
                        <a:cubicBezTo>
                          <a:pt x="18850" y="1038"/>
                          <a:pt x="18684" y="1453"/>
                          <a:pt x="18352" y="1661"/>
                        </a:cubicBezTo>
                        <a:cubicBezTo>
                          <a:pt x="18185" y="1661"/>
                          <a:pt x="18019" y="1661"/>
                          <a:pt x="17853" y="1661"/>
                        </a:cubicBezTo>
                        <a:cubicBezTo>
                          <a:pt x="17355" y="1661"/>
                          <a:pt x="16856" y="1453"/>
                          <a:pt x="16524" y="1246"/>
                        </a:cubicBezTo>
                        <a:cubicBezTo>
                          <a:pt x="16524" y="1246"/>
                          <a:pt x="16358" y="1038"/>
                          <a:pt x="15859" y="1038"/>
                        </a:cubicBezTo>
                        <a:cubicBezTo>
                          <a:pt x="15693" y="1038"/>
                          <a:pt x="15527" y="1246"/>
                          <a:pt x="15195" y="1246"/>
                        </a:cubicBezTo>
                        <a:cubicBezTo>
                          <a:pt x="15195" y="1246"/>
                          <a:pt x="15028" y="1246"/>
                          <a:pt x="15028" y="1246"/>
                        </a:cubicBezTo>
                        <a:cubicBezTo>
                          <a:pt x="14862" y="1246"/>
                          <a:pt x="14696" y="1246"/>
                          <a:pt x="14696" y="1246"/>
                        </a:cubicBezTo>
                        <a:cubicBezTo>
                          <a:pt x="14530" y="1246"/>
                          <a:pt x="14364" y="1246"/>
                          <a:pt x="14198" y="1246"/>
                        </a:cubicBezTo>
                        <a:cubicBezTo>
                          <a:pt x="14198" y="1246"/>
                          <a:pt x="14198" y="1246"/>
                          <a:pt x="14198" y="1246"/>
                        </a:cubicBezTo>
                        <a:cubicBezTo>
                          <a:pt x="14032" y="1246"/>
                          <a:pt x="13699" y="1453"/>
                          <a:pt x="13533" y="1661"/>
                        </a:cubicBezTo>
                        <a:cubicBezTo>
                          <a:pt x="13367" y="1869"/>
                          <a:pt x="13201" y="2076"/>
                          <a:pt x="13035" y="2284"/>
                        </a:cubicBezTo>
                        <a:cubicBezTo>
                          <a:pt x="12868" y="2284"/>
                          <a:pt x="12536" y="2492"/>
                          <a:pt x="12038" y="2492"/>
                        </a:cubicBezTo>
                        <a:cubicBezTo>
                          <a:pt x="11705" y="2492"/>
                          <a:pt x="11207" y="2284"/>
                          <a:pt x="10875" y="2284"/>
                        </a:cubicBezTo>
                        <a:cubicBezTo>
                          <a:pt x="10707" y="2076"/>
                          <a:pt x="10541" y="2076"/>
                          <a:pt x="10375" y="1869"/>
                        </a:cubicBezTo>
                        <a:cubicBezTo>
                          <a:pt x="10043" y="1661"/>
                          <a:pt x="9711" y="1246"/>
                          <a:pt x="9544" y="1246"/>
                        </a:cubicBezTo>
                        <a:cubicBezTo>
                          <a:pt x="9378" y="1246"/>
                          <a:pt x="8714" y="1453"/>
                          <a:pt x="8215" y="1869"/>
                        </a:cubicBezTo>
                        <a:cubicBezTo>
                          <a:pt x="8049" y="1869"/>
                          <a:pt x="8049" y="1869"/>
                          <a:pt x="7883" y="1869"/>
                        </a:cubicBezTo>
                        <a:cubicBezTo>
                          <a:pt x="7384" y="1869"/>
                          <a:pt x="7218" y="1453"/>
                          <a:pt x="7052" y="1038"/>
                        </a:cubicBezTo>
                        <a:cubicBezTo>
                          <a:pt x="6886" y="830"/>
                          <a:pt x="6886" y="623"/>
                          <a:pt x="6720" y="415"/>
                        </a:cubicBezTo>
                        <a:cubicBezTo>
                          <a:pt x="6720" y="415"/>
                          <a:pt x="6554" y="415"/>
                          <a:pt x="6221" y="415"/>
                        </a:cubicBezTo>
                        <a:cubicBezTo>
                          <a:pt x="6055" y="207"/>
                          <a:pt x="5557" y="207"/>
                          <a:pt x="5224" y="0"/>
                        </a:cubicBezTo>
                        <a:cubicBezTo>
                          <a:pt x="5224" y="0"/>
                          <a:pt x="5058" y="0"/>
                          <a:pt x="5058" y="207"/>
                        </a:cubicBezTo>
                        <a:cubicBezTo>
                          <a:pt x="5058" y="207"/>
                          <a:pt x="5058" y="207"/>
                          <a:pt x="4892" y="207"/>
                        </a:cubicBezTo>
                        <a:cubicBezTo>
                          <a:pt x="4892" y="415"/>
                          <a:pt x="4726" y="623"/>
                          <a:pt x="4394" y="623"/>
                        </a:cubicBezTo>
                        <a:cubicBezTo>
                          <a:pt x="4394" y="623"/>
                          <a:pt x="4394" y="623"/>
                          <a:pt x="4394" y="623"/>
                        </a:cubicBezTo>
                        <a:cubicBezTo>
                          <a:pt x="4394" y="623"/>
                          <a:pt x="4394" y="623"/>
                          <a:pt x="4394" y="623"/>
                        </a:cubicBezTo>
                        <a:cubicBezTo>
                          <a:pt x="4228" y="415"/>
                          <a:pt x="4228" y="415"/>
                          <a:pt x="4228" y="415"/>
                        </a:cubicBezTo>
                        <a:cubicBezTo>
                          <a:pt x="3895" y="415"/>
                          <a:pt x="3563" y="415"/>
                          <a:pt x="3231" y="415"/>
                        </a:cubicBezTo>
                        <a:cubicBezTo>
                          <a:pt x="2898" y="415"/>
                          <a:pt x="2898" y="415"/>
                          <a:pt x="2898" y="415"/>
                        </a:cubicBezTo>
                        <a:cubicBezTo>
                          <a:pt x="2732" y="623"/>
                          <a:pt x="2732" y="1038"/>
                          <a:pt x="2732" y="1453"/>
                        </a:cubicBezTo>
                        <a:cubicBezTo>
                          <a:pt x="2732" y="1869"/>
                          <a:pt x="2566" y="2076"/>
                          <a:pt x="2400" y="2284"/>
                        </a:cubicBezTo>
                        <a:cubicBezTo>
                          <a:pt x="2234" y="2699"/>
                          <a:pt x="1735" y="3323"/>
                          <a:pt x="1735" y="3738"/>
                        </a:cubicBezTo>
                        <a:cubicBezTo>
                          <a:pt x="1735" y="3738"/>
                          <a:pt x="1735" y="3946"/>
                          <a:pt x="1735" y="3946"/>
                        </a:cubicBezTo>
                        <a:cubicBezTo>
                          <a:pt x="1735" y="3946"/>
                          <a:pt x="1735" y="3946"/>
                          <a:pt x="1735" y="3946"/>
                        </a:cubicBezTo>
                        <a:cubicBezTo>
                          <a:pt x="1735" y="4153"/>
                          <a:pt x="1569" y="4153"/>
                          <a:pt x="1569" y="4153"/>
                        </a:cubicBezTo>
                        <a:cubicBezTo>
                          <a:pt x="1569" y="4153"/>
                          <a:pt x="1569" y="4361"/>
                          <a:pt x="1569" y="4361"/>
                        </a:cubicBezTo>
                        <a:cubicBezTo>
                          <a:pt x="1569" y="4361"/>
                          <a:pt x="1569" y="4361"/>
                          <a:pt x="1569" y="4361"/>
                        </a:cubicBezTo>
                        <a:cubicBezTo>
                          <a:pt x="1569" y="4361"/>
                          <a:pt x="1569" y="4569"/>
                          <a:pt x="1569" y="4569"/>
                        </a:cubicBezTo>
                        <a:cubicBezTo>
                          <a:pt x="1569" y="4569"/>
                          <a:pt x="1569" y="4776"/>
                          <a:pt x="1735" y="4776"/>
                        </a:cubicBezTo>
                        <a:cubicBezTo>
                          <a:pt x="1735" y="4776"/>
                          <a:pt x="1735" y="4984"/>
                          <a:pt x="1735" y="4984"/>
                        </a:cubicBezTo>
                        <a:cubicBezTo>
                          <a:pt x="1735" y="5192"/>
                          <a:pt x="1735" y="5192"/>
                          <a:pt x="1735" y="5192"/>
                        </a:cubicBezTo>
                        <a:cubicBezTo>
                          <a:pt x="1735" y="5192"/>
                          <a:pt x="1735" y="5399"/>
                          <a:pt x="1735" y="5399"/>
                        </a:cubicBezTo>
                        <a:cubicBezTo>
                          <a:pt x="1735" y="5399"/>
                          <a:pt x="1735" y="5607"/>
                          <a:pt x="1735" y="5607"/>
                        </a:cubicBezTo>
                        <a:cubicBezTo>
                          <a:pt x="1901" y="6438"/>
                          <a:pt x="1901" y="8723"/>
                          <a:pt x="1403" y="9346"/>
                        </a:cubicBezTo>
                        <a:cubicBezTo>
                          <a:pt x="1071" y="9761"/>
                          <a:pt x="904" y="10384"/>
                          <a:pt x="738" y="10592"/>
                        </a:cubicBezTo>
                        <a:cubicBezTo>
                          <a:pt x="738" y="10592"/>
                          <a:pt x="738" y="10592"/>
                          <a:pt x="738" y="10592"/>
                        </a:cubicBezTo>
                        <a:cubicBezTo>
                          <a:pt x="738" y="10800"/>
                          <a:pt x="738" y="10800"/>
                          <a:pt x="738" y="10800"/>
                        </a:cubicBezTo>
                        <a:cubicBezTo>
                          <a:pt x="738" y="10800"/>
                          <a:pt x="240" y="11215"/>
                          <a:pt x="74" y="12046"/>
                        </a:cubicBezTo>
                        <a:cubicBezTo>
                          <a:pt x="-92" y="12876"/>
                          <a:pt x="74" y="13292"/>
                          <a:pt x="74" y="13915"/>
                        </a:cubicBezTo>
                        <a:cubicBezTo>
                          <a:pt x="74" y="14123"/>
                          <a:pt x="74" y="14538"/>
                          <a:pt x="74" y="14746"/>
                        </a:cubicBezTo>
                        <a:cubicBezTo>
                          <a:pt x="74" y="15161"/>
                          <a:pt x="240" y="15369"/>
                          <a:pt x="406" y="15576"/>
                        </a:cubicBezTo>
                        <a:cubicBezTo>
                          <a:pt x="406" y="15784"/>
                          <a:pt x="406" y="15992"/>
                          <a:pt x="572" y="15992"/>
                        </a:cubicBezTo>
                        <a:cubicBezTo>
                          <a:pt x="572" y="15992"/>
                          <a:pt x="572" y="16200"/>
                          <a:pt x="572" y="16200"/>
                        </a:cubicBezTo>
                        <a:cubicBezTo>
                          <a:pt x="572" y="16200"/>
                          <a:pt x="572" y="16407"/>
                          <a:pt x="572" y="16407"/>
                        </a:cubicBezTo>
                        <a:cubicBezTo>
                          <a:pt x="572" y="16407"/>
                          <a:pt x="572" y="16407"/>
                          <a:pt x="572" y="16407"/>
                        </a:cubicBezTo>
                        <a:cubicBezTo>
                          <a:pt x="738" y="16615"/>
                          <a:pt x="1735" y="16823"/>
                          <a:pt x="2400" y="17030"/>
                        </a:cubicBezTo>
                        <a:cubicBezTo>
                          <a:pt x="2732" y="17030"/>
                          <a:pt x="2898" y="17030"/>
                          <a:pt x="3231" y="17238"/>
                        </a:cubicBezTo>
                        <a:cubicBezTo>
                          <a:pt x="4228" y="17446"/>
                          <a:pt x="5224" y="19315"/>
                          <a:pt x="5224" y="19938"/>
                        </a:cubicBezTo>
                        <a:cubicBezTo>
                          <a:pt x="5224" y="20353"/>
                          <a:pt x="5723" y="21392"/>
                          <a:pt x="6055" y="21600"/>
                        </a:cubicBezTo>
                        <a:cubicBezTo>
                          <a:pt x="6221" y="21600"/>
                          <a:pt x="6221" y="21600"/>
                          <a:pt x="6221" y="21600"/>
                        </a:cubicBezTo>
                        <a:cubicBezTo>
                          <a:pt x="6387" y="21600"/>
                          <a:pt x="6720" y="21392"/>
                          <a:pt x="6886" y="21392"/>
                        </a:cubicBezTo>
                        <a:cubicBezTo>
                          <a:pt x="7218" y="21184"/>
                          <a:pt x="7551" y="20976"/>
                          <a:pt x="7883" y="20976"/>
                        </a:cubicBezTo>
                        <a:cubicBezTo>
                          <a:pt x="8215" y="20976"/>
                          <a:pt x="8215" y="20976"/>
                          <a:pt x="8215" y="20976"/>
                        </a:cubicBezTo>
                        <a:cubicBezTo>
                          <a:pt x="9711" y="20976"/>
                          <a:pt x="10043" y="20769"/>
                          <a:pt x="10043" y="20769"/>
                        </a:cubicBezTo>
                        <a:cubicBezTo>
                          <a:pt x="10209" y="20769"/>
                          <a:pt x="10375" y="20561"/>
                          <a:pt x="10375" y="20561"/>
                        </a:cubicBezTo>
                        <a:cubicBezTo>
                          <a:pt x="10375" y="20561"/>
                          <a:pt x="10375" y="20561"/>
                          <a:pt x="10375" y="20561"/>
                        </a:cubicBezTo>
                        <a:cubicBezTo>
                          <a:pt x="10375" y="20561"/>
                          <a:pt x="10541" y="20353"/>
                          <a:pt x="10541" y="20353"/>
                        </a:cubicBezTo>
                        <a:cubicBezTo>
                          <a:pt x="10541" y="20353"/>
                          <a:pt x="10541" y="20146"/>
                          <a:pt x="10541" y="20146"/>
                        </a:cubicBezTo>
                        <a:cubicBezTo>
                          <a:pt x="10541" y="20146"/>
                          <a:pt x="10541" y="19938"/>
                          <a:pt x="10541" y="19938"/>
                        </a:cubicBezTo>
                        <a:cubicBezTo>
                          <a:pt x="10541" y="19938"/>
                          <a:pt x="10541" y="19730"/>
                          <a:pt x="10707" y="19730"/>
                        </a:cubicBezTo>
                        <a:cubicBezTo>
                          <a:pt x="10707" y="19730"/>
                          <a:pt x="10707" y="19523"/>
                          <a:pt x="10707" y="19523"/>
                        </a:cubicBezTo>
                        <a:cubicBezTo>
                          <a:pt x="10707" y="19523"/>
                          <a:pt x="10707" y="19315"/>
                          <a:pt x="10707" y="19315"/>
                        </a:cubicBezTo>
                        <a:cubicBezTo>
                          <a:pt x="10707" y="19315"/>
                          <a:pt x="10707" y="19315"/>
                          <a:pt x="10707" y="19315"/>
                        </a:cubicBezTo>
                        <a:cubicBezTo>
                          <a:pt x="10707" y="19107"/>
                          <a:pt x="10707" y="19107"/>
                          <a:pt x="10707" y="19107"/>
                        </a:cubicBezTo>
                        <a:cubicBezTo>
                          <a:pt x="10707" y="18900"/>
                          <a:pt x="10707" y="18900"/>
                          <a:pt x="10707" y="18900"/>
                        </a:cubicBezTo>
                        <a:cubicBezTo>
                          <a:pt x="10875" y="18900"/>
                          <a:pt x="10875" y="18900"/>
                          <a:pt x="10875" y="18692"/>
                        </a:cubicBezTo>
                        <a:cubicBezTo>
                          <a:pt x="10875" y="18692"/>
                          <a:pt x="10875" y="18692"/>
                          <a:pt x="10875" y="18692"/>
                        </a:cubicBezTo>
                        <a:cubicBezTo>
                          <a:pt x="10875" y="18692"/>
                          <a:pt x="10875" y="18692"/>
                          <a:pt x="10875" y="18692"/>
                        </a:cubicBezTo>
                        <a:cubicBezTo>
                          <a:pt x="10875" y="18692"/>
                          <a:pt x="10875" y="18692"/>
                          <a:pt x="10875" y="18692"/>
                        </a:cubicBezTo>
                        <a:cubicBezTo>
                          <a:pt x="10875" y="18484"/>
                          <a:pt x="10875" y="18484"/>
                          <a:pt x="10875" y="18484"/>
                        </a:cubicBezTo>
                        <a:cubicBezTo>
                          <a:pt x="10875" y="18484"/>
                          <a:pt x="10875" y="18484"/>
                          <a:pt x="10875" y="18484"/>
                        </a:cubicBezTo>
                        <a:cubicBezTo>
                          <a:pt x="10875" y="18276"/>
                          <a:pt x="10875" y="18276"/>
                          <a:pt x="10875" y="18276"/>
                        </a:cubicBezTo>
                        <a:cubicBezTo>
                          <a:pt x="12868" y="15784"/>
                          <a:pt x="13201" y="15576"/>
                          <a:pt x="13201" y="15576"/>
                        </a:cubicBezTo>
                        <a:cubicBezTo>
                          <a:pt x="13367" y="15576"/>
                          <a:pt x="13533" y="15576"/>
                          <a:pt x="13699" y="15576"/>
                        </a:cubicBezTo>
                        <a:cubicBezTo>
                          <a:pt x="13865" y="15576"/>
                          <a:pt x="14032" y="15576"/>
                          <a:pt x="14198" y="15576"/>
                        </a:cubicBezTo>
                        <a:cubicBezTo>
                          <a:pt x="14364" y="15369"/>
                          <a:pt x="14530" y="15369"/>
                          <a:pt x="14696" y="15369"/>
                        </a:cubicBezTo>
                        <a:cubicBezTo>
                          <a:pt x="15028" y="15369"/>
                          <a:pt x="15693" y="15784"/>
                          <a:pt x="16025" y="16407"/>
                        </a:cubicBezTo>
                        <a:cubicBezTo>
                          <a:pt x="16025" y="16407"/>
                          <a:pt x="16025" y="16200"/>
                          <a:pt x="16025" y="16200"/>
                        </a:cubicBezTo>
                        <a:cubicBezTo>
                          <a:pt x="16358" y="15369"/>
                          <a:pt x="16358" y="15369"/>
                          <a:pt x="16358" y="15369"/>
                        </a:cubicBezTo>
                        <a:cubicBezTo>
                          <a:pt x="16690" y="14746"/>
                          <a:pt x="17521" y="12876"/>
                          <a:pt x="17521" y="12461"/>
                        </a:cubicBezTo>
                        <a:cubicBezTo>
                          <a:pt x="17521" y="11838"/>
                          <a:pt x="18019" y="11423"/>
                          <a:pt x="18185" y="11215"/>
                        </a:cubicBezTo>
                        <a:cubicBezTo>
                          <a:pt x="18352" y="11215"/>
                          <a:pt x="18352" y="11007"/>
                          <a:pt x="18518" y="11007"/>
                        </a:cubicBezTo>
                        <a:cubicBezTo>
                          <a:pt x="18518" y="10800"/>
                          <a:pt x="18518" y="10800"/>
                          <a:pt x="18518" y="10800"/>
                        </a:cubicBezTo>
                        <a:cubicBezTo>
                          <a:pt x="18518" y="10384"/>
                          <a:pt x="18518" y="9553"/>
                          <a:pt x="18850" y="9346"/>
                        </a:cubicBezTo>
                        <a:cubicBezTo>
                          <a:pt x="19016" y="9138"/>
                          <a:pt x="19182" y="8515"/>
                          <a:pt x="19182" y="8307"/>
                        </a:cubicBezTo>
                        <a:cubicBezTo>
                          <a:pt x="19016" y="7684"/>
                          <a:pt x="20345" y="5399"/>
                          <a:pt x="20345" y="5399"/>
                        </a:cubicBezTo>
                        <a:cubicBezTo>
                          <a:pt x="20512" y="5192"/>
                          <a:pt x="20678" y="5192"/>
                          <a:pt x="21010" y="4984"/>
                        </a:cubicBezTo>
                        <a:cubicBezTo>
                          <a:pt x="21010" y="4984"/>
                          <a:pt x="21342" y="4984"/>
                          <a:pt x="21342" y="4776"/>
                        </a:cubicBezTo>
                        <a:cubicBezTo>
                          <a:pt x="21342" y="4776"/>
                          <a:pt x="21342" y="4569"/>
                          <a:pt x="21342" y="4569"/>
                        </a:cubicBezTo>
                        <a:cubicBezTo>
                          <a:pt x="21342" y="4153"/>
                          <a:pt x="21508" y="3946"/>
                          <a:pt x="21508" y="3738"/>
                        </a:cubicBezTo>
                        <a:cubicBezTo>
                          <a:pt x="21010" y="3738"/>
                          <a:pt x="20512" y="3115"/>
                          <a:pt x="20512" y="2492"/>
                        </a:cubicBezTo>
                        <a:cubicBezTo>
                          <a:pt x="20512" y="2492"/>
                          <a:pt x="20512" y="2284"/>
                          <a:pt x="20512" y="2284"/>
                        </a:cubicBezTo>
                        <a:cubicBezTo>
                          <a:pt x="20512" y="2284"/>
                          <a:pt x="20512" y="2284"/>
                          <a:pt x="20512" y="2076"/>
                        </a:cubicBezTo>
                        <a:cubicBezTo>
                          <a:pt x="20512" y="2076"/>
                          <a:pt x="20512" y="2076"/>
                          <a:pt x="20512" y="1869"/>
                        </a:cubicBezTo>
                        <a:cubicBezTo>
                          <a:pt x="20512" y="1869"/>
                          <a:pt x="20512" y="1869"/>
                          <a:pt x="20512" y="1869"/>
                        </a:cubicBezTo>
                        <a:cubicBezTo>
                          <a:pt x="20512" y="1661"/>
                          <a:pt x="20512" y="1661"/>
                          <a:pt x="20512" y="1661"/>
                        </a:cubicBezTo>
                        <a:cubicBezTo>
                          <a:pt x="20512" y="1453"/>
                          <a:pt x="20512" y="1453"/>
                          <a:pt x="20512" y="1453"/>
                        </a:cubicBezTo>
                        <a:cubicBezTo>
                          <a:pt x="20512" y="1453"/>
                          <a:pt x="20512" y="1453"/>
                          <a:pt x="20512" y="1453"/>
                        </a:cubicBezTo>
                        <a:cubicBezTo>
                          <a:pt x="20512" y="1453"/>
                          <a:pt x="20512" y="1453"/>
                          <a:pt x="20512" y="1453"/>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78" name="Shape">
                    <a:extLst>
                      <a:ext uri="{FF2B5EF4-FFF2-40B4-BE49-F238E27FC236}">
                        <a16:creationId xmlns:a16="http://schemas.microsoft.com/office/drawing/2014/main" id="{A36DDFDD-A9A0-461A-A29D-0C9EF4A96D60}"/>
                      </a:ext>
                    </a:extLst>
                  </p:cNvPr>
                  <p:cNvSpPr/>
                  <p:nvPr/>
                </p:nvSpPr>
                <p:spPr>
                  <a:xfrm>
                    <a:off x="252432" y="336892"/>
                    <a:ext cx="36957" cy="72263"/>
                  </a:xfrm>
                  <a:custGeom>
                    <a:avLst/>
                    <a:gdLst/>
                    <a:ahLst/>
                    <a:cxnLst>
                      <a:cxn ang="0">
                        <a:pos x="wd2" y="hd2"/>
                      </a:cxn>
                      <a:cxn ang="5400000">
                        <a:pos x="wd2" y="hd2"/>
                      </a:cxn>
                      <a:cxn ang="10800000">
                        <a:pos x="wd2" y="hd2"/>
                      </a:cxn>
                      <a:cxn ang="16200000">
                        <a:pos x="wd2" y="hd2"/>
                      </a:cxn>
                    </a:cxnLst>
                    <a:rect l="0" t="0" r="r" b="b"/>
                    <a:pathLst>
                      <a:path w="21353" h="21600" extrusionOk="0">
                        <a:moveTo>
                          <a:pt x="19440" y="1993"/>
                        </a:moveTo>
                        <a:cubicBezTo>
                          <a:pt x="19440" y="1993"/>
                          <a:pt x="18720" y="1993"/>
                          <a:pt x="18720" y="1661"/>
                        </a:cubicBezTo>
                        <a:cubicBezTo>
                          <a:pt x="17280" y="1661"/>
                          <a:pt x="16560" y="996"/>
                          <a:pt x="16560" y="664"/>
                        </a:cubicBezTo>
                        <a:cubicBezTo>
                          <a:pt x="16560" y="664"/>
                          <a:pt x="16560" y="332"/>
                          <a:pt x="16560" y="332"/>
                        </a:cubicBezTo>
                        <a:cubicBezTo>
                          <a:pt x="16560" y="332"/>
                          <a:pt x="16560" y="0"/>
                          <a:pt x="16560" y="0"/>
                        </a:cubicBezTo>
                        <a:cubicBezTo>
                          <a:pt x="16560" y="0"/>
                          <a:pt x="15840" y="0"/>
                          <a:pt x="15840" y="0"/>
                        </a:cubicBezTo>
                        <a:cubicBezTo>
                          <a:pt x="15840" y="0"/>
                          <a:pt x="15840" y="0"/>
                          <a:pt x="15120" y="0"/>
                        </a:cubicBezTo>
                        <a:cubicBezTo>
                          <a:pt x="15120" y="0"/>
                          <a:pt x="15120" y="0"/>
                          <a:pt x="15120" y="0"/>
                        </a:cubicBezTo>
                        <a:cubicBezTo>
                          <a:pt x="15120" y="332"/>
                          <a:pt x="15120" y="332"/>
                          <a:pt x="15120" y="332"/>
                        </a:cubicBezTo>
                        <a:cubicBezTo>
                          <a:pt x="15120" y="332"/>
                          <a:pt x="15120" y="664"/>
                          <a:pt x="15120" y="664"/>
                        </a:cubicBezTo>
                        <a:cubicBezTo>
                          <a:pt x="15120" y="664"/>
                          <a:pt x="15120" y="664"/>
                          <a:pt x="15120" y="996"/>
                        </a:cubicBezTo>
                        <a:cubicBezTo>
                          <a:pt x="15120" y="996"/>
                          <a:pt x="15120" y="996"/>
                          <a:pt x="15120" y="996"/>
                        </a:cubicBezTo>
                        <a:cubicBezTo>
                          <a:pt x="15840" y="2990"/>
                          <a:pt x="15840" y="2990"/>
                          <a:pt x="15840" y="2990"/>
                        </a:cubicBezTo>
                        <a:cubicBezTo>
                          <a:pt x="14400" y="2326"/>
                          <a:pt x="14400" y="2326"/>
                          <a:pt x="14400" y="2326"/>
                        </a:cubicBezTo>
                        <a:cubicBezTo>
                          <a:pt x="13680" y="2658"/>
                          <a:pt x="13680" y="2658"/>
                          <a:pt x="12960" y="2658"/>
                        </a:cubicBezTo>
                        <a:cubicBezTo>
                          <a:pt x="12960" y="2990"/>
                          <a:pt x="12960" y="2990"/>
                          <a:pt x="12240" y="2990"/>
                        </a:cubicBezTo>
                        <a:cubicBezTo>
                          <a:pt x="11520" y="3655"/>
                          <a:pt x="9360" y="3655"/>
                          <a:pt x="7199" y="3987"/>
                        </a:cubicBezTo>
                        <a:cubicBezTo>
                          <a:pt x="6480" y="3987"/>
                          <a:pt x="5040" y="3987"/>
                          <a:pt x="4320" y="3987"/>
                        </a:cubicBezTo>
                        <a:cubicBezTo>
                          <a:pt x="4320" y="3987"/>
                          <a:pt x="3599" y="4319"/>
                          <a:pt x="2879" y="4652"/>
                        </a:cubicBezTo>
                        <a:cubicBezTo>
                          <a:pt x="2159" y="4984"/>
                          <a:pt x="1439" y="5316"/>
                          <a:pt x="719" y="5316"/>
                        </a:cubicBezTo>
                        <a:cubicBezTo>
                          <a:pt x="719" y="5316"/>
                          <a:pt x="719" y="5316"/>
                          <a:pt x="0" y="5316"/>
                        </a:cubicBezTo>
                        <a:cubicBezTo>
                          <a:pt x="0" y="5316"/>
                          <a:pt x="0" y="5316"/>
                          <a:pt x="0" y="5316"/>
                        </a:cubicBezTo>
                        <a:cubicBezTo>
                          <a:pt x="0" y="5316"/>
                          <a:pt x="0" y="5649"/>
                          <a:pt x="0" y="5649"/>
                        </a:cubicBezTo>
                        <a:cubicBezTo>
                          <a:pt x="719" y="5649"/>
                          <a:pt x="719" y="5981"/>
                          <a:pt x="719" y="5981"/>
                        </a:cubicBezTo>
                        <a:cubicBezTo>
                          <a:pt x="719" y="5981"/>
                          <a:pt x="719" y="5981"/>
                          <a:pt x="719" y="5981"/>
                        </a:cubicBezTo>
                        <a:cubicBezTo>
                          <a:pt x="719" y="6313"/>
                          <a:pt x="719" y="6313"/>
                          <a:pt x="719" y="6313"/>
                        </a:cubicBezTo>
                        <a:cubicBezTo>
                          <a:pt x="719" y="6313"/>
                          <a:pt x="719" y="6313"/>
                          <a:pt x="719" y="6313"/>
                        </a:cubicBezTo>
                        <a:cubicBezTo>
                          <a:pt x="719" y="6646"/>
                          <a:pt x="719" y="6646"/>
                          <a:pt x="719" y="6646"/>
                        </a:cubicBezTo>
                        <a:cubicBezTo>
                          <a:pt x="719" y="6646"/>
                          <a:pt x="719" y="6646"/>
                          <a:pt x="719" y="6646"/>
                        </a:cubicBezTo>
                        <a:cubicBezTo>
                          <a:pt x="719" y="6646"/>
                          <a:pt x="719" y="6978"/>
                          <a:pt x="1439" y="6978"/>
                        </a:cubicBezTo>
                        <a:cubicBezTo>
                          <a:pt x="1439" y="6978"/>
                          <a:pt x="1439" y="6978"/>
                          <a:pt x="1439" y="6978"/>
                        </a:cubicBezTo>
                        <a:cubicBezTo>
                          <a:pt x="1439" y="6978"/>
                          <a:pt x="1439" y="6978"/>
                          <a:pt x="1439" y="6978"/>
                        </a:cubicBezTo>
                        <a:cubicBezTo>
                          <a:pt x="1439" y="6978"/>
                          <a:pt x="1439" y="6978"/>
                          <a:pt x="1439" y="6978"/>
                        </a:cubicBezTo>
                        <a:cubicBezTo>
                          <a:pt x="1439" y="7310"/>
                          <a:pt x="2159" y="7310"/>
                          <a:pt x="2159" y="7310"/>
                        </a:cubicBezTo>
                        <a:cubicBezTo>
                          <a:pt x="2159" y="7310"/>
                          <a:pt x="2159" y="7310"/>
                          <a:pt x="2159" y="7310"/>
                        </a:cubicBezTo>
                        <a:cubicBezTo>
                          <a:pt x="2159" y="7310"/>
                          <a:pt x="2159" y="7310"/>
                          <a:pt x="2879" y="7310"/>
                        </a:cubicBezTo>
                        <a:cubicBezTo>
                          <a:pt x="2879" y="7643"/>
                          <a:pt x="3599" y="7643"/>
                          <a:pt x="3599" y="7643"/>
                        </a:cubicBezTo>
                        <a:cubicBezTo>
                          <a:pt x="7199" y="8640"/>
                          <a:pt x="6480" y="9636"/>
                          <a:pt x="5759" y="10301"/>
                        </a:cubicBezTo>
                        <a:cubicBezTo>
                          <a:pt x="5759" y="10301"/>
                          <a:pt x="5759" y="10633"/>
                          <a:pt x="5759" y="10633"/>
                        </a:cubicBezTo>
                        <a:cubicBezTo>
                          <a:pt x="7199" y="11298"/>
                          <a:pt x="7199" y="12295"/>
                          <a:pt x="7199" y="13624"/>
                        </a:cubicBezTo>
                        <a:cubicBezTo>
                          <a:pt x="7199" y="14289"/>
                          <a:pt x="7199" y="14953"/>
                          <a:pt x="7199" y="15286"/>
                        </a:cubicBezTo>
                        <a:cubicBezTo>
                          <a:pt x="7199" y="15618"/>
                          <a:pt x="7199" y="15618"/>
                          <a:pt x="7199" y="15950"/>
                        </a:cubicBezTo>
                        <a:cubicBezTo>
                          <a:pt x="7920" y="15950"/>
                          <a:pt x="7920" y="15950"/>
                          <a:pt x="7920" y="15950"/>
                        </a:cubicBezTo>
                        <a:cubicBezTo>
                          <a:pt x="7920" y="16283"/>
                          <a:pt x="7920" y="16283"/>
                          <a:pt x="7920" y="16283"/>
                        </a:cubicBezTo>
                        <a:cubicBezTo>
                          <a:pt x="7920" y="16615"/>
                          <a:pt x="7920" y="16615"/>
                          <a:pt x="7920" y="16615"/>
                        </a:cubicBezTo>
                        <a:cubicBezTo>
                          <a:pt x="7920" y="16947"/>
                          <a:pt x="7920" y="16947"/>
                          <a:pt x="7920" y="16947"/>
                        </a:cubicBezTo>
                        <a:cubicBezTo>
                          <a:pt x="7920" y="17280"/>
                          <a:pt x="7920" y="17280"/>
                          <a:pt x="7920" y="17280"/>
                        </a:cubicBezTo>
                        <a:cubicBezTo>
                          <a:pt x="7920" y="17612"/>
                          <a:pt x="7920" y="17612"/>
                          <a:pt x="7920" y="17944"/>
                        </a:cubicBezTo>
                        <a:cubicBezTo>
                          <a:pt x="7920" y="17944"/>
                          <a:pt x="7920" y="17944"/>
                          <a:pt x="7920" y="18276"/>
                        </a:cubicBezTo>
                        <a:cubicBezTo>
                          <a:pt x="7920" y="18276"/>
                          <a:pt x="7920" y="18609"/>
                          <a:pt x="7920" y="18609"/>
                        </a:cubicBezTo>
                        <a:cubicBezTo>
                          <a:pt x="7920" y="18941"/>
                          <a:pt x="7920" y="18941"/>
                          <a:pt x="7920" y="18941"/>
                        </a:cubicBezTo>
                        <a:cubicBezTo>
                          <a:pt x="7920" y="19273"/>
                          <a:pt x="7920" y="19606"/>
                          <a:pt x="7920" y="19606"/>
                        </a:cubicBezTo>
                        <a:cubicBezTo>
                          <a:pt x="7920" y="19938"/>
                          <a:pt x="7920" y="19938"/>
                          <a:pt x="7920" y="19938"/>
                        </a:cubicBezTo>
                        <a:cubicBezTo>
                          <a:pt x="7920" y="20270"/>
                          <a:pt x="7920" y="20603"/>
                          <a:pt x="7920" y="20935"/>
                        </a:cubicBezTo>
                        <a:cubicBezTo>
                          <a:pt x="7920" y="20935"/>
                          <a:pt x="7920" y="21267"/>
                          <a:pt x="7920" y="21267"/>
                        </a:cubicBezTo>
                        <a:cubicBezTo>
                          <a:pt x="7920" y="21267"/>
                          <a:pt x="7920" y="21600"/>
                          <a:pt x="7920" y="21600"/>
                        </a:cubicBezTo>
                        <a:cubicBezTo>
                          <a:pt x="10080" y="21600"/>
                          <a:pt x="11520" y="21600"/>
                          <a:pt x="12240" y="21600"/>
                        </a:cubicBezTo>
                        <a:cubicBezTo>
                          <a:pt x="12960" y="21600"/>
                          <a:pt x="13680" y="21267"/>
                          <a:pt x="14400" y="20935"/>
                        </a:cubicBezTo>
                        <a:cubicBezTo>
                          <a:pt x="14400" y="20935"/>
                          <a:pt x="15120" y="20603"/>
                          <a:pt x="15840" y="20603"/>
                        </a:cubicBezTo>
                        <a:cubicBezTo>
                          <a:pt x="15120" y="20603"/>
                          <a:pt x="15120" y="20603"/>
                          <a:pt x="15120" y="20270"/>
                        </a:cubicBezTo>
                        <a:cubicBezTo>
                          <a:pt x="14400" y="19938"/>
                          <a:pt x="13680" y="19273"/>
                          <a:pt x="13680" y="18276"/>
                        </a:cubicBezTo>
                        <a:cubicBezTo>
                          <a:pt x="13680" y="17944"/>
                          <a:pt x="13680" y="17612"/>
                          <a:pt x="13680" y="16947"/>
                        </a:cubicBezTo>
                        <a:cubicBezTo>
                          <a:pt x="13680" y="15950"/>
                          <a:pt x="12960" y="15286"/>
                          <a:pt x="13680" y="13956"/>
                        </a:cubicBezTo>
                        <a:cubicBezTo>
                          <a:pt x="14400" y="12295"/>
                          <a:pt x="16560" y="11298"/>
                          <a:pt x="17280" y="10966"/>
                        </a:cubicBezTo>
                        <a:cubicBezTo>
                          <a:pt x="18000" y="10301"/>
                          <a:pt x="18720" y="9304"/>
                          <a:pt x="20160" y="8640"/>
                        </a:cubicBezTo>
                        <a:cubicBezTo>
                          <a:pt x="21600" y="8307"/>
                          <a:pt x="21600" y="5981"/>
                          <a:pt x="20880" y="3987"/>
                        </a:cubicBezTo>
                        <a:cubicBezTo>
                          <a:pt x="20880" y="3655"/>
                          <a:pt x="20880" y="3655"/>
                          <a:pt x="20880" y="3323"/>
                        </a:cubicBezTo>
                        <a:cubicBezTo>
                          <a:pt x="20880" y="3323"/>
                          <a:pt x="20880" y="3323"/>
                          <a:pt x="20880" y="3323"/>
                        </a:cubicBezTo>
                        <a:cubicBezTo>
                          <a:pt x="20880" y="3323"/>
                          <a:pt x="20880" y="2990"/>
                          <a:pt x="20880" y="2990"/>
                        </a:cubicBezTo>
                        <a:cubicBezTo>
                          <a:pt x="20880" y="2658"/>
                          <a:pt x="20880" y="2658"/>
                          <a:pt x="20880" y="2658"/>
                        </a:cubicBezTo>
                        <a:cubicBezTo>
                          <a:pt x="20880" y="2658"/>
                          <a:pt x="20160" y="2326"/>
                          <a:pt x="20160" y="1993"/>
                        </a:cubicBezTo>
                        <a:cubicBezTo>
                          <a:pt x="20160" y="1993"/>
                          <a:pt x="20160" y="1993"/>
                          <a:pt x="19440" y="1993"/>
                        </a:cubicBezTo>
                        <a:cubicBezTo>
                          <a:pt x="19440" y="1993"/>
                          <a:pt x="19440" y="1993"/>
                          <a:pt x="19440" y="1993"/>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79" name="Shape">
                    <a:extLst>
                      <a:ext uri="{FF2B5EF4-FFF2-40B4-BE49-F238E27FC236}">
                        <a16:creationId xmlns:a16="http://schemas.microsoft.com/office/drawing/2014/main" id="{027847FB-A8B3-4EF8-BA61-2D945FC40D21}"/>
                      </a:ext>
                    </a:extLst>
                  </p:cNvPr>
                  <p:cNvSpPr/>
                  <p:nvPr/>
                </p:nvSpPr>
                <p:spPr>
                  <a:xfrm>
                    <a:off x="274261" y="400436"/>
                    <a:ext cx="9434" cy="88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0"/>
                        </a:cubicBezTo>
                        <a:cubicBezTo>
                          <a:pt x="0" y="21600"/>
                          <a:pt x="0" y="21600"/>
                          <a:pt x="21600" y="21600"/>
                        </a:cubicBezTo>
                        <a:cubicBezTo>
                          <a:pt x="21600" y="21600"/>
                          <a:pt x="21600" y="21600"/>
                          <a:pt x="2160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80" name="Shape">
                    <a:extLst>
                      <a:ext uri="{FF2B5EF4-FFF2-40B4-BE49-F238E27FC236}">
                        <a16:creationId xmlns:a16="http://schemas.microsoft.com/office/drawing/2014/main" id="{11E39AA2-ECA3-46CB-B6FD-B7E068F0912D}"/>
                      </a:ext>
                    </a:extLst>
                  </p:cNvPr>
                  <p:cNvSpPr/>
                  <p:nvPr/>
                </p:nvSpPr>
                <p:spPr>
                  <a:xfrm>
                    <a:off x="283109" y="340619"/>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0" y="0"/>
                          <a:pt x="0" y="0"/>
                        </a:cubicBezTo>
                        <a:cubicBezTo>
                          <a:pt x="0" y="10800"/>
                          <a:pt x="21600" y="21600"/>
                          <a:pt x="21600" y="21600"/>
                        </a:cubicBezTo>
                        <a:cubicBezTo>
                          <a:pt x="21600" y="21600"/>
                          <a:pt x="0" y="10800"/>
                          <a:pt x="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81" name="Shape">
                    <a:extLst>
                      <a:ext uri="{FF2B5EF4-FFF2-40B4-BE49-F238E27FC236}">
                        <a16:creationId xmlns:a16="http://schemas.microsoft.com/office/drawing/2014/main" id="{83E5670C-B01B-4C03-A3F0-C2DDA44FDA28}"/>
                      </a:ext>
                    </a:extLst>
                  </p:cNvPr>
                  <p:cNvSpPr/>
                  <p:nvPr/>
                </p:nvSpPr>
                <p:spPr>
                  <a:xfrm>
                    <a:off x="241502" y="353163"/>
                    <a:ext cx="19781" cy="59339"/>
                  </a:xfrm>
                  <a:custGeom>
                    <a:avLst/>
                    <a:gdLst/>
                    <a:ahLst/>
                    <a:cxnLst>
                      <a:cxn ang="0">
                        <a:pos x="wd2" y="hd2"/>
                      </a:cxn>
                      <a:cxn ang="5400000">
                        <a:pos x="wd2" y="hd2"/>
                      </a:cxn>
                      <a:cxn ang="10800000">
                        <a:pos x="wd2" y="hd2"/>
                      </a:cxn>
                      <a:cxn ang="16200000">
                        <a:pos x="wd2" y="hd2"/>
                      </a:cxn>
                    </a:cxnLst>
                    <a:rect l="0" t="0" r="r" b="b"/>
                    <a:pathLst>
                      <a:path w="21600" h="21600" extrusionOk="0">
                        <a:moveTo>
                          <a:pt x="2699" y="407"/>
                        </a:moveTo>
                        <a:cubicBezTo>
                          <a:pt x="2699" y="407"/>
                          <a:pt x="2699" y="407"/>
                          <a:pt x="2699" y="0"/>
                        </a:cubicBezTo>
                        <a:cubicBezTo>
                          <a:pt x="1349" y="0"/>
                          <a:pt x="1349" y="0"/>
                          <a:pt x="0" y="0"/>
                        </a:cubicBezTo>
                        <a:cubicBezTo>
                          <a:pt x="0" y="0"/>
                          <a:pt x="0" y="0"/>
                          <a:pt x="0" y="0"/>
                        </a:cubicBezTo>
                        <a:cubicBezTo>
                          <a:pt x="0" y="0"/>
                          <a:pt x="0" y="0"/>
                          <a:pt x="0" y="0"/>
                        </a:cubicBezTo>
                        <a:cubicBezTo>
                          <a:pt x="0" y="407"/>
                          <a:pt x="0" y="815"/>
                          <a:pt x="0" y="815"/>
                        </a:cubicBezTo>
                        <a:cubicBezTo>
                          <a:pt x="0" y="815"/>
                          <a:pt x="0" y="815"/>
                          <a:pt x="0" y="815"/>
                        </a:cubicBezTo>
                        <a:cubicBezTo>
                          <a:pt x="0" y="815"/>
                          <a:pt x="0" y="1222"/>
                          <a:pt x="1349" y="1222"/>
                        </a:cubicBezTo>
                        <a:cubicBezTo>
                          <a:pt x="1349" y="1222"/>
                          <a:pt x="1349" y="1222"/>
                          <a:pt x="1349" y="1222"/>
                        </a:cubicBezTo>
                        <a:cubicBezTo>
                          <a:pt x="1349" y="1222"/>
                          <a:pt x="1349" y="1630"/>
                          <a:pt x="1349" y="1630"/>
                        </a:cubicBezTo>
                        <a:cubicBezTo>
                          <a:pt x="1349" y="1630"/>
                          <a:pt x="1349" y="1630"/>
                          <a:pt x="1349" y="1630"/>
                        </a:cubicBezTo>
                        <a:cubicBezTo>
                          <a:pt x="1349" y="1630"/>
                          <a:pt x="1349" y="1630"/>
                          <a:pt x="1349" y="1630"/>
                        </a:cubicBezTo>
                        <a:cubicBezTo>
                          <a:pt x="4049" y="2037"/>
                          <a:pt x="6749" y="2852"/>
                          <a:pt x="5399" y="4890"/>
                        </a:cubicBezTo>
                        <a:cubicBezTo>
                          <a:pt x="5399" y="5705"/>
                          <a:pt x="5399" y="5705"/>
                          <a:pt x="5399" y="5705"/>
                        </a:cubicBezTo>
                        <a:cubicBezTo>
                          <a:pt x="5399" y="7335"/>
                          <a:pt x="4049" y="9781"/>
                          <a:pt x="6749" y="11004"/>
                        </a:cubicBezTo>
                        <a:cubicBezTo>
                          <a:pt x="8099" y="12634"/>
                          <a:pt x="10800" y="15080"/>
                          <a:pt x="10800" y="17525"/>
                        </a:cubicBezTo>
                        <a:cubicBezTo>
                          <a:pt x="10800" y="17933"/>
                          <a:pt x="10800" y="18340"/>
                          <a:pt x="10800" y="18748"/>
                        </a:cubicBezTo>
                        <a:cubicBezTo>
                          <a:pt x="10800" y="18748"/>
                          <a:pt x="10800" y="18748"/>
                          <a:pt x="10800" y="18748"/>
                        </a:cubicBezTo>
                        <a:cubicBezTo>
                          <a:pt x="10800" y="19155"/>
                          <a:pt x="10800" y="19563"/>
                          <a:pt x="12150" y="19563"/>
                        </a:cubicBezTo>
                        <a:cubicBezTo>
                          <a:pt x="12150" y="19970"/>
                          <a:pt x="12150" y="19970"/>
                          <a:pt x="12150" y="19970"/>
                        </a:cubicBezTo>
                        <a:cubicBezTo>
                          <a:pt x="12150" y="20378"/>
                          <a:pt x="12150" y="20785"/>
                          <a:pt x="13500" y="20785"/>
                        </a:cubicBezTo>
                        <a:cubicBezTo>
                          <a:pt x="13500" y="21193"/>
                          <a:pt x="13500" y="21193"/>
                          <a:pt x="13500" y="21600"/>
                        </a:cubicBezTo>
                        <a:cubicBezTo>
                          <a:pt x="13500" y="21600"/>
                          <a:pt x="14850" y="21600"/>
                          <a:pt x="14850" y="21600"/>
                        </a:cubicBezTo>
                        <a:cubicBezTo>
                          <a:pt x="14850" y="21600"/>
                          <a:pt x="14850" y="21600"/>
                          <a:pt x="14850" y="21600"/>
                        </a:cubicBezTo>
                        <a:cubicBezTo>
                          <a:pt x="16200" y="21193"/>
                          <a:pt x="18900" y="20785"/>
                          <a:pt x="21600" y="20785"/>
                        </a:cubicBezTo>
                        <a:cubicBezTo>
                          <a:pt x="21600" y="20785"/>
                          <a:pt x="21600" y="20378"/>
                          <a:pt x="21600" y="20378"/>
                        </a:cubicBezTo>
                        <a:cubicBezTo>
                          <a:pt x="21600" y="19970"/>
                          <a:pt x="21600" y="19970"/>
                          <a:pt x="21600" y="19563"/>
                        </a:cubicBezTo>
                        <a:cubicBezTo>
                          <a:pt x="21600" y="19155"/>
                          <a:pt x="21600" y="19155"/>
                          <a:pt x="21600" y="18748"/>
                        </a:cubicBezTo>
                        <a:cubicBezTo>
                          <a:pt x="21600" y="18748"/>
                          <a:pt x="21600" y="18340"/>
                          <a:pt x="21600" y="18340"/>
                        </a:cubicBezTo>
                        <a:cubicBezTo>
                          <a:pt x="21600" y="17933"/>
                          <a:pt x="21600" y="17933"/>
                          <a:pt x="21600" y="17525"/>
                        </a:cubicBezTo>
                        <a:cubicBezTo>
                          <a:pt x="21600" y="17525"/>
                          <a:pt x="21600" y="17117"/>
                          <a:pt x="21600" y="17117"/>
                        </a:cubicBezTo>
                        <a:cubicBezTo>
                          <a:pt x="21600" y="16710"/>
                          <a:pt x="21600" y="16302"/>
                          <a:pt x="21600" y="16302"/>
                        </a:cubicBezTo>
                        <a:cubicBezTo>
                          <a:pt x="21600" y="16302"/>
                          <a:pt x="21600" y="15895"/>
                          <a:pt x="21600" y="15895"/>
                        </a:cubicBezTo>
                        <a:cubicBezTo>
                          <a:pt x="21600" y="15487"/>
                          <a:pt x="21600" y="15487"/>
                          <a:pt x="21600" y="15487"/>
                        </a:cubicBezTo>
                        <a:cubicBezTo>
                          <a:pt x="21600" y="15080"/>
                          <a:pt x="21600" y="15080"/>
                          <a:pt x="21600" y="15080"/>
                        </a:cubicBezTo>
                        <a:cubicBezTo>
                          <a:pt x="21600" y="14672"/>
                          <a:pt x="21600" y="14672"/>
                          <a:pt x="21600" y="14265"/>
                        </a:cubicBezTo>
                        <a:cubicBezTo>
                          <a:pt x="21600" y="14265"/>
                          <a:pt x="21600" y="14265"/>
                          <a:pt x="21600" y="14265"/>
                        </a:cubicBezTo>
                        <a:cubicBezTo>
                          <a:pt x="21600" y="13857"/>
                          <a:pt x="21600" y="13857"/>
                          <a:pt x="21600" y="13450"/>
                        </a:cubicBezTo>
                        <a:cubicBezTo>
                          <a:pt x="21600" y="13450"/>
                          <a:pt x="21600" y="13450"/>
                          <a:pt x="21600" y="13450"/>
                        </a:cubicBezTo>
                        <a:cubicBezTo>
                          <a:pt x="20250" y="13450"/>
                          <a:pt x="20250" y="13042"/>
                          <a:pt x="20250" y="13042"/>
                        </a:cubicBezTo>
                        <a:cubicBezTo>
                          <a:pt x="20250" y="12227"/>
                          <a:pt x="20250" y="11412"/>
                          <a:pt x="20250" y="10596"/>
                        </a:cubicBezTo>
                        <a:cubicBezTo>
                          <a:pt x="20250" y="9373"/>
                          <a:pt x="20250" y="8558"/>
                          <a:pt x="18900" y="8150"/>
                        </a:cubicBezTo>
                        <a:cubicBezTo>
                          <a:pt x="17550" y="7335"/>
                          <a:pt x="17550" y="6520"/>
                          <a:pt x="17550" y="6113"/>
                        </a:cubicBezTo>
                        <a:cubicBezTo>
                          <a:pt x="18900" y="5298"/>
                          <a:pt x="18900" y="5298"/>
                          <a:pt x="16200" y="4890"/>
                        </a:cubicBezTo>
                        <a:cubicBezTo>
                          <a:pt x="16200" y="4483"/>
                          <a:pt x="14850" y="4483"/>
                          <a:pt x="14850" y="4483"/>
                        </a:cubicBezTo>
                        <a:cubicBezTo>
                          <a:pt x="13500" y="4483"/>
                          <a:pt x="13500" y="4075"/>
                          <a:pt x="13500" y="4075"/>
                        </a:cubicBezTo>
                        <a:cubicBezTo>
                          <a:pt x="12150" y="4075"/>
                          <a:pt x="12150" y="4075"/>
                          <a:pt x="12150" y="4075"/>
                        </a:cubicBezTo>
                        <a:cubicBezTo>
                          <a:pt x="12150" y="4075"/>
                          <a:pt x="12150" y="4075"/>
                          <a:pt x="12150" y="3667"/>
                        </a:cubicBezTo>
                        <a:cubicBezTo>
                          <a:pt x="10800" y="3667"/>
                          <a:pt x="10800" y="3667"/>
                          <a:pt x="10800" y="3667"/>
                        </a:cubicBezTo>
                        <a:cubicBezTo>
                          <a:pt x="10800" y="3667"/>
                          <a:pt x="10800" y="3667"/>
                          <a:pt x="10800" y="3667"/>
                        </a:cubicBezTo>
                        <a:cubicBezTo>
                          <a:pt x="10800" y="3260"/>
                          <a:pt x="9449" y="3260"/>
                          <a:pt x="9449" y="3260"/>
                        </a:cubicBezTo>
                        <a:cubicBezTo>
                          <a:pt x="9449" y="3260"/>
                          <a:pt x="9449" y="3260"/>
                          <a:pt x="9449" y="3260"/>
                        </a:cubicBezTo>
                        <a:cubicBezTo>
                          <a:pt x="9449" y="2852"/>
                          <a:pt x="9449" y="2852"/>
                          <a:pt x="9449" y="2852"/>
                        </a:cubicBezTo>
                        <a:cubicBezTo>
                          <a:pt x="9449" y="2852"/>
                          <a:pt x="8099" y="2852"/>
                          <a:pt x="8099" y="2445"/>
                        </a:cubicBezTo>
                        <a:cubicBezTo>
                          <a:pt x="8099" y="2445"/>
                          <a:pt x="8099" y="2445"/>
                          <a:pt x="8099" y="2445"/>
                        </a:cubicBezTo>
                        <a:cubicBezTo>
                          <a:pt x="8099" y="2037"/>
                          <a:pt x="8099" y="2037"/>
                          <a:pt x="8099" y="2037"/>
                        </a:cubicBezTo>
                        <a:cubicBezTo>
                          <a:pt x="8099" y="1630"/>
                          <a:pt x="8099" y="1630"/>
                          <a:pt x="8099" y="1630"/>
                        </a:cubicBezTo>
                        <a:cubicBezTo>
                          <a:pt x="8099" y="1222"/>
                          <a:pt x="8099" y="1222"/>
                          <a:pt x="8099" y="1222"/>
                        </a:cubicBezTo>
                        <a:cubicBezTo>
                          <a:pt x="8099" y="815"/>
                          <a:pt x="6749" y="815"/>
                          <a:pt x="6749" y="815"/>
                        </a:cubicBezTo>
                        <a:cubicBezTo>
                          <a:pt x="6749" y="407"/>
                          <a:pt x="6749" y="407"/>
                          <a:pt x="6749" y="407"/>
                        </a:cubicBezTo>
                        <a:cubicBezTo>
                          <a:pt x="5399" y="407"/>
                          <a:pt x="4049" y="407"/>
                          <a:pt x="2699" y="407"/>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682" name="Shape">
                    <a:extLst>
                      <a:ext uri="{FF2B5EF4-FFF2-40B4-BE49-F238E27FC236}">
                        <a16:creationId xmlns:a16="http://schemas.microsoft.com/office/drawing/2014/main" id="{FEEE4ED2-C269-44C7-8100-811317FCC1E2}"/>
                      </a:ext>
                    </a:extLst>
                  </p:cNvPr>
                  <p:cNvGrpSpPr/>
                  <p:nvPr/>
                </p:nvGrpSpPr>
                <p:grpSpPr>
                  <a:xfrm>
                    <a:off x="243031" y="351625"/>
                    <a:ext cx="9437" cy="8822"/>
                    <a:chOff x="-1" y="0"/>
                    <a:chExt cx="9436" cy="8820"/>
                  </a:xfrm>
                </p:grpSpPr>
                <p:sp>
                  <p:nvSpPr>
                    <p:cNvPr id="1744" name="Line">
                      <a:extLst>
                        <a:ext uri="{FF2B5EF4-FFF2-40B4-BE49-F238E27FC236}">
                          <a16:creationId xmlns:a16="http://schemas.microsoft.com/office/drawing/2014/main" id="{75F82F66-9322-4740-B42C-B6D60B5172AD}"/>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21600" y="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45" name="Line">
                      <a:extLst>
                        <a:ext uri="{FF2B5EF4-FFF2-40B4-BE49-F238E27FC236}">
                          <a16:creationId xmlns:a16="http://schemas.microsoft.com/office/drawing/2014/main" id="{D675DDFA-4AB6-452D-91D4-C06747AC9AC0}"/>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0"/>
                            <a:pt x="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683" name="Shape">
                    <a:extLst>
                      <a:ext uri="{FF2B5EF4-FFF2-40B4-BE49-F238E27FC236}">
                        <a16:creationId xmlns:a16="http://schemas.microsoft.com/office/drawing/2014/main" id="{7091B945-E061-4994-9CBC-9308AE17656D}"/>
                      </a:ext>
                    </a:extLst>
                  </p:cNvPr>
                  <p:cNvGrpSpPr/>
                  <p:nvPr/>
                </p:nvGrpSpPr>
                <p:grpSpPr>
                  <a:xfrm>
                    <a:off x="256043" y="385123"/>
                    <a:ext cx="9437" cy="8822"/>
                    <a:chOff x="-1" y="0"/>
                    <a:chExt cx="9436" cy="8820"/>
                  </a:xfrm>
                </p:grpSpPr>
                <p:sp>
                  <p:nvSpPr>
                    <p:cNvPr id="1742" name="Line">
                      <a:extLst>
                        <a:ext uri="{FF2B5EF4-FFF2-40B4-BE49-F238E27FC236}">
                          <a16:creationId xmlns:a16="http://schemas.microsoft.com/office/drawing/2014/main" id="{4BA1BBCC-97DC-4229-A40C-2D82B00F4BBB}"/>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43" name="Line">
                      <a:extLst>
                        <a:ext uri="{FF2B5EF4-FFF2-40B4-BE49-F238E27FC236}">
                          <a16:creationId xmlns:a16="http://schemas.microsoft.com/office/drawing/2014/main" id="{12670B9D-A27F-4363-9ACA-17D21E7DD77D}"/>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684" name="Shape">
                    <a:extLst>
                      <a:ext uri="{FF2B5EF4-FFF2-40B4-BE49-F238E27FC236}">
                        <a16:creationId xmlns:a16="http://schemas.microsoft.com/office/drawing/2014/main" id="{C4AC3ADD-8B5C-4034-A7B0-3A94988912FB}"/>
                      </a:ext>
                    </a:extLst>
                  </p:cNvPr>
                  <p:cNvGrpSpPr/>
                  <p:nvPr/>
                </p:nvGrpSpPr>
                <p:grpSpPr>
                  <a:xfrm>
                    <a:off x="245633" y="358803"/>
                    <a:ext cx="9437" cy="8822"/>
                    <a:chOff x="-1" y="0"/>
                    <a:chExt cx="9436" cy="8820"/>
                  </a:xfrm>
                </p:grpSpPr>
                <p:sp>
                  <p:nvSpPr>
                    <p:cNvPr id="1740" name="Line">
                      <a:extLst>
                        <a:ext uri="{FF2B5EF4-FFF2-40B4-BE49-F238E27FC236}">
                          <a16:creationId xmlns:a16="http://schemas.microsoft.com/office/drawing/2014/main" id="{05EB1EFB-0F14-4517-A457-E533C0F5ABA4}"/>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0"/>
                            <a:pt x="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41" name="Line">
                      <a:extLst>
                        <a:ext uri="{FF2B5EF4-FFF2-40B4-BE49-F238E27FC236}">
                          <a16:creationId xmlns:a16="http://schemas.microsoft.com/office/drawing/2014/main" id="{6FBE29D1-32D7-4BEB-A9EF-D562CEA7509E}"/>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21600" y="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685" name="Shape">
                    <a:extLst>
                      <a:ext uri="{FF2B5EF4-FFF2-40B4-BE49-F238E27FC236}">
                        <a16:creationId xmlns:a16="http://schemas.microsoft.com/office/drawing/2014/main" id="{9419AD20-8811-4F93-819C-2AC7F15127EF}"/>
                      </a:ext>
                    </a:extLst>
                  </p:cNvPr>
                  <p:cNvSpPr/>
                  <p:nvPr/>
                </p:nvSpPr>
                <p:spPr>
                  <a:xfrm>
                    <a:off x="438213" y="327459"/>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600" y="21600"/>
                          <a:pt x="21600" y="21600"/>
                        </a:cubicBezTo>
                        <a:cubicBezTo>
                          <a:pt x="21600" y="18514"/>
                          <a:pt x="21600" y="18514"/>
                          <a:pt x="16200" y="15428"/>
                        </a:cubicBezTo>
                        <a:cubicBezTo>
                          <a:pt x="16200" y="15428"/>
                          <a:pt x="16200" y="15428"/>
                          <a:pt x="16200" y="15428"/>
                        </a:cubicBezTo>
                        <a:cubicBezTo>
                          <a:pt x="16200" y="12342"/>
                          <a:pt x="16200" y="12342"/>
                          <a:pt x="10801" y="12342"/>
                        </a:cubicBezTo>
                        <a:cubicBezTo>
                          <a:pt x="10801" y="9257"/>
                          <a:pt x="10801" y="9257"/>
                          <a:pt x="10801" y="9257"/>
                        </a:cubicBezTo>
                        <a:cubicBezTo>
                          <a:pt x="10801" y="6171"/>
                          <a:pt x="5400" y="6171"/>
                          <a:pt x="5400" y="3085"/>
                        </a:cubicBezTo>
                        <a:cubicBezTo>
                          <a:pt x="5400" y="3085"/>
                          <a:pt x="0" y="3085"/>
                          <a:pt x="0" y="0"/>
                        </a:cubicBezTo>
                        <a:cubicBezTo>
                          <a:pt x="0" y="0"/>
                          <a:pt x="0" y="0"/>
                          <a:pt x="0" y="0"/>
                        </a:cubicBezTo>
                        <a:cubicBezTo>
                          <a:pt x="0" y="3085"/>
                          <a:pt x="0" y="3085"/>
                          <a:pt x="0" y="6171"/>
                        </a:cubicBezTo>
                        <a:cubicBezTo>
                          <a:pt x="0" y="6171"/>
                          <a:pt x="0" y="6171"/>
                          <a:pt x="0" y="6171"/>
                        </a:cubicBezTo>
                        <a:cubicBezTo>
                          <a:pt x="0" y="6171"/>
                          <a:pt x="0" y="9257"/>
                          <a:pt x="0" y="9257"/>
                        </a:cubicBezTo>
                        <a:cubicBezTo>
                          <a:pt x="0" y="9257"/>
                          <a:pt x="0" y="9257"/>
                          <a:pt x="0" y="9257"/>
                        </a:cubicBezTo>
                        <a:cubicBezTo>
                          <a:pt x="0" y="9257"/>
                          <a:pt x="0" y="12342"/>
                          <a:pt x="0" y="12342"/>
                        </a:cubicBezTo>
                        <a:cubicBezTo>
                          <a:pt x="0" y="15428"/>
                          <a:pt x="10801" y="18514"/>
                          <a:pt x="16200" y="21600"/>
                        </a:cubicBezTo>
                        <a:cubicBezTo>
                          <a:pt x="16200" y="21600"/>
                          <a:pt x="21600" y="21600"/>
                          <a:pt x="21600" y="21600"/>
                        </a:cubicBezTo>
                        <a:cubicBezTo>
                          <a:pt x="21600" y="21600"/>
                          <a:pt x="21600" y="21600"/>
                          <a:pt x="2160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86" name="Shape">
                    <a:extLst>
                      <a:ext uri="{FF2B5EF4-FFF2-40B4-BE49-F238E27FC236}">
                        <a16:creationId xmlns:a16="http://schemas.microsoft.com/office/drawing/2014/main" id="{A16D5568-F043-4B6E-B16D-E0FD6931061E}"/>
                      </a:ext>
                    </a:extLst>
                  </p:cNvPr>
                  <p:cNvSpPr/>
                  <p:nvPr/>
                </p:nvSpPr>
                <p:spPr>
                  <a:xfrm>
                    <a:off x="363295" y="345027"/>
                    <a:ext cx="98894" cy="122026"/>
                  </a:xfrm>
                  <a:custGeom>
                    <a:avLst/>
                    <a:gdLst/>
                    <a:ahLst/>
                    <a:cxnLst>
                      <a:cxn ang="0">
                        <a:pos x="wd2" y="hd2"/>
                      </a:cxn>
                      <a:cxn ang="5400000">
                        <a:pos x="wd2" y="hd2"/>
                      </a:cxn>
                      <a:cxn ang="10800000">
                        <a:pos x="wd2" y="hd2"/>
                      </a:cxn>
                      <a:cxn ang="16200000">
                        <a:pos x="wd2" y="hd2"/>
                      </a:cxn>
                    </a:cxnLst>
                    <a:rect l="0" t="0" r="r" b="b"/>
                    <a:pathLst>
                      <a:path w="21600" h="21600" extrusionOk="0">
                        <a:moveTo>
                          <a:pt x="8749" y="20422"/>
                        </a:moveTo>
                        <a:cubicBezTo>
                          <a:pt x="8749" y="20422"/>
                          <a:pt x="8749" y="20422"/>
                          <a:pt x="8749" y="20422"/>
                        </a:cubicBezTo>
                        <a:cubicBezTo>
                          <a:pt x="8749" y="20422"/>
                          <a:pt x="8749" y="20422"/>
                          <a:pt x="8749" y="20422"/>
                        </a:cubicBezTo>
                        <a:cubicBezTo>
                          <a:pt x="9022" y="20422"/>
                          <a:pt x="9022" y="20422"/>
                          <a:pt x="9022" y="20422"/>
                        </a:cubicBezTo>
                        <a:cubicBezTo>
                          <a:pt x="9022" y="20422"/>
                          <a:pt x="9022" y="20422"/>
                          <a:pt x="9022" y="20422"/>
                        </a:cubicBezTo>
                        <a:cubicBezTo>
                          <a:pt x="9569" y="20422"/>
                          <a:pt x="11483" y="20619"/>
                          <a:pt x="13397" y="20619"/>
                        </a:cubicBezTo>
                        <a:cubicBezTo>
                          <a:pt x="13397" y="20619"/>
                          <a:pt x="13670" y="20619"/>
                          <a:pt x="13670" y="20619"/>
                        </a:cubicBezTo>
                        <a:cubicBezTo>
                          <a:pt x="13670" y="20619"/>
                          <a:pt x="13670" y="20619"/>
                          <a:pt x="13670" y="20619"/>
                        </a:cubicBezTo>
                        <a:cubicBezTo>
                          <a:pt x="13944" y="20619"/>
                          <a:pt x="14217" y="20619"/>
                          <a:pt x="14217" y="20619"/>
                        </a:cubicBezTo>
                        <a:cubicBezTo>
                          <a:pt x="14217" y="20619"/>
                          <a:pt x="14491" y="20619"/>
                          <a:pt x="14491" y="20619"/>
                        </a:cubicBezTo>
                        <a:cubicBezTo>
                          <a:pt x="14491" y="20619"/>
                          <a:pt x="14764" y="20619"/>
                          <a:pt x="14764" y="20619"/>
                        </a:cubicBezTo>
                        <a:cubicBezTo>
                          <a:pt x="15037" y="20619"/>
                          <a:pt x="15037" y="20619"/>
                          <a:pt x="15037" y="20619"/>
                        </a:cubicBezTo>
                        <a:cubicBezTo>
                          <a:pt x="15311" y="20619"/>
                          <a:pt x="15311" y="20619"/>
                          <a:pt x="15311" y="20619"/>
                        </a:cubicBezTo>
                        <a:cubicBezTo>
                          <a:pt x="15584" y="20619"/>
                          <a:pt x="15584" y="20619"/>
                          <a:pt x="15858" y="20619"/>
                        </a:cubicBezTo>
                        <a:cubicBezTo>
                          <a:pt x="16678" y="20619"/>
                          <a:pt x="16951" y="20619"/>
                          <a:pt x="16951" y="20619"/>
                        </a:cubicBezTo>
                        <a:cubicBezTo>
                          <a:pt x="16951" y="20619"/>
                          <a:pt x="17225" y="20619"/>
                          <a:pt x="17225" y="20619"/>
                        </a:cubicBezTo>
                        <a:cubicBezTo>
                          <a:pt x="18045" y="20619"/>
                          <a:pt x="19959" y="21208"/>
                          <a:pt x="21053" y="21600"/>
                        </a:cubicBezTo>
                        <a:cubicBezTo>
                          <a:pt x="21053" y="21600"/>
                          <a:pt x="21053" y="21600"/>
                          <a:pt x="21053" y="21600"/>
                        </a:cubicBezTo>
                        <a:cubicBezTo>
                          <a:pt x="21053" y="21208"/>
                          <a:pt x="21326" y="20815"/>
                          <a:pt x="21326" y="20422"/>
                        </a:cubicBezTo>
                        <a:cubicBezTo>
                          <a:pt x="21326" y="20422"/>
                          <a:pt x="21326" y="20226"/>
                          <a:pt x="21600" y="20226"/>
                        </a:cubicBezTo>
                        <a:cubicBezTo>
                          <a:pt x="21326" y="20226"/>
                          <a:pt x="21326" y="20226"/>
                          <a:pt x="21326" y="20226"/>
                        </a:cubicBezTo>
                        <a:cubicBezTo>
                          <a:pt x="21326" y="20226"/>
                          <a:pt x="21326" y="20226"/>
                          <a:pt x="21326" y="20030"/>
                        </a:cubicBezTo>
                        <a:cubicBezTo>
                          <a:pt x="21326" y="20030"/>
                          <a:pt x="21326" y="20030"/>
                          <a:pt x="21326" y="20030"/>
                        </a:cubicBezTo>
                        <a:cubicBezTo>
                          <a:pt x="21053" y="20030"/>
                          <a:pt x="21053" y="20030"/>
                          <a:pt x="21053" y="19833"/>
                        </a:cubicBezTo>
                        <a:cubicBezTo>
                          <a:pt x="21053" y="19833"/>
                          <a:pt x="20506" y="19440"/>
                          <a:pt x="20232" y="19244"/>
                        </a:cubicBezTo>
                        <a:cubicBezTo>
                          <a:pt x="19959" y="19048"/>
                          <a:pt x="19412" y="18851"/>
                          <a:pt x="19139" y="18655"/>
                        </a:cubicBezTo>
                        <a:cubicBezTo>
                          <a:pt x="18592" y="18066"/>
                          <a:pt x="18592" y="17870"/>
                          <a:pt x="18592" y="17870"/>
                        </a:cubicBezTo>
                        <a:cubicBezTo>
                          <a:pt x="18318" y="17673"/>
                          <a:pt x="18318" y="17673"/>
                          <a:pt x="18318" y="17673"/>
                        </a:cubicBezTo>
                        <a:cubicBezTo>
                          <a:pt x="18318" y="17477"/>
                          <a:pt x="18318" y="17477"/>
                          <a:pt x="18318" y="17477"/>
                        </a:cubicBezTo>
                        <a:cubicBezTo>
                          <a:pt x="18318" y="17477"/>
                          <a:pt x="18592" y="16888"/>
                          <a:pt x="18045" y="16495"/>
                        </a:cubicBezTo>
                        <a:cubicBezTo>
                          <a:pt x="17498" y="15906"/>
                          <a:pt x="16951" y="15317"/>
                          <a:pt x="16951" y="14531"/>
                        </a:cubicBezTo>
                        <a:cubicBezTo>
                          <a:pt x="16951" y="14139"/>
                          <a:pt x="16951" y="13746"/>
                          <a:pt x="16951" y="13353"/>
                        </a:cubicBezTo>
                        <a:cubicBezTo>
                          <a:pt x="16678" y="13157"/>
                          <a:pt x="16678" y="12960"/>
                          <a:pt x="16678" y="12764"/>
                        </a:cubicBezTo>
                        <a:cubicBezTo>
                          <a:pt x="16678" y="12371"/>
                          <a:pt x="16951" y="11979"/>
                          <a:pt x="17225" y="11586"/>
                        </a:cubicBezTo>
                        <a:cubicBezTo>
                          <a:pt x="17772" y="11193"/>
                          <a:pt x="18045" y="10801"/>
                          <a:pt x="18045" y="10407"/>
                        </a:cubicBezTo>
                        <a:cubicBezTo>
                          <a:pt x="18318" y="10210"/>
                          <a:pt x="18318" y="10014"/>
                          <a:pt x="18318" y="10014"/>
                        </a:cubicBezTo>
                        <a:cubicBezTo>
                          <a:pt x="18592" y="9818"/>
                          <a:pt x="18592" y="9818"/>
                          <a:pt x="18592" y="9818"/>
                        </a:cubicBezTo>
                        <a:cubicBezTo>
                          <a:pt x="18592" y="9818"/>
                          <a:pt x="18592" y="9621"/>
                          <a:pt x="18865" y="9621"/>
                        </a:cubicBezTo>
                        <a:cubicBezTo>
                          <a:pt x="18865" y="9621"/>
                          <a:pt x="18865" y="9425"/>
                          <a:pt x="18865" y="9425"/>
                        </a:cubicBezTo>
                        <a:cubicBezTo>
                          <a:pt x="19139" y="9425"/>
                          <a:pt x="19139" y="9229"/>
                          <a:pt x="19139" y="9229"/>
                        </a:cubicBezTo>
                        <a:cubicBezTo>
                          <a:pt x="19412" y="9229"/>
                          <a:pt x="19412" y="9229"/>
                          <a:pt x="19412" y="9032"/>
                        </a:cubicBezTo>
                        <a:cubicBezTo>
                          <a:pt x="19412" y="9032"/>
                          <a:pt x="19412" y="9032"/>
                          <a:pt x="19686" y="9032"/>
                        </a:cubicBezTo>
                        <a:cubicBezTo>
                          <a:pt x="19686" y="9032"/>
                          <a:pt x="19686" y="9032"/>
                          <a:pt x="19412" y="9032"/>
                        </a:cubicBezTo>
                        <a:cubicBezTo>
                          <a:pt x="19412" y="9032"/>
                          <a:pt x="19412" y="8836"/>
                          <a:pt x="19412" y="8836"/>
                        </a:cubicBezTo>
                        <a:cubicBezTo>
                          <a:pt x="19412" y="8640"/>
                          <a:pt x="19412" y="8640"/>
                          <a:pt x="19139" y="8443"/>
                        </a:cubicBezTo>
                        <a:cubicBezTo>
                          <a:pt x="19139" y="8443"/>
                          <a:pt x="19139" y="8443"/>
                          <a:pt x="19139" y="8247"/>
                        </a:cubicBezTo>
                        <a:cubicBezTo>
                          <a:pt x="19139" y="8050"/>
                          <a:pt x="18865" y="7854"/>
                          <a:pt x="18865" y="7658"/>
                        </a:cubicBezTo>
                        <a:cubicBezTo>
                          <a:pt x="18592" y="7069"/>
                          <a:pt x="18045" y="6872"/>
                          <a:pt x="17498" y="6480"/>
                        </a:cubicBezTo>
                        <a:cubicBezTo>
                          <a:pt x="17225" y="6283"/>
                          <a:pt x="16678" y="6087"/>
                          <a:pt x="16405" y="5890"/>
                        </a:cubicBezTo>
                        <a:cubicBezTo>
                          <a:pt x="16131" y="5694"/>
                          <a:pt x="15858" y="5498"/>
                          <a:pt x="15858" y="5301"/>
                        </a:cubicBezTo>
                        <a:cubicBezTo>
                          <a:pt x="15584" y="5105"/>
                          <a:pt x="15311" y="4712"/>
                          <a:pt x="15311" y="4516"/>
                        </a:cubicBezTo>
                        <a:cubicBezTo>
                          <a:pt x="15311" y="4320"/>
                          <a:pt x="15584" y="4320"/>
                          <a:pt x="15584" y="4123"/>
                        </a:cubicBezTo>
                        <a:cubicBezTo>
                          <a:pt x="15584" y="4123"/>
                          <a:pt x="15584" y="4123"/>
                          <a:pt x="15584" y="4123"/>
                        </a:cubicBezTo>
                        <a:cubicBezTo>
                          <a:pt x="15584" y="3338"/>
                          <a:pt x="16951" y="3338"/>
                          <a:pt x="17498" y="3338"/>
                        </a:cubicBezTo>
                        <a:cubicBezTo>
                          <a:pt x="18045" y="3338"/>
                          <a:pt x="18318" y="3338"/>
                          <a:pt x="18865" y="3338"/>
                        </a:cubicBezTo>
                        <a:cubicBezTo>
                          <a:pt x="18865" y="3338"/>
                          <a:pt x="19139" y="3338"/>
                          <a:pt x="19139" y="3338"/>
                        </a:cubicBezTo>
                        <a:cubicBezTo>
                          <a:pt x="18592" y="2749"/>
                          <a:pt x="18045" y="1570"/>
                          <a:pt x="18045" y="589"/>
                        </a:cubicBezTo>
                        <a:cubicBezTo>
                          <a:pt x="18045" y="589"/>
                          <a:pt x="18045" y="392"/>
                          <a:pt x="18045" y="392"/>
                        </a:cubicBezTo>
                        <a:cubicBezTo>
                          <a:pt x="18045" y="196"/>
                          <a:pt x="18045" y="196"/>
                          <a:pt x="18045" y="196"/>
                        </a:cubicBezTo>
                        <a:cubicBezTo>
                          <a:pt x="18045" y="196"/>
                          <a:pt x="18045" y="0"/>
                          <a:pt x="18045" y="0"/>
                        </a:cubicBezTo>
                        <a:cubicBezTo>
                          <a:pt x="18045" y="0"/>
                          <a:pt x="18045" y="0"/>
                          <a:pt x="18045" y="0"/>
                        </a:cubicBezTo>
                        <a:cubicBezTo>
                          <a:pt x="18045" y="0"/>
                          <a:pt x="18045" y="0"/>
                          <a:pt x="18045" y="196"/>
                        </a:cubicBezTo>
                        <a:cubicBezTo>
                          <a:pt x="18045" y="785"/>
                          <a:pt x="16951" y="981"/>
                          <a:pt x="16405" y="981"/>
                        </a:cubicBezTo>
                        <a:cubicBezTo>
                          <a:pt x="16405" y="981"/>
                          <a:pt x="16131" y="1178"/>
                          <a:pt x="16131" y="1178"/>
                        </a:cubicBezTo>
                        <a:cubicBezTo>
                          <a:pt x="15858" y="1374"/>
                          <a:pt x="14491" y="2945"/>
                          <a:pt x="14491" y="3141"/>
                        </a:cubicBezTo>
                        <a:cubicBezTo>
                          <a:pt x="14491" y="3534"/>
                          <a:pt x="14217" y="4909"/>
                          <a:pt x="13397" y="5105"/>
                        </a:cubicBezTo>
                        <a:cubicBezTo>
                          <a:pt x="13397" y="5105"/>
                          <a:pt x="13397" y="5498"/>
                          <a:pt x="13397" y="5694"/>
                        </a:cubicBezTo>
                        <a:cubicBezTo>
                          <a:pt x="13397" y="5890"/>
                          <a:pt x="13397" y="5890"/>
                          <a:pt x="13397" y="5890"/>
                        </a:cubicBezTo>
                        <a:cubicBezTo>
                          <a:pt x="13397" y="6283"/>
                          <a:pt x="12850" y="6480"/>
                          <a:pt x="12577" y="6676"/>
                        </a:cubicBezTo>
                        <a:cubicBezTo>
                          <a:pt x="12303" y="6872"/>
                          <a:pt x="11756" y="7069"/>
                          <a:pt x="11756" y="7265"/>
                        </a:cubicBezTo>
                        <a:cubicBezTo>
                          <a:pt x="11756" y="7658"/>
                          <a:pt x="11210" y="8640"/>
                          <a:pt x="9843" y="10407"/>
                        </a:cubicBezTo>
                        <a:cubicBezTo>
                          <a:pt x="9296" y="11193"/>
                          <a:pt x="9296" y="11193"/>
                          <a:pt x="9296" y="11193"/>
                        </a:cubicBezTo>
                        <a:cubicBezTo>
                          <a:pt x="8749" y="11782"/>
                          <a:pt x="8475" y="12175"/>
                          <a:pt x="7929" y="12175"/>
                        </a:cubicBezTo>
                        <a:cubicBezTo>
                          <a:pt x="7655" y="12175"/>
                          <a:pt x="7382" y="12175"/>
                          <a:pt x="7108" y="11586"/>
                        </a:cubicBezTo>
                        <a:cubicBezTo>
                          <a:pt x="7108" y="11193"/>
                          <a:pt x="6288" y="10801"/>
                          <a:pt x="6015" y="10801"/>
                        </a:cubicBezTo>
                        <a:cubicBezTo>
                          <a:pt x="5194" y="11193"/>
                          <a:pt x="4648" y="10997"/>
                          <a:pt x="4101" y="10997"/>
                        </a:cubicBezTo>
                        <a:cubicBezTo>
                          <a:pt x="4101" y="10997"/>
                          <a:pt x="4101" y="10997"/>
                          <a:pt x="4101" y="10997"/>
                        </a:cubicBezTo>
                        <a:cubicBezTo>
                          <a:pt x="3554" y="11193"/>
                          <a:pt x="2187" y="12175"/>
                          <a:pt x="820" y="13353"/>
                        </a:cubicBezTo>
                        <a:cubicBezTo>
                          <a:pt x="820" y="13353"/>
                          <a:pt x="820" y="13353"/>
                          <a:pt x="820" y="13353"/>
                        </a:cubicBezTo>
                        <a:cubicBezTo>
                          <a:pt x="820" y="13353"/>
                          <a:pt x="820" y="13550"/>
                          <a:pt x="546" y="13550"/>
                        </a:cubicBezTo>
                        <a:cubicBezTo>
                          <a:pt x="546" y="13550"/>
                          <a:pt x="546" y="13550"/>
                          <a:pt x="546" y="13550"/>
                        </a:cubicBezTo>
                        <a:cubicBezTo>
                          <a:pt x="546" y="13550"/>
                          <a:pt x="546" y="13746"/>
                          <a:pt x="546" y="13746"/>
                        </a:cubicBezTo>
                        <a:cubicBezTo>
                          <a:pt x="546" y="13746"/>
                          <a:pt x="546" y="13746"/>
                          <a:pt x="546" y="13746"/>
                        </a:cubicBezTo>
                        <a:cubicBezTo>
                          <a:pt x="546" y="13942"/>
                          <a:pt x="546" y="13942"/>
                          <a:pt x="546" y="13942"/>
                        </a:cubicBezTo>
                        <a:cubicBezTo>
                          <a:pt x="546" y="13942"/>
                          <a:pt x="546" y="14139"/>
                          <a:pt x="546" y="14139"/>
                        </a:cubicBezTo>
                        <a:cubicBezTo>
                          <a:pt x="546" y="14139"/>
                          <a:pt x="546" y="14139"/>
                          <a:pt x="546" y="14139"/>
                        </a:cubicBezTo>
                        <a:cubicBezTo>
                          <a:pt x="546" y="14335"/>
                          <a:pt x="273" y="14335"/>
                          <a:pt x="273" y="14335"/>
                        </a:cubicBezTo>
                        <a:cubicBezTo>
                          <a:pt x="273" y="14531"/>
                          <a:pt x="273" y="14531"/>
                          <a:pt x="273" y="14531"/>
                        </a:cubicBezTo>
                        <a:cubicBezTo>
                          <a:pt x="273" y="14531"/>
                          <a:pt x="273" y="14728"/>
                          <a:pt x="273" y="14728"/>
                        </a:cubicBezTo>
                        <a:cubicBezTo>
                          <a:pt x="273" y="14728"/>
                          <a:pt x="273" y="14924"/>
                          <a:pt x="273" y="14924"/>
                        </a:cubicBezTo>
                        <a:cubicBezTo>
                          <a:pt x="273" y="14924"/>
                          <a:pt x="0" y="15120"/>
                          <a:pt x="0" y="15120"/>
                        </a:cubicBezTo>
                        <a:cubicBezTo>
                          <a:pt x="0" y="15120"/>
                          <a:pt x="0" y="15120"/>
                          <a:pt x="0" y="15317"/>
                        </a:cubicBezTo>
                        <a:cubicBezTo>
                          <a:pt x="0" y="15317"/>
                          <a:pt x="0" y="15317"/>
                          <a:pt x="0" y="15317"/>
                        </a:cubicBezTo>
                        <a:cubicBezTo>
                          <a:pt x="273" y="15513"/>
                          <a:pt x="546" y="15710"/>
                          <a:pt x="820" y="16102"/>
                        </a:cubicBezTo>
                        <a:cubicBezTo>
                          <a:pt x="820" y="16102"/>
                          <a:pt x="820" y="16299"/>
                          <a:pt x="1093" y="16495"/>
                        </a:cubicBezTo>
                        <a:cubicBezTo>
                          <a:pt x="1093" y="16495"/>
                          <a:pt x="1367" y="16691"/>
                          <a:pt x="1640" y="16691"/>
                        </a:cubicBezTo>
                        <a:cubicBezTo>
                          <a:pt x="1913" y="16691"/>
                          <a:pt x="1913" y="16691"/>
                          <a:pt x="2187" y="16691"/>
                        </a:cubicBezTo>
                        <a:cubicBezTo>
                          <a:pt x="2734" y="16495"/>
                          <a:pt x="3007" y="16495"/>
                          <a:pt x="3281" y="16691"/>
                        </a:cubicBezTo>
                        <a:cubicBezTo>
                          <a:pt x="4101" y="17084"/>
                          <a:pt x="4648" y="18851"/>
                          <a:pt x="4374" y="19244"/>
                        </a:cubicBezTo>
                        <a:cubicBezTo>
                          <a:pt x="4374" y="19440"/>
                          <a:pt x="4374" y="19637"/>
                          <a:pt x="4101" y="19637"/>
                        </a:cubicBezTo>
                        <a:cubicBezTo>
                          <a:pt x="4101" y="20030"/>
                          <a:pt x="3827" y="20422"/>
                          <a:pt x="3827" y="20815"/>
                        </a:cubicBezTo>
                        <a:cubicBezTo>
                          <a:pt x="7382" y="20815"/>
                          <a:pt x="7382" y="20815"/>
                          <a:pt x="7382" y="20815"/>
                        </a:cubicBezTo>
                        <a:cubicBezTo>
                          <a:pt x="8749" y="20422"/>
                          <a:pt x="8749" y="20422"/>
                          <a:pt x="8749" y="20422"/>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687" name="Shape">
                    <a:extLst>
                      <a:ext uri="{FF2B5EF4-FFF2-40B4-BE49-F238E27FC236}">
                        <a16:creationId xmlns:a16="http://schemas.microsoft.com/office/drawing/2014/main" id="{9E0759F3-DC5A-4295-BD58-DC33039DB1FB}"/>
                      </a:ext>
                    </a:extLst>
                  </p:cNvPr>
                  <p:cNvGrpSpPr/>
                  <p:nvPr/>
                </p:nvGrpSpPr>
                <p:grpSpPr>
                  <a:xfrm>
                    <a:off x="446539" y="392301"/>
                    <a:ext cx="9437" cy="8822"/>
                    <a:chOff x="-1" y="0"/>
                    <a:chExt cx="9435" cy="8820"/>
                  </a:xfrm>
                </p:grpSpPr>
                <p:sp>
                  <p:nvSpPr>
                    <p:cNvPr id="1738" name="Line">
                      <a:extLst>
                        <a:ext uri="{FF2B5EF4-FFF2-40B4-BE49-F238E27FC236}">
                          <a16:creationId xmlns:a16="http://schemas.microsoft.com/office/drawing/2014/main" id="{56DE83FD-0BC0-4AA5-96FF-99E6FFC7AE04}"/>
                        </a:ext>
                      </a:extLst>
                    </p:cNvPr>
                    <p:cNvSpPr/>
                    <p:nvPr/>
                  </p:nvSpPr>
                  <p:spPr>
                    <a:xfrm>
                      <a:off x="-1"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600" y="21600"/>
                            <a:pt x="21600" y="2160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39" name="Line">
                      <a:extLst>
                        <a:ext uri="{FF2B5EF4-FFF2-40B4-BE49-F238E27FC236}">
                          <a16:creationId xmlns:a16="http://schemas.microsoft.com/office/drawing/2014/main" id="{0E18AD8F-81D0-482B-8F02-0FC42DC190B9}"/>
                        </a:ext>
                      </a:extLst>
                    </p:cNvPr>
                    <p:cNvSpPr/>
                    <p:nvPr/>
                  </p:nvSpPr>
                  <p:spPr>
                    <a:xfrm>
                      <a:off x="-1"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00"/>
                            <a:pt x="2160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688" name="Shape">
                    <a:extLst>
                      <a:ext uri="{FF2B5EF4-FFF2-40B4-BE49-F238E27FC236}">
                        <a16:creationId xmlns:a16="http://schemas.microsoft.com/office/drawing/2014/main" id="{4704D89A-5E49-482A-BE00-623F1FC92A35}"/>
                      </a:ext>
                    </a:extLst>
                  </p:cNvPr>
                  <p:cNvGrpSpPr/>
                  <p:nvPr/>
                </p:nvGrpSpPr>
                <p:grpSpPr>
                  <a:xfrm>
                    <a:off x="455908" y="452598"/>
                    <a:ext cx="9437" cy="8822"/>
                    <a:chOff x="-1" y="0"/>
                    <a:chExt cx="9435" cy="8820"/>
                  </a:xfrm>
                </p:grpSpPr>
                <p:sp>
                  <p:nvSpPr>
                    <p:cNvPr id="1736" name="Line">
                      <a:extLst>
                        <a:ext uri="{FF2B5EF4-FFF2-40B4-BE49-F238E27FC236}">
                          <a16:creationId xmlns:a16="http://schemas.microsoft.com/office/drawing/2014/main" id="{9A6A5B73-8C23-4560-8C04-6CC54F878517}"/>
                        </a:ext>
                      </a:extLst>
                    </p:cNvPr>
                    <p:cNvSpPr/>
                    <p:nvPr/>
                  </p:nvSpPr>
                  <p:spPr>
                    <a:xfrm>
                      <a:off x="-1"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37" name="Line">
                      <a:extLst>
                        <a:ext uri="{FF2B5EF4-FFF2-40B4-BE49-F238E27FC236}">
                          <a16:creationId xmlns:a16="http://schemas.microsoft.com/office/drawing/2014/main" id="{76FD7A5D-621A-4FF3-8F43-2CBBB393FD21}"/>
                        </a:ext>
                      </a:extLst>
                    </p:cNvPr>
                    <p:cNvSpPr/>
                    <p:nvPr/>
                  </p:nvSpPr>
                  <p:spPr>
                    <a:xfrm>
                      <a:off x="-1"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21600"/>
                            <a:pt x="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689" name="Shape">
                    <a:extLst>
                      <a:ext uri="{FF2B5EF4-FFF2-40B4-BE49-F238E27FC236}">
                        <a16:creationId xmlns:a16="http://schemas.microsoft.com/office/drawing/2014/main" id="{C5837919-3AE0-4070-A1D6-2D618BF38140}"/>
                      </a:ext>
                    </a:extLst>
                  </p:cNvPr>
                  <p:cNvGrpSpPr/>
                  <p:nvPr/>
                </p:nvGrpSpPr>
                <p:grpSpPr>
                  <a:xfrm>
                    <a:off x="442897" y="396458"/>
                    <a:ext cx="9436" cy="7208"/>
                    <a:chOff x="-1" y="0"/>
                    <a:chExt cx="9435" cy="7207"/>
                  </a:xfrm>
                </p:grpSpPr>
                <p:sp>
                  <p:nvSpPr>
                    <p:cNvPr id="1734" name="Line">
                      <a:extLst>
                        <a:ext uri="{FF2B5EF4-FFF2-40B4-BE49-F238E27FC236}">
                          <a16:creationId xmlns:a16="http://schemas.microsoft.com/office/drawing/2014/main" id="{CC2F3BDF-C7B9-4E1E-AA31-E06E817EF21D}"/>
                        </a:ext>
                      </a:extLst>
                    </p:cNvPr>
                    <p:cNvSpPr/>
                    <p:nvPr/>
                  </p:nvSpPr>
                  <p:spPr>
                    <a:xfrm flipV="1">
                      <a:off x="-1" y="0"/>
                      <a:ext cx="9434" cy="7207"/>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735" name="Line">
                      <a:extLst>
                        <a:ext uri="{FF2B5EF4-FFF2-40B4-BE49-F238E27FC236}">
                          <a16:creationId xmlns:a16="http://schemas.microsoft.com/office/drawing/2014/main" id="{25D66E17-4A02-480C-94EB-9D2A2C9AC028}"/>
                        </a:ext>
                      </a:extLst>
                    </p:cNvPr>
                    <p:cNvSpPr/>
                    <p:nvPr/>
                  </p:nvSpPr>
                  <p:spPr>
                    <a:xfrm flipH="1">
                      <a:off x="0" y="0"/>
                      <a:ext cx="9434" cy="7207"/>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sp>
                <p:nvSpPr>
                  <p:cNvPr id="1690" name="Shape">
                    <a:extLst>
                      <a:ext uri="{FF2B5EF4-FFF2-40B4-BE49-F238E27FC236}">
                        <a16:creationId xmlns:a16="http://schemas.microsoft.com/office/drawing/2014/main" id="{FC1E0DCE-55C6-427C-934D-069E2B8CAF7B}"/>
                      </a:ext>
                    </a:extLst>
                  </p:cNvPr>
                  <p:cNvSpPr/>
                  <p:nvPr/>
                </p:nvSpPr>
                <p:spPr>
                  <a:xfrm>
                    <a:off x="399698" y="402931"/>
                    <a:ext cx="9433" cy="10531"/>
                  </a:xfrm>
                  <a:custGeom>
                    <a:avLst/>
                    <a:gdLst/>
                    <a:ahLst/>
                    <a:cxnLst>
                      <a:cxn ang="0">
                        <a:pos x="wd2" y="hd2"/>
                      </a:cxn>
                      <a:cxn ang="5400000">
                        <a:pos x="wd2" y="hd2"/>
                      </a:cxn>
                      <a:cxn ang="10800000">
                        <a:pos x="wd2" y="hd2"/>
                      </a:cxn>
                      <a:cxn ang="16200000">
                        <a:pos x="wd2" y="hd2"/>
                      </a:cxn>
                    </a:cxnLst>
                    <a:rect l="0" t="0" r="r" b="b"/>
                    <a:pathLst>
                      <a:path w="21600" h="21600" extrusionOk="0">
                        <a:moveTo>
                          <a:pt x="15428" y="9600"/>
                        </a:moveTo>
                        <a:cubicBezTo>
                          <a:pt x="21600" y="0"/>
                          <a:pt x="21600" y="0"/>
                          <a:pt x="21600" y="0"/>
                        </a:cubicBezTo>
                        <a:cubicBezTo>
                          <a:pt x="15428" y="9600"/>
                          <a:pt x="15428" y="9600"/>
                          <a:pt x="15428" y="9600"/>
                        </a:cubicBezTo>
                        <a:cubicBezTo>
                          <a:pt x="9257" y="16800"/>
                          <a:pt x="6171" y="21600"/>
                          <a:pt x="0" y="21600"/>
                        </a:cubicBezTo>
                        <a:cubicBezTo>
                          <a:pt x="6171" y="21600"/>
                          <a:pt x="9257" y="16800"/>
                          <a:pt x="15428" y="9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691" name="Shape">
                    <a:extLst>
                      <a:ext uri="{FF2B5EF4-FFF2-40B4-BE49-F238E27FC236}">
                        <a16:creationId xmlns:a16="http://schemas.microsoft.com/office/drawing/2014/main" id="{84A5A7CA-FC22-434F-BCF0-9B6BA30B26E5}"/>
                      </a:ext>
                    </a:extLst>
                  </p:cNvPr>
                  <p:cNvGrpSpPr/>
                  <p:nvPr/>
                </p:nvGrpSpPr>
                <p:grpSpPr>
                  <a:xfrm>
                    <a:off x="361702" y="416707"/>
                    <a:ext cx="9436" cy="8822"/>
                    <a:chOff x="-1" y="0"/>
                    <a:chExt cx="9435" cy="8820"/>
                  </a:xfrm>
                </p:grpSpPr>
                <p:sp>
                  <p:nvSpPr>
                    <p:cNvPr id="1732" name="Line">
                      <a:extLst>
                        <a:ext uri="{FF2B5EF4-FFF2-40B4-BE49-F238E27FC236}">
                          <a16:creationId xmlns:a16="http://schemas.microsoft.com/office/drawing/2014/main" id="{2F60FA26-6ACA-479D-9855-ADD747C6244E}"/>
                        </a:ext>
                      </a:extLst>
                    </p:cNvPr>
                    <p:cNvSpPr/>
                    <p:nvPr/>
                  </p:nvSpPr>
                  <p:spPr>
                    <a:xfrm>
                      <a:off x="-1"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600" y="21600"/>
                            <a:pt x="2160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33" name="Line">
                      <a:extLst>
                        <a:ext uri="{FF2B5EF4-FFF2-40B4-BE49-F238E27FC236}">
                          <a16:creationId xmlns:a16="http://schemas.microsoft.com/office/drawing/2014/main" id="{B399C605-E6EF-422C-85E9-5B61422510CE}"/>
                        </a:ext>
                      </a:extLst>
                    </p:cNvPr>
                    <p:cNvSpPr/>
                    <p:nvPr/>
                  </p:nvSpPr>
                  <p:spPr>
                    <a:xfrm>
                      <a:off x="-1"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692" name="Shape">
                    <a:extLst>
                      <a:ext uri="{FF2B5EF4-FFF2-40B4-BE49-F238E27FC236}">
                        <a16:creationId xmlns:a16="http://schemas.microsoft.com/office/drawing/2014/main" id="{2633EFCD-1390-4BE6-9225-B0BC8EC02B03}"/>
                      </a:ext>
                    </a:extLst>
                  </p:cNvPr>
                  <p:cNvSpPr/>
                  <p:nvPr/>
                </p:nvSpPr>
                <p:spPr>
                  <a:xfrm>
                    <a:off x="121792" y="358905"/>
                    <a:ext cx="79636" cy="74652"/>
                  </a:xfrm>
                  <a:custGeom>
                    <a:avLst/>
                    <a:gdLst/>
                    <a:ahLst/>
                    <a:cxnLst>
                      <a:cxn ang="0">
                        <a:pos x="wd2" y="hd2"/>
                      </a:cxn>
                      <a:cxn ang="5400000">
                        <a:pos x="wd2" y="hd2"/>
                      </a:cxn>
                      <a:cxn ang="10800000">
                        <a:pos x="wd2" y="hd2"/>
                      </a:cxn>
                      <a:cxn ang="16200000">
                        <a:pos x="wd2" y="hd2"/>
                      </a:cxn>
                    </a:cxnLst>
                    <a:rect l="0" t="0" r="r" b="b"/>
                    <a:pathLst>
                      <a:path w="21600" h="21600" extrusionOk="0">
                        <a:moveTo>
                          <a:pt x="20249" y="3223"/>
                        </a:moveTo>
                        <a:cubicBezTo>
                          <a:pt x="20249" y="3223"/>
                          <a:pt x="19912" y="2901"/>
                          <a:pt x="19912" y="2901"/>
                        </a:cubicBezTo>
                        <a:cubicBezTo>
                          <a:pt x="19912" y="2901"/>
                          <a:pt x="19574" y="2901"/>
                          <a:pt x="19237" y="2579"/>
                        </a:cubicBezTo>
                        <a:cubicBezTo>
                          <a:pt x="19237" y="2579"/>
                          <a:pt x="18899" y="2579"/>
                          <a:pt x="18899" y="2579"/>
                        </a:cubicBezTo>
                        <a:cubicBezTo>
                          <a:pt x="17887" y="2579"/>
                          <a:pt x="16874" y="2901"/>
                          <a:pt x="16537" y="3546"/>
                        </a:cubicBezTo>
                        <a:cubicBezTo>
                          <a:pt x="16199" y="3868"/>
                          <a:pt x="15524" y="3868"/>
                          <a:pt x="15187" y="3868"/>
                        </a:cubicBezTo>
                        <a:cubicBezTo>
                          <a:pt x="13837" y="3868"/>
                          <a:pt x="12149" y="2256"/>
                          <a:pt x="11812" y="1934"/>
                        </a:cubicBezTo>
                        <a:cubicBezTo>
                          <a:pt x="11812" y="1611"/>
                          <a:pt x="11812" y="1611"/>
                          <a:pt x="11812" y="1611"/>
                        </a:cubicBezTo>
                        <a:cubicBezTo>
                          <a:pt x="11812" y="1611"/>
                          <a:pt x="11812" y="1611"/>
                          <a:pt x="11812" y="1611"/>
                        </a:cubicBezTo>
                        <a:cubicBezTo>
                          <a:pt x="11474" y="1611"/>
                          <a:pt x="11474" y="1611"/>
                          <a:pt x="11474" y="1289"/>
                        </a:cubicBezTo>
                        <a:cubicBezTo>
                          <a:pt x="11474" y="1289"/>
                          <a:pt x="11474" y="1289"/>
                          <a:pt x="11137" y="1289"/>
                        </a:cubicBezTo>
                        <a:cubicBezTo>
                          <a:pt x="11137" y="1289"/>
                          <a:pt x="11137" y="1289"/>
                          <a:pt x="11137" y="967"/>
                        </a:cubicBezTo>
                        <a:cubicBezTo>
                          <a:pt x="11137" y="967"/>
                          <a:pt x="11137" y="967"/>
                          <a:pt x="10800" y="967"/>
                        </a:cubicBezTo>
                        <a:cubicBezTo>
                          <a:pt x="10800" y="967"/>
                          <a:pt x="10800" y="967"/>
                          <a:pt x="10800" y="967"/>
                        </a:cubicBezTo>
                        <a:cubicBezTo>
                          <a:pt x="10462" y="967"/>
                          <a:pt x="10462" y="967"/>
                          <a:pt x="10462" y="967"/>
                        </a:cubicBezTo>
                        <a:cubicBezTo>
                          <a:pt x="10462" y="967"/>
                          <a:pt x="10462" y="967"/>
                          <a:pt x="10462" y="967"/>
                        </a:cubicBezTo>
                        <a:cubicBezTo>
                          <a:pt x="10462" y="967"/>
                          <a:pt x="10124" y="967"/>
                          <a:pt x="10124" y="967"/>
                        </a:cubicBezTo>
                        <a:cubicBezTo>
                          <a:pt x="10124" y="967"/>
                          <a:pt x="10124" y="967"/>
                          <a:pt x="10124" y="967"/>
                        </a:cubicBezTo>
                        <a:cubicBezTo>
                          <a:pt x="9112" y="1611"/>
                          <a:pt x="8774" y="1611"/>
                          <a:pt x="8099" y="1611"/>
                        </a:cubicBezTo>
                        <a:cubicBezTo>
                          <a:pt x="8099" y="1611"/>
                          <a:pt x="8099" y="1289"/>
                          <a:pt x="7762" y="1289"/>
                        </a:cubicBezTo>
                        <a:cubicBezTo>
                          <a:pt x="7424" y="967"/>
                          <a:pt x="7424" y="644"/>
                          <a:pt x="7424" y="0"/>
                        </a:cubicBezTo>
                        <a:cubicBezTo>
                          <a:pt x="7424" y="322"/>
                          <a:pt x="7087" y="322"/>
                          <a:pt x="7087" y="322"/>
                        </a:cubicBezTo>
                        <a:cubicBezTo>
                          <a:pt x="6749" y="1289"/>
                          <a:pt x="5737" y="2256"/>
                          <a:pt x="4724" y="2256"/>
                        </a:cubicBezTo>
                        <a:cubicBezTo>
                          <a:pt x="4387" y="2256"/>
                          <a:pt x="3712" y="1934"/>
                          <a:pt x="3712" y="1611"/>
                        </a:cubicBezTo>
                        <a:cubicBezTo>
                          <a:pt x="3374" y="1289"/>
                          <a:pt x="3037" y="967"/>
                          <a:pt x="2699" y="967"/>
                        </a:cubicBezTo>
                        <a:cubicBezTo>
                          <a:pt x="2362" y="1934"/>
                          <a:pt x="2024" y="1934"/>
                          <a:pt x="1687" y="1934"/>
                        </a:cubicBezTo>
                        <a:cubicBezTo>
                          <a:pt x="1687" y="1934"/>
                          <a:pt x="1687" y="1934"/>
                          <a:pt x="1687" y="1934"/>
                        </a:cubicBezTo>
                        <a:cubicBezTo>
                          <a:pt x="1687" y="1934"/>
                          <a:pt x="1687" y="1934"/>
                          <a:pt x="1687" y="1934"/>
                        </a:cubicBezTo>
                        <a:cubicBezTo>
                          <a:pt x="1687" y="1934"/>
                          <a:pt x="1349" y="1934"/>
                          <a:pt x="1349" y="1934"/>
                        </a:cubicBezTo>
                        <a:cubicBezTo>
                          <a:pt x="1349" y="1934"/>
                          <a:pt x="1349" y="1934"/>
                          <a:pt x="1349" y="1934"/>
                        </a:cubicBezTo>
                        <a:cubicBezTo>
                          <a:pt x="1349" y="1934"/>
                          <a:pt x="1349" y="2256"/>
                          <a:pt x="1349" y="2256"/>
                        </a:cubicBezTo>
                        <a:cubicBezTo>
                          <a:pt x="1349" y="2256"/>
                          <a:pt x="1349" y="2256"/>
                          <a:pt x="1349" y="2256"/>
                        </a:cubicBezTo>
                        <a:cubicBezTo>
                          <a:pt x="1349" y="2579"/>
                          <a:pt x="1349" y="2579"/>
                          <a:pt x="1349" y="2901"/>
                        </a:cubicBezTo>
                        <a:cubicBezTo>
                          <a:pt x="1349" y="2901"/>
                          <a:pt x="1349" y="2901"/>
                          <a:pt x="1349" y="2901"/>
                        </a:cubicBezTo>
                        <a:cubicBezTo>
                          <a:pt x="1349" y="2901"/>
                          <a:pt x="1349" y="2901"/>
                          <a:pt x="1349" y="3223"/>
                        </a:cubicBezTo>
                        <a:cubicBezTo>
                          <a:pt x="1349" y="3223"/>
                          <a:pt x="1349" y="3223"/>
                          <a:pt x="1349" y="3223"/>
                        </a:cubicBezTo>
                        <a:cubicBezTo>
                          <a:pt x="1349" y="3223"/>
                          <a:pt x="1349" y="3223"/>
                          <a:pt x="1349" y="3546"/>
                        </a:cubicBezTo>
                        <a:cubicBezTo>
                          <a:pt x="2362" y="3868"/>
                          <a:pt x="2699" y="4835"/>
                          <a:pt x="2362" y="5802"/>
                        </a:cubicBezTo>
                        <a:cubicBezTo>
                          <a:pt x="2362" y="5802"/>
                          <a:pt x="2362" y="6125"/>
                          <a:pt x="2699" y="6125"/>
                        </a:cubicBezTo>
                        <a:cubicBezTo>
                          <a:pt x="3037" y="6770"/>
                          <a:pt x="3374" y="7737"/>
                          <a:pt x="2699" y="8382"/>
                        </a:cubicBezTo>
                        <a:cubicBezTo>
                          <a:pt x="2362" y="8704"/>
                          <a:pt x="1687" y="8704"/>
                          <a:pt x="1349" y="8382"/>
                        </a:cubicBezTo>
                        <a:cubicBezTo>
                          <a:pt x="1349" y="8382"/>
                          <a:pt x="1012" y="8382"/>
                          <a:pt x="1012" y="8382"/>
                        </a:cubicBezTo>
                        <a:cubicBezTo>
                          <a:pt x="1012" y="8704"/>
                          <a:pt x="1349" y="8704"/>
                          <a:pt x="1349" y="9026"/>
                        </a:cubicBezTo>
                        <a:cubicBezTo>
                          <a:pt x="1687" y="9349"/>
                          <a:pt x="2024" y="9994"/>
                          <a:pt x="1349" y="10638"/>
                        </a:cubicBezTo>
                        <a:cubicBezTo>
                          <a:pt x="1349" y="10962"/>
                          <a:pt x="1012" y="10962"/>
                          <a:pt x="1012" y="11284"/>
                        </a:cubicBezTo>
                        <a:cubicBezTo>
                          <a:pt x="674" y="11284"/>
                          <a:pt x="674" y="11606"/>
                          <a:pt x="674" y="11606"/>
                        </a:cubicBezTo>
                        <a:cubicBezTo>
                          <a:pt x="674" y="11606"/>
                          <a:pt x="674" y="11606"/>
                          <a:pt x="674" y="11606"/>
                        </a:cubicBezTo>
                        <a:cubicBezTo>
                          <a:pt x="337" y="11606"/>
                          <a:pt x="337" y="11929"/>
                          <a:pt x="337" y="12251"/>
                        </a:cubicBezTo>
                        <a:cubicBezTo>
                          <a:pt x="337" y="12251"/>
                          <a:pt x="337" y="12251"/>
                          <a:pt x="337" y="12251"/>
                        </a:cubicBezTo>
                        <a:cubicBezTo>
                          <a:pt x="674" y="12574"/>
                          <a:pt x="674" y="13218"/>
                          <a:pt x="674" y="13541"/>
                        </a:cubicBezTo>
                        <a:cubicBezTo>
                          <a:pt x="674" y="14186"/>
                          <a:pt x="337" y="14508"/>
                          <a:pt x="0" y="15153"/>
                        </a:cubicBezTo>
                        <a:cubicBezTo>
                          <a:pt x="337" y="15153"/>
                          <a:pt x="674" y="15153"/>
                          <a:pt x="1012" y="15475"/>
                        </a:cubicBezTo>
                        <a:cubicBezTo>
                          <a:pt x="1349" y="15475"/>
                          <a:pt x="1349" y="15798"/>
                          <a:pt x="1687" y="15798"/>
                        </a:cubicBezTo>
                        <a:cubicBezTo>
                          <a:pt x="3037" y="16442"/>
                          <a:pt x="4387" y="17409"/>
                          <a:pt x="4387" y="18699"/>
                        </a:cubicBezTo>
                        <a:cubicBezTo>
                          <a:pt x="4049" y="19344"/>
                          <a:pt x="4049" y="19989"/>
                          <a:pt x="3712" y="20311"/>
                        </a:cubicBezTo>
                        <a:cubicBezTo>
                          <a:pt x="3712" y="20311"/>
                          <a:pt x="3712" y="20633"/>
                          <a:pt x="3712" y="20633"/>
                        </a:cubicBezTo>
                        <a:cubicBezTo>
                          <a:pt x="3712" y="20633"/>
                          <a:pt x="3712" y="20956"/>
                          <a:pt x="3712" y="20956"/>
                        </a:cubicBezTo>
                        <a:cubicBezTo>
                          <a:pt x="3374" y="20956"/>
                          <a:pt x="3374" y="21278"/>
                          <a:pt x="3374" y="21278"/>
                        </a:cubicBezTo>
                        <a:cubicBezTo>
                          <a:pt x="3374" y="21278"/>
                          <a:pt x="3374" y="21278"/>
                          <a:pt x="3374" y="21600"/>
                        </a:cubicBezTo>
                        <a:cubicBezTo>
                          <a:pt x="4387" y="21278"/>
                          <a:pt x="5737" y="20956"/>
                          <a:pt x="7424" y="20633"/>
                        </a:cubicBezTo>
                        <a:cubicBezTo>
                          <a:pt x="9112" y="19989"/>
                          <a:pt x="11474" y="19666"/>
                          <a:pt x="13499" y="19021"/>
                        </a:cubicBezTo>
                        <a:cubicBezTo>
                          <a:pt x="15862" y="18699"/>
                          <a:pt x="18224" y="19021"/>
                          <a:pt x="20587" y="19344"/>
                        </a:cubicBezTo>
                        <a:cubicBezTo>
                          <a:pt x="20587" y="19344"/>
                          <a:pt x="20587" y="19021"/>
                          <a:pt x="20587" y="19021"/>
                        </a:cubicBezTo>
                        <a:cubicBezTo>
                          <a:pt x="20587" y="19021"/>
                          <a:pt x="20587" y="19021"/>
                          <a:pt x="20587" y="19021"/>
                        </a:cubicBezTo>
                        <a:cubicBezTo>
                          <a:pt x="20587" y="19021"/>
                          <a:pt x="20587" y="19021"/>
                          <a:pt x="20587" y="19021"/>
                        </a:cubicBezTo>
                        <a:cubicBezTo>
                          <a:pt x="20587" y="18699"/>
                          <a:pt x="20587" y="18699"/>
                          <a:pt x="20587" y="18699"/>
                        </a:cubicBezTo>
                        <a:cubicBezTo>
                          <a:pt x="20587" y="18699"/>
                          <a:pt x="20587" y="18699"/>
                          <a:pt x="20587" y="18699"/>
                        </a:cubicBezTo>
                        <a:cubicBezTo>
                          <a:pt x="20249" y="18054"/>
                          <a:pt x="18899" y="15153"/>
                          <a:pt x="18899" y="14186"/>
                        </a:cubicBezTo>
                        <a:cubicBezTo>
                          <a:pt x="18899" y="13863"/>
                          <a:pt x="19237" y="13541"/>
                          <a:pt x="19574" y="12896"/>
                        </a:cubicBezTo>
                        <a:cubicBezTo>
                          <a:pt x="19912" y="12251"/>
                          <a:pt x="20249" y="11284"/>
                          <a:pt x="20249" y="10962"/>
                        </a:cubicBezTo>
                        <a:cubicBezTo>
                          <a:pt x="20249" y="9994"/>
                          <a:pt x="20924" y="9671"/>
                          <a:pt x="21262" y="9026"/>
                        </a:cubicBezTo>
                        <a:cubicBezTo>
                          <a:pt x="21262" y="9026"/>
                          <a:pt x="21600" y="8704"/>
                          <a:pt x="21600" y="8382"/>
                        </a:cubicBezTo>
                        <a:cubicBezTo>
                          <a:pt x="21600" y="8382"/>
                          <a:pt x="21600" y="8382"/>
                          <a:pt x="21600" y="8059"/>
                        </a:cubicBezTo>
                        <a:cubicBezTo>
                          <a:pt x="21600" y="8059"/>
                          <a:pt x="21600" y="8059"/>
                          <a:pt x="21600" y="8059"/>
                        </a:cubicBezTo>
                        <a:cubicBezTo>
                          <a:pt x="21600" y="7737"/>
                          <a:pt x="21600" y="7737"/>
                          <a:pt x="21600" y="7737"/>
                        </a:cubicBezTo>
                        <a:cubicBezTo>
                          <a:pt x="21600" y="7737"/>
                          <a:pt x="21600" y="7414"/>
                          <a:pt x="21600" y="7414"/>
                        </a:cubicBezTo>
                        <a:cubicBezTo>
                          <a:pt x="21600" y="7414"/>
                          <a:pt x="21600" y="7092"/>
                          <a:pt x="21600" y="7092"/>
                        </a:cubicBezTo>
                        <a:cubicBezTo>
                          <a:pt x="21600" y="7092"/>
                          <a:pt x="21600" y="6770"/>
                          <a:pt x="21600" y="6770"/>
                        </a:cubicBezTo>
                        <a:cubicBezTo>
                          <a:pt x="21600" y="6447"/>
                          <a:pt x="21600" y="6447"/>
                          <a:pt x="21600" y="6447"/>
                        </a:cubicBezTo>
                        <a:cubicBezTo>
                          <a:pt x="21262" y="6125"/>
                          <a:pt x="21262" y="6125"/>
                          <a:pt x="21262" y="6125"/>
                        </a:cubicBezTo>
                        <a:cubicBezTo>
                          <a:pt x="21262" y="5802"/>
                          <a:pt x="21262" y="5802"/>
                          <a:pt x="21262" y="5480"/>
                        </a:cubicBezTo>
                        <a:cubicBezTo>
                          <a:pt x="21262" y="5480"/>
                          <a:pt x="21262" y="5158"/>
                          <a:pt x="21262" y="5158"/>
                        </a:cubicBezTo>
                        <a:cubicBezTo>
                          <a:pt x="21262" y="5158"/>
                          <a:pt x="21262" y="4835"/>
                          <a:pt x="20924" y="4835"/>
                        </a:cubicBezTo>
                        <a:cubicBezTo>
                          <a:pt x="20924" y="4513"/>
                          <a:pt x="20924" y="4513"/>
                          <a:pt x="20924" y="4513"/>
                        </a:cubicBezTo>
                        <a:cubicBezTo>
                          <a:pt x="20924" y="4191"/>
                          <a:pt x="20924" y="4191"/>
                          <a:pt x="20924" y="3868"/>
                        </a:cubicBezTo>
                        <a:cubicBezTo>
                          <a:pt x="20924" y="3868"/>
                          <a:pt x="20587" y="3868"/>
                          <a:pt x="20587" y="3546"/>
                        </a:cubicBezTo>
                        <a:cubicBezTo>
                          <a:pt x="20587" y="3546"/>
                          <a:pt x="20587" y="3546"/>
                          <a:pt x="20587" y="3223"/>
                        </a:cubicBezTo>
                        <a:cubicBezTo>
                          <a:pt x="20587" y="3223"/>
                          <a:pt x="20587" y="3223"/>
                          <a:pt x="20587" y="3223"/>
                        </a:cubicBezTo>
                        <a:cubicBezTo>
                          <a:pt x="20587" y="3223"/>
                          <a:pt x="20587" y="3223"/>
                          <a:pt x="20249" y="3223"/>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93" name="Shape">
                    <a:extLst>
                      <a:ext uri="{FF2B5EF4-FFF2-40B4-BE49-F238E27FC236}">
                        <a16:creationId xmlns:a16="http://schemas.microsoft.com/office/drawing/2014/main" id="{C0A9E651-B4D4-4317-9E9C-74B5ABDD6E80}"/>
                      </a:ext>
                    </a:extLst>
                  </p:cNvPr>
                  <p:cNvSpPr/>
                  <p:nvPr/>
                </p:nvSpPr>
                <p:spPr>
                  <a:xfrm>
                    <a:off x="196221" y="354120"/>
                    <a:ext cx="53091" cy="75612"/>
                  </a:xfrm>
                  <a:custGeom>
                    <a:avLst/>
                    <a:gdLst/>
                    <a:ahLst/>
                    <a:cxnLst>
                      <a:cxn ang="0">
                        <a:pos x="wd2" y="hd2"/>
                      </a:cxn>
                      <a:cxn ang="5400000">
                        <a:pos x="wd2" y="hd2"/>
                      </a:cxn>
                      <a:cxn ang="10800000">
                        <a:pos x="wd2" y="hd2"/>
                      </a:cxn>
                      <a:cxn ang="16200000">
                        <a:pos x="wd2" y="hd2"/>
                      </a:cxn>
                    </a:cxnLst>
                    <a:rect l="0" t="0" r="r" b="b"/>
                    <a:pathLst>
                      <a:path w="21600" h="21600" extrusionOk="0">
                        <a:moveTo>
                          <a:pt x="16074" y="635"/>
                        </a:moveTo>
                        <a:cubicBezTo>
                          <a:pt x="16074" y="635"/>
                          <a:pt x="16074" y="635"/>
                          <a:pt x="16074" y="635"/>
                        </a:cubicBezTo>
                        <a:cubicBezTo>
                          <a:pt x="15572" y="635"/>
                          <a:pt x="15572" y="635"/>
                          <a:pt x="15572" y="635"/>
                        </a:cubicBezTo>
                        <a:cubicBezTo>
                          <a:pt x="15572" y="635"/>
                          <a:pt x="15572" y="635"/>
                          <a:pt x="15572" y="635"/>
                        </a:cubicBezTo>
                        <a:cubicBezTo>
                          <a:pt x="15572" y="635"/>
                          <a:pt x="15572" y="635"/>
                          <a:pt x="15572" y="635"/>
                        </a:cubicBezTo>
                        <a:cubicBezTo>
                          <a:pt x="15572" y="635"/>
                          <a:pt x="15572" y="635"/>
                          <a:pt x="15572" y="635"/>
                        </a:cubicBezTo>
                        <a:cubicBezTo>
                          <a:pt x="15572" y="635"/>
                          <a:pt x="15572" y="635"/>
                          <a:pt x="15572" y="635"/>
                        </a:cubicBezTo>
                        <a:cubicBezTo>
                          <a:pt x="15572" y="635"/>
                          <a:pt x="15069" y="635"/>
                          <a:pt x="15069" y="635"/>
                        </a:cubicBezTo>
                        <a:cubicBezTo>
                          <a:pt x="15069" y="635"/>
                          <a:pt x="15069" y="635"/>
                          <a:pt x="15069" y="635"/>
                        </a:cubicBezTo>
                        <a:cubicBezTo>
                          <a:pt x="15069" y="635"/>
                          <a:pt x="14567" y="635"/>
                          <a:pt x="14567" y="317"/>
                        </a:cubicBezTo>
                        <a:cubicBezTo>
                          <a:pt x="13562" y="317"/>
                          <a:pt x="10046" y="0"/>
                          <a:pt x="6027" y="0"/>
                        </a:cubicBezTo>
                        <a:cubicBezTo>
                          <a:pt x="3516" y="0"/>
                          <a:pt x="2511" y="0"/>
                          <a:pt x="2009" y="317"/>
                        </a:cubicBezTo>
                        <a:cubicBezTo>
                          <a:pt x="2009" y="635"/>
                          <a:pt x="2511" y="1270"/>
                          <a:pt x="2511" y="1905"/>
                        </a:cubicBezTo>
                        <a:cubicBezTo>
                          <a:pt x="3013" y="2541"/>
                          <a:pt x="3013" y="3176"/>
                          <a:pt x="3013" y="3494"/>
                        </a:cubicBezTo>
                        <a:cubicBezTo>
                          <a:pt x="3013" y="3494"/>
                          <a:pt x="3013" y="3811"/>
                          <a:pt x="3013" y="3811"/>
                        </a:cubicBezTo>
                        <a:cubicBezTo>
                          <a:pt x="2511" y="4129"/>
                          <a:pt x="2511" y="4129"/>
                          <a:pt x="2511" y="4129"/>
                        </a:cubicBezTo>
                        <a:cubicBezTo>
                          <a:pt x="2511" y="4129"/>
                          <a:pt x="2511" y="4129"/>
                          <a:pt x="2511" y="4129"/>
                        </a:cubicBezTo>
                        <a:cubicBezTo>
                          <a:pt x="2511" y="4447"/>
                          <a:pt x="2511" y="4447"/>
                          <a:pt x="2511" y="4447"/>
                        </a:cubicBezTo>
                        <a:cubicBezTo>
                          <a:pt x="2511" y="4447"/>
                          <a:pt x="2511" y="4764"/>
                          <a:pt x="3013" y="4764"/>
                        </a:cubicBezTo>
                        <a:cubicBezTo>
                          <a:pt x="3013" y="5082"/>
                          <a:pt x="3013" y="5082"/>
                          <a:pt x="3013" y="5399"/>
                        </a:cubicBezTo>
                        <a:cubicBezTo>
                          <a:pt x="3013" y="5399"/>
                          <a:pt x="3013" y="5399"/>
                          <a:pt x="3013" y="5717"/>
                        </a:cubicBezTo>
                        <a:cubicBezTo>
                          <a:pt x="3013" y="5717"/>
                          <a:pt x="3516" y="6035"/>
                          <a:pt x="3516" y="6035"/>
                        </a:cubicBezTo>
                        <a:cubicBezTo>
                          <a:pt x="3516" y="6352"/>
                          <a:pt x="3516" y="6352"/>
                          <a:pt x="3516" y="6352"/>
                        </a:cubicBezTo>
                        <a:cubicBezTo>
                          <a:pt x="3516" y="6670"/>
                          <a:pt x="3516" y="6670"/>
                          <a:pt x="3516" y="6988"/>
                        </a:cubicBezTo>
                        <a:cubicBezTo>
                          <a:pt x="3516" y="6988"/>
                          <a:pt x="3516" y="7305"/>
                          <a:pt x="4018" y="7305"/>
                        </a:cubicBezTo>
                        <a:cubicBezTo>
                          <a:pt x="4018" y="7305"/>
                          <a:pt x="4018" y="7623"/>
                          <a:pt x="4018" y="7623"/>
                        </a:cubicBezTo>
                        <a:cubicBezTo>
                          <a:pt x="4018" y="7941"/>
                          <a:pt x="4018" y="7941"/>
                          <a:pt x="4018" y="7941"/>
                        </a:cubicBezTo>
                        <a:cubicBezTo>
                          <a:pt x="4018" y="8258"/>
                          <a:pt x="4018" y="8258"/>
                          <a:pt x="4018" y="8576"/>
                        </a:cubicBezTo>
                        <a:cubicBezTo>
                          <a:pt x="4018" y="8576"/>
                          <a:pt x="4018" y="8576"/>
                          <a:pt x="4018" y="8576"/>
                        </a:cubicBezTo>
                        <a:cubicBezTo>
                          <a:pt x="4018" y="8894"/>
                          <a:pt x="4018" y="8894"/>
                          <a:pt x="4018" y="9211"/>
                        </a:cubicBezTo>
                        <a:cubicBezTo>
                          <a:pt x="4018" y="9211"/>
                          <a:pt x="4018" y="9211"/>
                          <a:pt x="4018" y="9211"/>
                        </a:cubicBezTo>
                        <a:cubicBezTo>
                          <a:pt x="4018" y="9529"/>
                          <a:pt x="4018" y="9529"/>
                          <a:pt x="4018" y="9529"/>
                        </a:cubicBezTo>
                        <a:cubicBezTo>
                          <a:pt x="4018" y="10164"/>
                          <a:pt x="3516" y="10800"/>
                          <a:pt x="3013" y="11117"/>
                        </a:cubicBezTo>
                        <a:cubicBezTo>
                          <a:pt x="2511" y="11435"/>
                          <a:pt x="2009" y="11752"/>
                          <a:pt x="2009" y="11752"/>
                        </a:cubicBezTo>
                        <a:cubicBezTo>
                          <a:pt x="2009" y="12705"/>
                          <a:pt x="1506" y="13658"/>
                          <a:pt x="502" y="14611"/>
                        </a:cubicBezTo>
                        <a:cubicBezTo>
                          <a:pt x="502" y="14929"/>
                          <a:pt x="0" y="15247"/>
                          <a:pt x="0" y="15564"/>
                        </a:cubicBezTo>
                        <a:cubicBezTo>
                          <a:pt x="0" y="15882"/>
                          <a:pt x="1506" y="18423"/>
                          <a:pt x="2009" y="19058"/>
                        </a:cubicBezTo>
                        <a:cubicBezTo>
                          <a:pt x="2009" y="19058"/>
                          <a:pt x="2511" y="19376"/>
                          <a:pt x="2511" y="19376"/>
                        </a:cubicBezTo>
                        <a:cubicBezTo>
                          <a:pt x="2511" y="19376"/>
                          <a:pt x="2511" y="19376"/>
                          <a:pt x="2511" y="19694"/>
                        </a:cubicBezTo>
                        <a:cubicBezTo>
                          <a:pt x="2511" y="19694"/>
                          <a:pt x="2511" y="19694"/>
                          <a:pt x="2511" y="20011"/>
                        </a:cubicBezTo>
                        <a:cubicBezTo>
                          <a:pt x="2511" y="20011"/>
                          <a:pt x="2511" y="20011"/>
                          <a:pt x="2511" y="20011"/>
                        </a:cubicBezTo>
                        <a:cubicBezTo>
                          <a:pt x="2511" y="20011"/>
                          <a:pt x="2511" y="20329"/>
                          <a:pt x="2511" y="20329"/>
                        </a:cubicBezTo>
                        <a:cubicBezTo>
                          <a:pt x="2511" y="20647"/>
                          <a:pt x="2511" y="20647"/>
                          <a:pt x="2511" y="20647"/>
                        </a:cubicBezTo>
                        <a:cubicBezTo>
                          <a:pt x="2511" y="20647"/>
                          <a:pt x="2511" y="20647"/>
                          <a:pt x="2511" y="20647"/>
                        </a:cubicBezTo>
                        <a:cubicBezTo>
                          <a:pt x="3516" y="20964"/>
                          <a:pt x="4520" y="21282"/>
                          <a:pt x="5023" y="21282"/>
                        </a:cubicBezTo>
                        <a:cubicBezTo>
                          <a:pt x="5525" y="21282"/>
                          <a:pt x="5525" y="21600"/>
                          <a:pt x="5525" y="21600"/>
                        </a:cubicBezTo>
                        <a:cubicBezTo>
                          <a:pt x="6530" y="21600"/>
                          <a:pt x="12055" y="20011"/>
                          <a:pt x="16074" y="18741"/>
                        </a:cubicBezTo>
                        <a:cubicBezTo>
                          <a:pt x="17079" y="18423"/>
                          <a:pt x="18586" y="18105"/>
                          <a:pt x="19590" y="17788"/>
                        </a:cubicBezTo>
                        <a:cubicBezTo>
                          <a:pt x="20093" y="17788"/>
                          <a:pt x="21097" y="17470"/>
                          <a:pt x="21600" y="17152"/>
                        </a:cubicBezTo>
                        <a:cubicBezTo>
                          <a:pt x="21600" y="17152"/>
                          <a:pt x="21600" y="17152"/>
                          <a:pt x="21600" y="17152"/>
                        </a:cubicBezTo>
                        <a:cubicBezTo>
                          <a:pt x="21600" y="17152"/>
                          <a:pt x="21097" y="16835"/>
                          <a:pt x="21097" y="16517"/>
                        </a:cubicBezTo>
                        <a:cubicBezTo>
                          <a:pt x="21097" y="16517"/>
                          <a:pt x="21097" y="16517"/>
                          <a:pt x="21097" y="16517"/>
                        </a:cubicBezTo>
                        <a:cubicBezTo>
                          <a:pt x="21097" y="16200"/>
                          <a:pt x="20595" y="15882"/>
                          <a:pt x="20595" y="15564"/>
                        </a:cubicBezTo>
                        <a:cubicBezTo>
                          <a:pt x="20595" y="15564"/>
                          <a:pt x="20595" y="15564"/>
                          <a:pt x="20595" y="15564"/>
                        </a:cubicBezTo>
                        <a:cubicBezTo>
                          <a:pt x="20595" y="15247"/>
                          <a:pt x="20093" y="14929"/>
                          <a:pt x="20093" y="14611"/>
                        </a:cubicBezTo>
                        <a:cubicBezTo>
                          <a:pt x="20093" y="14611"/>
                          <a:pt x="20093" y="14294"/>
                          <a:pt x="20093" y="14294"/>
                        </a:cubicBezTo>
                        <a:cubicBezTo>
                          <a:pt x="20093" y="13976"/>
                          <a:pt x="20093" y="13658"/>
                          <a:pt x="20093" y="13341"/>
                        </a:cubicBezTo>
                        <a:cubicBezTo>
                          <a:pt x="20093" y="11752"/>
                          <a:pt x="19088" y="9847"/>
                          <a:pt x="18586" y="8894"/>
                        </a:cubicBezTo>
                        <a:cubicBezTo>
                          <a:pt x="17581" y="7623"/>
                          <a:pt x="18083" y="6035"/>
                          <a:pt x="18083" y="4129"/>
                        </a:cubicBezTo>
                        <a:cubicBezTo>
                          <a:pt x="18083" y="3494"/>
                          <a:pt x="18083" y="3494"/>
                          <a:pt x="18083" y="3494"/>
                        </a:cubicBezTo>
                        <a:cubicBezTo>
                          <a:pt x="18586" y="2223"/>
                          <a:pt x="17581" y="1905"/>
                          <a:pt x="17581" y="1905"/>
                        </a:cubicBezTo>
                        <a:cubicBezTo>
                          <a:pt x="17079" y="1905"/>
                          <a:pt x="17079" y="1905"/>
                          <a:pt x="17079" y="1905"/>
                        </a:cubicBezTo>
                        <a:cubicBezTo>
                          <a:pt x="17079" y="1905"/>
                          <a:pt x="17079" y="1905"/>
                          <a:pt x="17079" y="1905"/>
                        </a:cubicBezTo>
                        <a:cubicBezTo>
                          <a:pt x="17079" y="1588"/>
                          <a:pt x="17079" y="1588"/>
                          <a:pt x="16576" y="1588"/>
                        </a:cubicBezTo>
                        <a:cubicBezTo>
                          <a:pt x="16576" y="1588"/>
                          <a:pt x="16576" y="1588"/>
                          <a:pt x="16576" y="1588"/>
                        </a:cubicBezTo>
                        <a:cubicBezTo>
                          <a:pt x="16576" y="1270"/>
                          <a:pt x="16576" y="1270"/>
                          <a:pt x="16576" y="1270"/>
                        </a:cubicBezTo>
                        <a:cubicBezTo>
                          <a:pt x="16576" y="1270"/>
                          <a:pt x="16576" y="952"/>
                          <a:pt x="16576" y="952"/>
                        </a:cubicBezTo>
                        <a:cubicBezTo>
                          <a:pt x="16576" y="952"/>
                          <a:pt x="16074" y="635"/>
                          <a:pt x="16074" y="635"/>
                        </a:cubicBezTo>
                        <a:cubicBezTo>
                          <a:pt x="16074" y="635"/>
                          <a:pt x="16074" y="635"/>
                          <a:pt x="16074" y="635"/>
                        </a:cubicBezTo>
                        <a:cubicBezTo>
                          <a:pt x="16074" y="635"/>
                          <a:pt x="16074" y="635"/>
                          <a:pt x="16074" y="635"/>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694" name="Shape">
                    <a:extLst>
                      <a:ext uri="{FF2B5EF4-FFF2-40B4-BE49-F238E27FC236}">
                        <a16:creationId xmlns:a16="http://schemas.microsoft.com/office/drawing/2014/main" id="{4D5EF95F-9A21-4CFA-9432-4C38BFF15FF9}"/>
                      </a:ext>
                    </a:extLst>
                  </p:cNvPr>
                  <p:cNvGrpSpPr/>
                  <p:nvPr/>
                </p:nvGrpSpPr>
                <p:grpSpPr>
                  <a:xfrm>
                    <a:off x="232623" y="353866"/>
                    <a:ext cx="9435" cy="7209"/>
                    <a:chOff x="0" y="-1"/>
                    <a:chExt cx="9434" cy="7207"/>
                  </a:xfrm>
                </p:grpSpPr>
                <p:sp>
                  <p:nvSpPr>
                    <p:cNvPr id="1730" name="Line">
                      <a:extLst>
                        <a:ext uri="{FF2B5EF4-FFF2-40B4-BE49-F238E27FC236}">
                          <a16:creationId xmlns:a16="http://schemas.microsoft.com/office/drawing/2014/main" id="{4D1CEF6F-53E9-4EB7-B76D-A44E81E21652}"/>
                        </a:ext>
                      </a:extLst>
                    </p:cNvPr>
                    <p:cNvSpPr/>
                    <p:nvPr/>
                  </p:nvSpPr>
                  <p:spPr>
                    <a:xfrm>
                      <a:off x="0" y="-1"/>
                      <a:ext cx="9433" cy="7207"/>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731" name="Line">
                      <a:extLst>
                        <a:ext uri="{FF2B5EF4-FFF2-40B4-BE49-F238E27FC236}">
                          <a16:creationId xmlns:a16="http://schemas.microsoft.com/office/drawing/2014/main" id="{0CDACADD-7614-41D2-9D06-85ABE0078FDE}"/>
                        </a:ext>
                      </a:extLst>
                    </p:cNvPr>
                    <p:cNvSpPr/>
                    <p:nvPr/>
                  </p:nvSpPr>
                  <p:spPr>
                    <a:xfrm flipH="1" flipV="1">
                      <a:off x="0" y="0"/>
                      <a:ext cx="9434"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grpSp>
                <p:nvGrpSpPr>
                  <p:cNvPr id="1695" name="Shape">
                    <a:extLst>
                      <a:ext uri="{FF2B5EF4-FFF2-40B4-BE49-F238E27FC236}">
                        <a16:creationId xmlns:a16="http://schemas.microsoft.com/office/drawing/2014/main" id="{40A4DEB6-36EF-4195-A606-C22750715763}"/>
                      </a:ext>
                    </a:extLst>
                  </p:cNvPr>
                  <p:cNvGrpSpPr/>
                  <p:nvPr/>
                </p:nvGrpSpPr>
                <p:grpSpPr>
                  <a:xfrm>
                    <a:off x="241470" y="402829"/>
                    <a:ext cx="9436" cy="8822"/>
                    <a:chOff x="-1" y="0"/>
                    <a:chExt cx="9435" cy="8820"/>
                  </a:xfrm>
                </p:grpSpPr>
                <p:sp>
                  <p:nvSpPr>
                    <p:cNvPr id="1728" name="Line">
                      <a:extLst>
                        <a:ext uri="{FF2B5EF4-FFF2-40B4-BE49-F238E27FC236}">
                          <a16:creationId xmlns:a16="http://schemas.microsoft.com/office/drawing/2014/main" id="{5BA06F67-4099-440B-99B2-D19FED0DB0A8}"/>
                        </a:ext>
                      </a:extLst>
                    </p:cNvPr>
                    <p:cNvSpPr/>
                    <p:nvPr/>
                  </p:nvSpPr>
                  <p:spPr>
                    <a:xfrm>
                      <a:off x="-1"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7200"/>
                            <a:pt x="21600" y="144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29" name="Line">
                      <a:extLst>
                        <a:ext uri="{FF2B5EF4-FFF2-40B4-BE49-F238E27FC236}">
                          <a16:creationId xmlns:a16="http://schemas.microsoft.com/office/drawing/2014/main" id="{95B60527-B9E9-4A33-8DF0-A644A7685AFF}"/>
                        </a:ext>
                      </a:extLst>
                    </p:cNvPr>
                    <p:cNvSpPr/>
                    <p:nvPr/>
                  </p:nvSpPr>
                  <p:spPr>
                    <a:xfrm>
                      <a:off x="-1"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4400"/>
                            <a:pt x="0" y="72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696" name="Shape">
                    <a:extLst>
                      <a:ext uri="{FF2B5EF4-FFF2-40B4-BE49-F238E27FC236}">
                        <a16:creationId xmlns:a16="http://schemas.microsoft.com/office/drawing/2014/main" id="{9905BA4A-75F0-4686-A77E-AFABFF802F64}"/>
                      </a:ext>
                    </a:extLst>
                  </p:cNvPr>
                  <p:cNvGrpSpPr/>
                  <p:nvPr/>
                </p:nvGrpSpPr>
                <p:grpSpPr>
                  <a:xfrm>
                    <a:off x="233662" y="356410"/>
                    <a:ext cx="9438" cy="8822"/>
                    <a:chOff x="-1" y="0"/>
                    <a:chExt cx="9436" cy="8820"/>
                  </a:xfrm>
                </p:grpSpPr>
                <p:sp>
                  <p:nvSpPr>
                    <p:cNvPr id="1726" name="Line">
                      <a:extLst>
                        <a:ext uri="{FF2B5EF4-FFF2-40B4-BE49-F238E27FC236}">
                          <a16:creationId xmlns:a16="http://schemas.microsoft.com/office/drawing/2014/main" id="{6EA99C50-59FD-4F59-A1B1-BDDF7DC1A990}"/>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27" name="Line">
                      <a:extLst>
                        <a:ext uri="{FF2B5EF4-FFF2-40B4-BE49-F238E27FC236}">
                          <a16:creationId xmlns:a16="http://schemas.microsoft.com/office/drawing/2014/main" id="{1CB08797-DF64-4E4A-AFC8-A23FBEF493CD}"/>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0"/>
                            <a:pt x="2160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697" name="Shape">
                    <a:extLst>
                      <a:ext uri="{FF2B5EF4-FFF2-40B4-BE49-F238E27FC236}">
                        <a16:creationId xmlns:a16="http://schemas.microsoft.com/office/drawing/2014/main" id="{18E43B5B-C7FF-4F01-A1DA-CEE5E674826D}"/>
                      </a:ext>
                    </a:extLst>
                  </p:cNvPr>
                  <p:cNvGrpSpPr/>
                  <p:nvPr/>
                </p:nvGrpSpPr>
                <p:grpSpPr>
                  <a:xfrm>
                    <a:off x="243031" y="406418"/>
                    <a:ext cx="9437" cy="8822"/>
                    <a:chOff x="-1" y="0"/>
                    <a:chExt cx="9436" cy="8820"/>
                  </a:xfrm>
                </p:grpSpPr>
                <p:sp>
                  <p:nvSpPr>
                    <p:cNvPr id="1724" name="Line">
                      <a:extLst>
                        <a:ext uri="{FF2B5EF4-FFF2-40B4-BE49-F238E27FC236}">
                          <a16:creationId xmlns:a16="http://schemas.microsoft.com/office/drawing/2014/main" id="{D53B6BFB-5DBF-4AC4-861C-E442A10829B6}"/>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7200"/>
                            <a:pt x="21600" y="144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25" name="Line">
                      <a:extLst>
                        <a:ext uri="{FF2B5EF4-FFF2-40B4-BE49-F238E27FC236}">
                          <a16:creationId xmlns:a16="http://schemas.microsoft.com/office/drawing/2014/main" id="{F3BC2401-2867-4B2B-90FF-ED5AAF992939}"/>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4400"/>
                            <a:pt x="0" y="72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698" name="Shape">
                    <a:extLst>
                      <a:ext uri="{FF2B5EF4-FFF2-40B4-BE49-F238E27FC236}">
                        <a16:creationId xmlns:a16="http://schemas.microsoft.com/office/drawing/2014/main" id="{AF7BFD9C-35E5-44D9-9038-198F5557E230}"/>
                      </a:ext>
                    </a:extLst>
                  </p:cNvPr>
                  <p:cNvGrpSpPr/>
                  <p:nvPr/>
                </p:nvGrpSpPr>
                <p:grpSpPr>
                  <a:xfrm>
                    <a:off x="244072" y="409290"/>
                    <a:ext cx="9437" cy="8821"/>
                    <a:chOff x="-1" y="0"/>
                    <a:chExt cx="9436" cy="8820"/>
                  </a:xfrm>
                </p:grpSpPr>
                <p:sp>
                  <p:nvSpPr>
                    <p:cNvPr id="1722" name="Line">
                      <a:extLst>
                        <a:ext uri="{FF2B5EF4-FFF2-40B4-BE49-F238E27FC236}">
                          <a16:creationId xmlns:a16="http://schemas.microsoft.com/office/drawing/2014/main" id="{F34FFA9E-3AC2-49EA-8C80-7CDDD0011C06}"/>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0800"/>
                            <a:pt x="2160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23" name="Line">
                      <a:extLst>
                        <a:ext uri="{FF2B5EF4-FFF2-40B4-BE49-F238E27FC236}">
                          <a16:creationId xmlns:a16="http://schemas.microsoft.com/office/drawing/2014/main" id="{DDC5760C-2DA7-4B00-A5F0-9D9EEACDE4DB}"/>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0" y="108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699" name="Shape">
                    <a:extLst>
                      <a:ext uri="{FF2B5EF4-FFF2-40B4-BE49-F238E27FC236}">
                        <a16:creationId xmlns:a16="http://schemas.microsoft.com/office/drawing/2014/main" id="{16D2EDC7-00E3-4A9F-BCF4-0EA98C1C3290}"/>
                      </a:ext>
                    </a:extLst>
                  </p:cNvPr>
                  <p:cNvGrpSpPr/>
                  <p:nvPr/>
                </p:nvGrpSpPr>
                <p:grpSpPr>
                  <a:xfrm>
                    <a:off x="198270" y="366938"/>
                    <a:ext cx="9437" cy="8822"/>
                    <a:chOff x="-1" y="0"/>
                    <a:chExt cx="9436" cy="8820"/>
                  </a:xfrm>
                </p:grpSpPr>
                <p:sp>
                  <p:nvSpPr>
                    <p:cNvPr id="1720" name="Line">
                      <a:extLst>
                        <a:ext uri="{FF2B5EF4-FFF2-40B4-BE49-F238E27FC236}">
                          <a16:creationId xmlns:a16="http://schemas.microsoft.com/office/drawing/2014/main" id="{AE7DE87E-606C-4A08-844C-A1BFD0A786E5}"/>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21" name="Line">
                      <a:extLst>
                        <a:ext uri="{FF2B5EF4-FFF2-40B4-BE49-F238E27FC236}">
                          <a16:creationId xmlns:a16="http://schemas.microsoft.com/office/drawing/2014/main" id="{E161ADEF-D091-4D8B-AA3E-B1030FD80165}"/>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700" name="Shape">
                    <a:extLst>
                      <a:ext uri="{FF2B5EF4-FFF2-40B4-BE49-F238E27FC236}">
                        <a16:creationId xmlns:a16="http://schemas.microsoft.com/office/drawing/2014/main" id="{4E5079E2-77CC-4CDF-8BAB-B4770C601931}"/>
                      </a:ext>
                    </a:extLst>
                  </p:cNvPr>
                  <p:cNvGrpSpPr/>
                  <p:nvPr/>
                </p:nvGrpSpPr>
                <p:grpSpPr>
                  <a:xfrm>
                    <a:off x="200872" y="375074"/>
                    <a:ext cx="9437" cy="8822"/>
                    <a:chOff x="-1" y="0"/>
                    <a:chExt cx="9436" cy="8820"/>
                  </a:xfrm>
                </p:grpSpPr>
                <p:sp>
                  <p:nvSpPr>
                    <p:cNvPr id="1718" name="Line">
                      <a:extLst>
                        <a:ext uri="{FF2B5EF4-FFF2-40B4-BE49-F238E27FC236}">
                          <a16:creationId xmlns:a16="http://schemas.microsoft.com/office/drawing/2014/main" id="{A6FA85DE-E904-4888-A203-BACAF6B1AC5C}"/>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19" name="Line">
                      <a:extLst>
                        <a:ext uri="{FF2B5EF4-FFF2-40B4-BE49-F238E27FC236}">
                          <a16:creationId xmlns:a16="http://schemas.microsoft.com/office/drawing/2014/main" id="{DCD065F2-8C02-430E-BE23-5685ED496D25}"/>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701" name="Shape">
                    <a:extLst>
                      <a:ext uri="{FF2B5EF4-FFF2-40B4-BE49-F238E27FC236}">
                        <a16:creationId xmlns:a16="http://schemas.microsoft.com/office/drawing/2014/main" id="{A45AD595-E7B8-4E63-A891-75BBF1BC6F36}"/>
                      </a:ext>
                    </a:extLst>
                  </p:cNvPr>
                  <p:cNvSpPr/>
                  <p:nvPr/>
                </p:nvSpPr>
                <p:spPr>
                  <a:xfrm>
                    <a:off x="29146" y="333542"/>
                    <a:ext cx="98894" cy="65084"/>
                  </a:xfrm>
                  <a:custGeom>
                    <a:avLst/>
                    <a:gdLst/>
                    <a:ahLst/>
                    <a:cxnLst>
                      <a:cxn ang="0">
                        <a:pos x="wd2" y="hd2"/>
                      </a:cxn>
                      <a:cxn ang="5400000">
                        <a:pos x="wd2" y="hd2"/>
                      </a:cxn>
                      <a:cxn ang="10800000">
                        <a:pos x="wd2" y="hd2"/>
                      </a:cxn>
                      <a:cxn ang="16200000">
                        <a:pos x="wd2" y="hd2"/>
                      </a:cxn>
                    </a:cxnLst>
                    <a:rect l="0" t="0" r="r" b="b"/>
                    <a:pathLst>
                      <a:path w="21600" h="21600" extrusionOk="0">
                        <a:moveTo>
                          <a:pt x="14764" y="16474"/>
                        </a:moveTo>
                        <a:cubicBezTo>
                          <a:pt x="14764" y="16474"/>
                          <a:pt x="14764" y="16474"/>
                          <a:pt x="14764" y="16474"/>
                        </a:cubicBezTo>
                        <a:cubicBezTo>
                          <a:pt x="14764" y="16474"/>
                          <a:pt x="15037" y="16474"/>
                          <a:pt x="15311" y="16474"/>
                        </a:cubicBezTo>
                        <a:cubicBezTo>
                          <a:pt x="15311" y="16474"/>
                          <a:pt x="15311" y="16474"/>
                          <a:pt x="15311" y="16474"/>
                        </a:cubicBezTo>
                        <a:cubicBezTo>
                          <a:pt x="15311" y="16474"/>
                          <a:pt x="15584" y="16474"/>
                          <a:pt x="15584" y="16474"/>
                        </a:cubicBezTo>
                        <a:cubicBezTo>
                          <a:pt x="15584" y="16474"/>
                          <a:pt x="15584" y="16474"/>
                          <a:pt x="15584" y="16474"/>
                        </a:cubicBezTo>
                        <a:cubicBezTo>
                          <a:pt x="15858" y="16474"/>
                          <a:pt x="15858" y="16474"/>
                          <a:pt x="15858" y="16474"/>
                        </a:cubicBezTo>
                        <a:cubicBezTo>
                          <a:pt x="16131" y="16474"/>
                          <a:pt x="16405" y="16474"/>
                          <a:pt x="16678" y="16840"/>
                        </a:cubicBezTo>
                        <a:cubicBezTo>
                          <a:pt x="16951" y="17572"/>
                          <a:pt x="17498" y="19403"/>
                          <a:pt x="17498" y="20501"/>
                        </a:cubicBezTo>
                        <a:cubicBezTo>
                          <a:pt x="17225" y="20867"/>
                          <a:pt x="17498" y="21233"/>
                          <a:pt x="17498" y="21233"/>
                        </a:cubicBezTo>
                        <a:cubicBezTo>
                          <a:pt x="17772" y="21600"/>
                          <a:pt x="17772" y="21600"/>
                          <a:pt x="17772" y="21600"/>
                        </a:cubicBezTo>
                        <a:cubicBezTo>
                          <a:pt x="18318" y="20867"/>
                          <a:pt x="18592" y="20135"/>
                          <a:pt x="19139" y="19769"/>
                        </a:cubicBezTo>
                        <a:cubicBezTo>
                          <a:pt x="19139" y="19769"/>
                          <a:pt x="19139" y="19769"/>
                          <a:pt x="19412" y="19769"/>
                        </a:cubicBezTo>
                        <a:cubicBezTo>
                          <a:pt x="19412" y="19769"/>
                          <a:pt x="19412" y="19769"/>
                          <a:pt x="19686" y="19769"/>
                        </a:cubicBezTo>
                        <a:cubicBezTo>
                          <a:pt x="19686" y="19769"/>
                          <a:pt x="19686" y="19769"/>
                          <a:pt x="19686" y="19769"/>
                        </a:cubicBezTo>
                        <a:cubicBezTo>
                          <a:pt x="19686" y="19769"/>
                          <a:pt x="19686" y="19769"/>
                          <a:pt x="19686" y="19769"/>
                        </a:cubicBezTo>
                        <a:cubicBezTo>
                          <a:pt x="19686" y="19769"/>
                          <a:pt x="19686" y="19769"/>
                          <a:pt x="19686" y="19769"/>
                        </a:cubicBezTo>
                        <a:cubicBezTo>
                          <a:pt x="19959" y="20135"/>
                          <a:pt x="19959" y="20135"/>
                          <a:pt x="19959" y="20135"/>
                        </a:cubicBezTo>
                        <a:cubicBezTo>
                          <a:pt x="19959" y="20135"/>
                          <a:pt x="19959" y="20135"/>
                          <a:pt x="19959" y="20135"/>
                        </a:cubicBezTo>
                        <a:cubicBezTo>
                          <a:pt x="19959" y="20135"/>
                          <a:pt x="19959" y="20135"/>
                          <a:pt x="19959" y="20501"/>
                        </a:cubicBezTo>
                        <a:cubicBezTo>
                          <a:pt x="19959" y="20135"/>
                          <a:pt x="20232" y="20135"/>
                          <a:pt x="20232" y="20135"/>
                        </a:cubicBezTo>
                        <a:cubicBezTo>
                          <a:pt x="20232" y="19769"/>
                          <a:pt x="20506" y="19769"/>
                          <a:pt x="20506" y="19769"/>
                        </a:cubicBezTo>
                        <a:cubicBezTo>
                          <a:pt x="20506" y="19769"/>
                          <a:pt x="20506" y="19769"/>
                          <a:pt x="20506" y="19769"/>
                        </a:cubicBezTo>
                        <a:cubicBezTo>
                          <a:pt x="20506" y="19769"/>
                          <a:pt x="20506" y="19403"/>
                          <a:pt x="20232" y="19403"/>
                        </a:cubicBezTo>
                        <a:cubicBezTo>
                          <a:pt x="20232" y="18671"/>
                          <a:pt x="19959" y="17938"/>
                          <a:pt x="20232" y="17206"/>
                        </a:cubicBezTo>
                        <a:cubicBezTo>
                          <a:pt x="20506" y="16474"/>
                          <a:pt x="20779" y="16474"/>
                          <a:pt x="21053" y="16474"/>
                        </a:cubicBezTo>
                        <a:cubicBezTo>
                          <a:pt x="21326" y="16474"/>
                          <a:pt x="21326" y="16474"/>
                          <a:pt x="21600" y="16840"/>
                        </a:cubicBezTo>
                        <a:cubicBezTo>
                          <a:pt x="21600" y="16840"/>
                          <a:pt x="21600" y="16840"/>
                          <a:pt x="21600" y="16840"/>
                        </a:cubicBezTo>
                        <a:cubicBezTo>
                          <a:pt x="21600" y="16474"/>
                          <a:pt x="21600" y="16474"/>
                          <a:pt x="21326" y="16108"/>
                        </a:cubicBezTo>
                        <a:cubicBezTo>
                          <a:pt x="21053" y="15742"/>
                          <a:pt x="21053" y="15010"/>
                          <a:pt x="21053" y="14644"/>
                        </a:cubicBezTo>
                        <a:cubicBezTo>
                          <a:pt x="21053" y="14277"/>
                          <a:pt x="21053" y="13911"/>
                          <a:pt x="20779" y="13545"/>
                        </a:cubicBezTo>
                        <a:cubicBezTo>
                          <a:pt x="20779" y="13545"/>
                          <a:pt x="20506" y="13179"/>
                          <a:pt x="20506" y="13179"/>
                        </a:cubicBezTo>
                        <a:cubicBezTo>
                          <a:pt x="20506" y="13179"/>
                          <a:pt x="20506" y="13179"/>
                          <a:pt x="20506" y="13179"/>
                        </a:cubicBezTo>
                        <a:cubicBezTo>
                          <a:pt x="20506" y="13179"/>
                          <a:pt x="20232" y="12813"/>
                          <a:pt x="20232" y="12813"/>
                        </a:cubicBezTo>
                        <a:cubicBezTo>
                          <a:pt x="20232" y="12813"/>
                          <a:pt x="20232" y="12813"/>
                          <a:pt x="20232" y="12813"/>
                        </a:cubicBezTo>
                        <a:cubicBezTo>
                          <a:pt x="20232" y="12447"/>
                          <a:pt x="20232" y="12447"/>
                          <a:pt x="20232" y="12447"/>
                        </a:cubicBezTo>
                        <a:cubicBezTo>
                          <a:pt x="20232" y="12447"/>
                          <a:pt x="20232" y="12447"/>
                          <a:pt x="20232" y="12081"/>
                        </a:cubicBezTo>
                        <a:cubicBezTo>
                          <a:pt x="20232" y="12081"/>
                          <a:pt x="20232" y="12081"/>
                          <a:pt x="20232" y="12081"/>
                        </a:cubicBezTo>
                        <a:cubicBezTo>
                          <a:pt x="20232" y="11715"/>
                          <a:pt x="20232" y="11715"/>
                          <a:pt x="20232" y="11715"/>
                        </a:cubicBezTo>
                        <a:cubicBezTo>
                          <a:pt x="20232" y="11715"/>
                          <a:pt x="20232" y="11349"/>
                          <a:pt x="20232" y="11349"/>
                        </a:cubicBezTo>
                        <a:cubicBezTo>
                          <a:pt x="20232" y="11349"/>
                          <a:pt x="20232" y="11349"/>
                          <a:pt x="20232" y="11349"/>
                        </a:cubicBezTo>
                        <a:cubicBezTo>
                          <a:pt x="20232" y="10983"/>
                          <a:pt x="20232" y="10983"/>
                          <a:pt x="20232" y="10983"/>
                        </a:cubicBezTo>
                        <a:cubicBezTo>
                          <a:pt x="20232" y="10616"/>
                          <a:pt x="20232" y="10616"/>
                          <a:pt x="20232" y="10616"/>
                        </a:cubicBezTo>
                        <a:cubicBezTo>
                          <a:pt x="20232" y="10616"/>
                          <a:pt x="20232" y="10250"/>
                          <a:pt x="20232" y="10250"/>
                        </a:cubicBezTo>
                        <a:cubicBezTo>
                          <a:pt x="20506" y="10250"/>
                          <a:pt x="20506" y="10250"/>
                          <a:pt x="20506" y="9884"/>
                        </a:cubicBezTo>
                        <a:cubicBezTo>
                          <a:pt x="20506" y="9884"/>
                          <a:pt x="20506" y="9884"/>
                          <a:pt x="20506" y="9884"/>
                        </a:cubicBezTo>
                        <a:cubicBezTo>
                          <a:pt x="20232" y="9884"/>
                          <a:pt x="20232" y="9518"/>
                          <a:pt x="20232" y="9518"/>
                        </a:cubicBezTo>
                        <a:cubicBezTo>
                          <a:pt x="20232" y="9518"/>
                          <a:pt x="20232" y="9518"/>
                          <a:pt x="20232" y="9518"/>
                        </a:cubicBezTo>
                        <a:cubicBezTo>
                          <a:pt x="20232" y="9518"/>
                          <a:pt x="20232" y="9518"/>
                          <a:pt x="20232" y="9518"/>
                        </a:cubicBezTo>
                        <a:cubicBezTo>
                          <a:pt x="20232" y="9518"/>
                          <a:pt x="20232" y="9518"/>
                          <a:pt x="20232" y="9518"/>
                        </a:cubicBezTo>
                        <a:cubicBezTo>
                          <a:pt x="19959" y="8786"/>
                          <a:pt x="19959" y="8420"/>
                          <a:pt x="19959" y="8054"/>
                        </a:cubicBezTo>
                        <a:cubicBezTo>
                          <a:pt x="19959" y="7688"/>
                          <a:pt x="19686" y="7688"/>
                          <a:pt x="19686" y="7322"/>
                        </a:cubicBezTo>
                        <a:cubicBezTo>
                          <a:pt x="19412" y="7322"/>
                          <a:pt x="18865" y="6955"/>
                          <a:pt x="18865" y="6223"/>
                        </a:cubicBezTo>
                        <a:cubicBezTo>
                          <a:pt x="18865" y="5857"/>
                          <a:pt x="18865" y="5491"/>
                          <a:pt x="19139" y="5125"/>
                        </a:cubicBezTo>
                        <a:cubicBezTo>
                          <a:pt x="18865" y="4393"/>
                          <a:pt x="18318" y="4027"/>
                          <a:pt x="18318" y="3294"/>
                        </a:cubicBezTo>
                        <a:cubicBezTo>
                          <a:pt x="18318" y="2928"/>
                          <a:pt x="17772" y="1464"/>
                          <a:pt x="17498" y="1098"/>
                        </a:cubicBezTo>
                        <a:cubicBezTo>
                          <a:pt x="17498" y="1098"/>
                          <a:pt x="17225" y="1464"/>
                          <a:pt x="16951" y="1830"/>
                        </a:cubicBezTo>
                        <a:cubicBezTo>
                          <a:pt x="16405" y="2562"/>
                          <a:pt x="15858" y="2928"/>
                          <a:pt x="15311" y="2928"/>
                        </a:cubicBezTo>
                        <a:cubicBezTo>
                          <a:pt x="15037" y="2928"/>
                          <a:pt x="14764" y="2928"/>
                          <a:pt x="14491" y="2562"/>
                        </a:cubicBezTo>
                        <a:cubicBezTo>
                          <a:pt x="14217" y="2562"/>
                          <a:pt x="13944" y="2196"/>
                          <a:pt x="13944" y="2196"/>
                        </a:cubicBezTo>
                        <a:cubicBezTo>
                          <a:pt x="13670" y="2928"/>
                          <a:pt x="13124" y="3294"/>
                          <a:pt x="12850" y="3294"/>
                        </a:cubicBezTo>
                        <a:cubicBezTo>
                          <a:pt x="12577" y="3294"/>
                          <a:pt x="12577" y="2928"/>
                          <a:pt x="12303" y="2928"/>
                        </a:cubicBezTo>
                        <a:cubicBezTo>
                          <a:pt x="12303" y="2928"/>
                          <a:pt x="12030" y="2928"/>
                          <a:pt x="12030" y="2928"/>
                        </a:cubicBezTo>
                        <a:cubicBezTo>
                          <a:pt x="11756" y="3294"/>
                          <a:pt x="11483" y="3294"/>
                          <a:pt x="11210" y="3294"/>
                        </a:cubicBezTo>
                        <a:cubicBezTo>
                          <a:pt x="11210" y="3294"/>
                          <a:pt x="11210" y="3294"/>
                          <a:pt x="10936" y="3294"/>
                        </a:cubicBezTo>
                        <a:cubicBezTo>
                          <a:pt x="10936" y="3294"/>
                          <a:pt x="10936" y="3294"/>
                          <a:pt x="10936" y="3294"/>
                        </a:cubicBezTo>
                        <a:cubicBezTo>
                          <a:pt x="10936" y="3294"/>
                          <a:pt x="10936" y="3294"/>
                          <a:pt x="10936" y="3294"/>
                        </a:cubicBezTo>
                        <a:cubicBezTo>
                          <a:pt x="10936" y="3294"/>
                          <a:pt x="10936" y="3294"/>
                          <a:pt x="10663" y="3294"/>
                        </a:cubicBezTo>
                        <a:cubicBezTo>
                          <a:pt x="10663" y="2928"/>
                          <a:pt x="10663" y="2928"/>
                          <a:pt x="10663" y="2928"/>
                        </a:cubicBezTo>
                        <a:cubicBezTo>
                          <a:pt x="10663" y="2928"/>
                          <a:pt x="10663" y="2928"/>
                          <a:pt x="10663" y="2928"/>
                        </a:cubicBezTo>
                        <a:cubicBezTo>
                          <a:pt x="10663" y="2928"/>
                          <a:pt x="10663" y="2928"/>
                          <a:pt x="10389" y="2562"/>
                        </a:cubicBezTo>
                        <a:cubicBezTo>
                          <a:pt x="10389" y="2562"/>
                          <a:pt x="10389" y="2562"/>
                          <a:pt x="10389" y="2562"/>
                        </a:cubicBezTo>
                        <a:cubicBezTo>
                          <a:pt x="10389" y="2562"/>
                          <a:pt x="10389" y="2562"/>
                          <a:pt x="10389" y="2562"/>
                        </a:cubicBezTo>
                        <a:cubicBezTo>
                          <a:pt x="10389" y="2562"/>
                          <a:pt x="10389" y="2196"/>
                          <a:pt x="10389" y="2196"/>
                        </a:cubicBezTo>
                        <a:cubicBezTo>
                          <a:pt x="10389" y="2196"/>
                          <a:pt x="10389" y="2196"/>
                          <a:pt x="10389" y="2196"/>
                        </a:cubicBezTo>
                        <a:cubicBezTo>
                          <a:pt x="10389" y="2196"/>
                          <a:pt x="10389" y="2196"/>
                          <a:pt x="10389" y="1830"/>
                        </a:cubicBezTo>
                        <a:cubicBezTo>
                          <a:pt x="10116" y="1830"/>
                          <a:pt x="10116" y="1830"/>
                          <a:pt x="10116" y="1830"/>
                        </a:cubicBezTo>
                        <a:cubicBezTo>
                          <a:pt x="10116" y="1830"/>
                          <a:pt x="10116" y="1830"/>
                          <a:pt x="10116" y="1830"/>
                        </a:cubicBezTo>
                        <a:cubicBezTo>
                          <a:pt x="10116" y="1830"/>
                          <a:pt x="10116" y="1464"/>
                          <a:pt x="10116" y="1464"/>
                        </a:cubicBezTo>
                        <a:cubicBezTo>
                          <a:pt x="10116" y="1464"/>
                          <a:pt x="10116" y="1830"/>
                          <a:pt x="10116" y="1830"/>
                        </a:cubicBezTo>
                        <a:cubicBezTo>
                          <a:pt x="10116" y="1830"/>
                          <a:pt x="9843" y="1830"/>
                          <a:pt x="9843" y="1830"/>
                        </a:cubicBezTo>
                        <a:cubicBezTo>
                          <a:pt x="9843" y="1830"/>
                          <a:pt x="9569" y="1830"/>
                          <a:pt x="9569" y="1830"/>
                        </a:cubicBezTo>
                        <a:cubicBezTo>
                          <a:pt x="9569" y="1830"/>
                          <a:pt x="9296" y="1830"/>
                          <a:pt x="9296" y="1830"/>
                        </a:cubicBezTo>
                        <a:cubicBezTo>
                          <a:pt x="9296" y="1830"/>
                          <a:pt x="9022" y="1830"/>
                          <a:pt x="9022" y="1830"/>
                        </a:cubicBezTo>
                        <a:cubicBezTo>
                          <a:pt x="9022" y="1830"/>
                          <a:pt x="8749" y="1830"/>
                          <a:pt x="8749" y="1830"/>
                        </a:cubicBezTo>
                        <a:cubicBezTo>
                          <a:pt x="8749" y="1830"/>
                          <a:pt x="8475" y="1830"/>
                          <a:pt x="8475" y="1830"/>
                        </a:cubicBezTo>
                        <a:cubicBezTo>
                          <a:pt x="7655" y="1830"/>
                          <a:pt x="5741" y="1830"/>
                          <a:pt x="5468" y="732"/>
                        </a:cubicBezTo>
                        <a:cubicBezTo>
                          <a:pt x="5194" y="732"/>
                          <a:pt x="5194" y="732"/>
                          <a:pt x="5194" y="732"/>
                        </a:cubicBezTo>
                        <a:cubicBezTo>
                          <a:pt x="5194" y="732"/>
                          <a:pt x="5194" y="366"/>
                          <a:pt x="4921" y="366"/>
                        </a:cubicBezTo>
                        <a:cubicBezTo>
                          <a:pt x="4921" y="366"/>
                          <a:pt x="4921" y="366"/>
                          <a:pt x="4921" y="366"/>
                        </a:cubicBezTo>
                        <a:cubicBezTo>
                          <a:pt x="4921" y="366"/>
                          <a:pt x="4921" y="366"/>
                          <a:pt x="4648" y="366"/>
                        </a:cubicBezTo>
                        <a:cubicBezTo>
                          <a:pt x="4648" y="366"/>
                          <a:pt x="4648" y="366"/>
                          <a:pt x="4648" y="366"/>
                        </a:cubicBezTo>
                        <a:cubicBezTo>
                          <a:pt x="4648" y="366"/>
                          <a:pt x="4374" y="366"/>
                          <a:pt x="4374" y="366"/>
                        </a:cubicBezTo>
                        <a:cubicBezTo>
                          <a:pt x="4374" y="366"/>
                          <a:pt x="4374" y="0"/>
                          <a:pt x="4101" y="0"/>
                        </a:cubicBezTo>
                        <a:cubicBezTo>
                          <a:pt x="4101" y="732"/>
                          <a:pt x="4101" y="732"/>
                          <a:pt x="4101" y="732"/>
                        </a:cubicBezTo>
                        <a:cubicBezTo>
                          <a:pt x="4101" y="732"/>
                          <a:pt x="4101" y="732"/>
                          <a:pt x="4101" y="732"/>
                        </a:cubicBezTo>
                        <a:cubicBezTo>
                          <a:pt x="4101" y="732"/>
                          <a:pt x="4101" y="732"/>
                          <a:pt x="4101" y="732"/>
                        </a:cubicBezTo>
                        <a:cubicBezTo>
                          <a:pt x="3827" y="732"/>
                          <a:pt x="3827" y="1098"/>
                          <a:pt x="3827" y="1098"/>
                        </a:cubicBezTo>
                        <a:cubicBezTo>
                          <a:pt x="3827" y="1098"/>
                          <a:pt x="3827" y="1098"/>
                          <a:pt x="3827" y="1464"/>
                        </a:cubicBezTo>
                        <a:cubicBezTo>
                          <a:pt x="3827" y="1464"/>
                          <a:pt x="3554" y="1464"/>
                          <a:pt x="3554" y="1464"/>
                        </a:cubicBezTo>
                        <a:cubicBezTo>
                          <a:pt x="3554" y="1464"/>
                          <a:pt x="3554" y="1830"/>
                          <a:pt x="3281" y="1830"/>
                        </a:cubicBezTo>
                        <a:cubicBezTo>
                          <a:pt x="3281" y="1830"/>
                          <a:pt x="3281" y="1830"/>
                          <a:pt x="3281" y="1830"/>
                        </a:cubicBezTo>
                        <a:cubicBezTo>
                          <a:pt x="3281" y="1830"/>
                          <a:pt x="3281" y="1830"/>
                          <a:pt x="3281" y="1830"/>
                        </a:cubicBezTo>
                        <a:cubicBezTo>
                          <a:pt x="3281" y="2196"/>
                          <a:pt x="3554" y="2196"/>
                          <a:pt x="3554" y="2196"/>
                        </a:cubicBezTo>
                        <a:cubicBezTo>
                          <a:pt x="3554" y="2562"/>
                          <a:pt x="3827" y="2928"/>
                          <a:pt x="3827" y="2928"/>
                        </a:cubicBezTo>
                        <a:cubicBezTo>
                          <a:pt x="3827" y="4027"/>
                          <a:pt x="2460" y="4759"/>
                          <a:pt x="1913" y="4393"/>
                        </a:cubicBezTo>
                        <a:cubicBezTo>
                          <a:pt x="1913" y="4393"/>
                          <a:pt x="1640" y="4393"/>
                          <a:pt x="1367" y="4759"/>
                        </a:cubicBezTo>
                        <a:cubicBezTo>
                          <a:pt x="1093" y="5125"/>
                          <a:pt x="820" y="5491"/>
                          <a:pt x="546" y="5857"/>
                        </a:cubicBezTo>
                        <a:cubicBezTo>
                          <a:pt x="546" y="5857"/>
                          <a:pt x="546" y="5857"/>
                          <a:pt x="273" y="5857"/>
                        </a:cubicBezTo>
                        <a:cubicBezTo>
                          <a:pt x="273" y="5857"/>
                          <a:pt x="273" y="5857"/>
                          <a:pt x="0" y="6223"/>
                        </a:cubicBezTo>
                        <a:cubicBezTo>
                          <a:pt x="0" y="6223"/>
                          <a:pt x="0" y="6223"/>
                          <a:pt x="0" y="6223"/>
                        </a:cubicBezTo>
                        <a:cubicBezTo>
                          <a:pt x="273" y="6589"/>
                          <a:pt x="546" y="6955"/>
                          <a:pt x="820" y="7322"/>
                        </a:cubicBezTo>
                        <a:cubicBezTo>
                          <a:pt x="1093" y="8054"/>
                          <a:pt x="1093" y="8786"/>
                          <a:pt x="1640" y="9152"/>
                        </a:cubicBezTo>
                        <a:cubicBezTo>
                          <a:pt x="3007" y="10250"/>
                          <a:pt x="4101" y="11715"/>
                          <a:pt x="5194" y="13545"/>
                        </a:cubicBezTo>
                        <a:cubicBezTo>
                          <a:pt x="5194" y="13545"/>
                          <a:pt x="5194" y="13545"/>
                          <a:pt x="5194" y="13545"/>
                        </a:cubicBezTo>
                        <a:cubicBezTo>
                          <a:pt x="5194" y="13545"/>
                          <a:pt x="5194" y="13545"/>
                          <a:pt x="5194" y="13545"/>
                        </a:cubicBezTo>
                        <a:cubicBezTo>
                          <a:pt x="5194" y="13545"/>
                          <a:pt x="5468" y="13179"/>
                          <a:pt x="5468" y="13179"/>
                        </a:cubicBezTo>
                        <a:cubicBezTo>
                          <a:pt x="5468" y="13179"/>
                          <a:pt x="5468" y="13179"/>
                          <a:pt x="5741" y="13179"/>
                        </a:cubicBezTo>
                        <a:cubicBezTo>
                          <a:pt x="5741" y="12813"/>
                          <a:pt x="5741" y="12813"/>
                          <a:pt x="5741" y="12813"/>
                        </a:cubicBezTo>
                        <a:cubicBezTo>
                          <a:pt x="5741" y="12813"/>
                          <a:pt x="6015" y="12813"/>
                          <a:pt x="6015" y="12447"/>
                        </a:cubicBezTo>
                        <a:cubicBezTo>
                          <a:pt x="6015" y="12447"/>
                          <a:pt x="6015" y="12447"/>
                          <a:pt x="6015" y="12447"/>
                        </a:cubicBezTo>
                        <a:cubicBezTo>
                          <a:pt x="6015" y="12447"/>
                          <a:pt x="6015" y="12447"/>
                          <a:pt x="6015" y="12447"/>
                        </a:cubicBezTo>
                        <a:cubicBezTo>
                          <a:pt x="6288" y="12081"/>
                          <a:pt x="6288" y="12081"/>
                          <a:pt x="6288" y="12081"/>
                        </a:cubicBezTo>
                        <a:cubicBezTo>
                          <a:pt x="6288" y="12081"/>
                          <a:pt x="6288" y="12081"/>
                          <a:pt x="6288" y="12081"/>
                        </a:cubicBezTo>
                        <a:cubicBezTo>
                          <a:pt x="6288" y="12081"/>
                          <a:pt x="6288" y="12081"/>
                          <a:pt x="6288" y="12081"/>
                        </a:cubicBezTo>
                        <a:cubicBezTo>
                          <a:pt x="6288" y="12081"/>
                          <a:pt x="6288" y="12081"/>
                          <a:pt x="6288" y="11715"/>
                        </a:cubicBezTo>
                        <a:cubicBezTo>
                          <a:pt x="6288" y="11715"/>
                          <a:pt x="6288" y="11715"/>
                          <a:pt x="6562" y="11715"/>
                        </a:cubicBezTo>
                        <a:cubicBezTo>
                          <a:pt x="6562" y="11715"/>
                          <a:pt x="6562" y="11715"/>
                          <a:pt x="6562" y="11715"/>
                        </a:cubicBezTo>
                        <a:cubicBezTo>
                          <a:pt x="6562" y="11715"/>
                          <a:pt x="6562" y="11715"/>
                          <a:pt x="6562" y="11715"/>
                        </a:cubicBezTo>
                        <a:cubicBezTo>
                          <a:pt x="6562" y="10983"/>
                          <a:pt x="6835" y="10250"/>
                          <a:pt x="7382" y="10250"/>
                        </a:cubicBezTo>
                        <a:cubicBezTo>
                          <a:pt x="7655" y="10250"/>
                          <a:pt x="7929" y="10616"/>
                          <a:pt x="8202" y="10616"/>
                        </a:cubicBezTo>
                        <a:cubicBezTo>
                          <a:pt x="8475" y="10616"/>
                          <a:pt x="8475" y="10616"/>
                          <a:pt x="8475" y="10616"/>
                        </a:cubicBezTo>
                        <a:cubicBezTo>
                          <a:pt x="8749" y="10616"/>
                          <a:pt x="9296" y="10616"/>
                          <a:pt x="9569" y="10250"/>
                        </a:cubicBezTo>
                        <a:cubicBezTo>
                          <a:pt x="10116" y="10250"/>
                          <a:pt x="10389" y="9884"/>
                          <a:pt x="10663" y="9884"/>
                        </a:cubicBezTo>
                        <a:cubicBezTo>
                          <a:pt x="11756" y="9884"/>
                          <a:pt x="13670" y="13545"/>
                          <a:pt x="13670" y="14644"/>
                        </a:cubicBezTo>
                        <a:cubicBezTo>
                          <a:pt x="13670" y="15010"/>
                          <a:pt x="13670" y="15010"/>
                          <a:pt x="13670" y="15376"/>
                        </a:cubicBezTo>
                        <a:cubicBezTo>
                          <a:pt x="13670" y="15376"/>
                          <a:pt x="13670" y="15376"/>
                          <a:pt x="13670" y="15376"/>
                        </a:cubicBezTo>
                        <a:cubicBezTo>
                          <a:pt x="13944" y="15742"/>
                          <a:pt x="13944" y="15742"/>
                          <a:pt x="13944" y="15742"/>
                        </a:cubicBezTo>
                        <a:cubicBezTo>
                          <a:pt x="13944" y="15742"/>
                          <a:pt x="13944" y="16108"/>
                          <a:pt x="13944" y="16108"/>
                        </a:cubicBezTo>
                        <a:cubicBezTo>
                          <a:pt x="13944" y="16108"/>
                          <a:pt x="13944" y="16108"/>
                          <a:pt x="13944" y="16474"/>
                        </a:cubicBezTo>
                        <a:cubicBezTo>
                          <a:pt x="13944" y="16474"/>
                          <a:pt x="13944" y="16474"/>
                          <a:pt x="13944" y="16474"/>
                        </a:cubicBezTo>
                        <a:cubicBezTo>
                          <a:pt x="13944" y="16474"/>
                          <a:pt x="13944" y="16474"/>
                          <a:pt x="13944" y="16840"/>
                        </a:cubicBezTo>
                        <a:cubicBezTo>
                          <a:pt x="13944" y="16840"/>
                          <a:pt x="13944" y="16840"/>
                          <a:pt x="13944" y="16840"/>
                        </a:cubicBezTo>
                        <a:cubicBezTo>
                          <a:pt x="14217" y="16474"/>
                          <a:pt x="14491" y="16474"/>
                          <a:pt x="14764" y="16474"/>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702" name="Shape">
                    <a:extLst>
                      <a:ext uri="{FF2B5EF4-FFF2-40B4-BE49-F238E27FC236}">
                        <a16:creationId xmlns:a16="http://schemas.microsoft.com/office/drawing/2014/main" id="{8E17F6C3-3F75-4128-980E-D9F01DBE7B77}"/>
                      </a:ext>
                    </a:extLst>
                  </p:cNvPr>
                  <p:cNvGrpSpPr/>
                  <p:nvPr/>
                </p:nvGrpSpPr>
                <p:grpSpPr>
                  <a:xfrm>
                    <a:off x="46810" y="330569"/>
                    <a:ext cx="9436" cy="8822"/>
                    <a:chOff x="-1" y="0"/>
                    <a:chExt cx="9435" cy="8820"/>
                  </a:xfrm>
                </p:grpSpPr>
                <p:sp>
                  <p:nvSpPr>
                    <p:cNvPr id="1716" name="Line">
                      <a:extLst>
                        <a:ext uri="{FF2B5EF4-FFF2-40B4-BE49-F238E27FC236}">
                          <a16:creationId xmlns:a16="http://schemas.microsoft.com/office/drawing/2014/main" id="{66FD9599-D7AD-4383-8D62-17283365F0C1}"/>
                        </a:ext>
                      </a:extLst>
                    </p:cNvPr>
                    <p:cNvSpPr/>
                    <p:nvPr/>
                  </p:nvSpPr>
                  <p:spPr>
                    <a:xfrm>
                      <a:off x="-1"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60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17" name="Line">
                      <a:extLst>
                        <a:ext uri="{FF2B5EF4-FFF2-40B4-BE49-F238E27FC236}">
                          <a16:creationId xmlns:a16="http://schemas.microsoft.com/office/drawing/2014/main" id="{18615142-36C7-413B-9D27-FCBE75E72450}"/>
                        </a:ext>
                      </a:extLst>
                    </p:cNvPr>
                    <p:cNvSpPr/>
                    <p:nvPr/>
                  </p:nvSpPr>
                  <p:spPr>
                    <a:xfrm>
                      <a:off x="-1"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703" name="Shape">
                    <a:extLst>
                      <a:ext uri="{FF2B5EF4-FFF2-40B4-BE49-F238E27FC236}">
                        <a16:creationId xmlns:a16="http://schemas.microsoft.com/office/drawing/2014/main" id="{4FED7620-B506-45D4-893A-0EEEB3FE87D5}"/>
                      </a:ext>
                    </a:extLst>
                  </p:cNvPr>
                  <p:cNvGrpSpPr/>
                  <p:nvPr/>
                </p:nvGrpSpPr>
                <p:grpSpPr>
                  <a:xfrm>
                    <a:off x="24951" y="347647"/>
                    <a:ext cx="9436" cy="7207"/>
                    <a:chOff x="0" y="0"/>
                    <a:chExt cx="9435" cy="7206"/>
                  </a:xfrm>
                </p:grpSpPr>
                <p:sp>
                  <p:nvSpPr>
                    <p:cNvPr id="1714" name="Line">
                      <a:extLst>
                        <a:ext uri="{FF2B5EF4-FFF2-40B4-BE49-F238E27FC236}">
                          <a16:creationId xmlns:a16="http://schemas.microsoft.com/office/drawing/2014/main" id="{874A43C7-1CCA-4986-A3C7-B25BB9056979}"/>
                        </a:ext>
                      </a:extLst>
                    </p:cNvPr>
                    <p:cNvSpPr/>
                    <p:nvPr/>
                  </p:nvSpPr>
                  <p:spPr>
                    <a:xfrm flipV="1">
                      <a:off x="0" y="0"/>
                      <a:ext cx="9434"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715" name="Line">
                      <a:extLst>
                        <a:ext uri="{FF2B5EF4-FFF2-40B4-BE49-F238E27FC236}">
                          <a16:creationId xmlns:a16="http://schemas.microsoft.com/office/drawing/2014/main" id="{30343CAC-50E6-45BD-A3EF-714BC7C694FD}"/>
                        </a:ext>
                      </a:extLst>
                    </p:cNvPr>
                    <p:cNvSpPr/>
                    <p:nvPr/>
                  </p:nvSpPr>
                  <p:spPr>
                    <a:xfrm flipH="1">
                      <a:off x="0"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grpSp>
                <p:nvGrpSpPr>
                  <p:cNvPr id="1704" name="Shape">
                    <a:extLst>
                      <a:ext uri="{FF2B5EF4-FFF2-40B4-BE49-F238E27FC236}">
                        <a16:creationId xmlns:a16="http://schemas.microsoft.com/office/drawing/2014/main" id="{488CCDDF-9543-4DE5-A25A-FF3530E92352}"/>
                      </a:ext>
                    </a:extLst>
                  </p:cNvPr>
                  <p:cNvGrpSpPr/>
                  <p:nvPr/>
                </p:nvGrpSpPr>
                <p:grpSpPr>
                  <a:xfrm>
                    <a:off x="41606" y="332005"/>
                    <a:ext cx="9436" cy="8822"/>
                    <a:chOff x="-1" y="0"/>
                    <a:chExt cx="9435" cy="8820"/>
                  </a:xfrm>
                </p:grpSpPr>
                <p:sp>
                  <p:nvSpPr>
                    <p:cNvPr id="1712" name="Line">
                      <a:extLst>
                        <a:ext uri="{FF2B5EF4-FFF2-40B4-BE49-F238E27FC236}">
                          <a16:creationId xmlns:a16="http://schemas.microsoft.com/office/drawing/2014/main" id="{E9BD641F-D4A4-44D0-AD50-A44BE06579A7}"/>
                        </a:ext>
                      </a:extLst>
                    </p:cNvPr>
                    <p:cNvSpPr/>
                    <p:nvPr/>
                  </p:nvSpPr>
                  <p:spPr>
                    <a:xfrm>
                      <a:off x="-1"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13" name="Line">
                      <a:extLst>
                        <a:ext uri="{FF2B5EF4-FFF2-40B4-BE49-F238E27FC236}">
                          <a16:creationId xmlns:a16="http://schemas.microsoft.com/office/drawing/2014/main" id="{D8A4E62E-F3FC-4EEC-A648-1AAF8571EB54}"/>
                        </a:ext>
                      </a:extLst>
                    </p:cNvPr>
                    <p:cNvSpPr/>
                    <p:nvPr/>
                  </p:nvSpPr>
                  <p:spPr>
                    <a:xfrm>
                      <a:off x="-1"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0" y="0"/>
                            <a:pt x="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705" name="Circle">
                    <a:extLst>
                      <a:ext uri="{FF2B5EF4-FFF2-40B4-BE49-F238E27FC236}">
                        <a16:creationId xmlns:a16="http://schemas.microsoft.com/office/drawing/2014/main" id="{49D6EA62-2B55-4A94-A7B9-39741D677717}"/>
                      </a:ext>
                    </a:extLst>
                  </p:cNvPr>
                  <p:cNvSpPr/>
                  <p:nvPr/>
                </p:nvSpPr>
                <p:spPr>
                  <a:xfrm>
                    <a:off x="40565" y="335355"/>
                    <a:ext cx="9434" cy="8820"/>
                  </a:xfrm>
                  <a:prstGeom prst="ellips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706" name="Shape">
                    <a:extLst>
                      <a:ext uri="{FF2B5EF4-FFF2-40B4-BE49-F238E27FC236}">
                        <a16:creationId xmlns:a16="http://schemas.microsoft.com/office/drawing/2014/main" id="{F8E1151F-E777-4167-BAAA-3B5C279A11C8}"/>
                      </a:ext>
                    </a:extLst>
                  </p:cNvPr>
                  <p:cNvGrpSpPr/>
                  <p:nvPr/>
                </p:nvGrpSpPr>
                <p:grpSpPr>
                  <a:xfrm>
                    <a:off x="117596" y="359760"/>
                    <a:ext cx="9436" cy="8822"/>
                    <a:chOff x="-1" y="0"/>
                    <a:chExt cx="9435" cy="8820"/>
                  </a:xfrm>
                </p:grpSpPr>
                <p:sp>
                  <p:nvSpPr>
                    <p:cNvPr id="1710" name="Line">
                      <a:extLst>
                        <a:ext uri="{FF2B5EF4-FFF2-40B4-BE49-F238E27FC236}">
                          <a16:creationId xmlns:a16="http://schemas.microsoft.com/office/drawing/2014/main" id="{7C434727-1D64-45EF-A0D7-51701D7A00D9}"/>
                        </a:ext>
                      </a:extLst>
                    </p:cNvPr>
                    <p:cNvSpPr/>
                    <p:nvPr/>
                  </p:nvSpPr>
                  <p:spPr>
                    <a:xfrm>
                      <a:off x="-1"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600" y="21600"/>
                            <a:pt x="21600" y="2160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11" name="Line">
                      <a:extLst>
                        <a:ext uri="{FF2B5EF4-FFF2-40B4-BE49-F238E27FC236}">
                          <a16:creationId xmlns:a16="http://schemas.microsoft.com/office/drawing/2014/main" id="{23F2279B-BFC4-4508-A280-450916FC8160}"/>
                        </a:ext>
                      </a:extLst>
                    </p:cNvPr>
                    <p:cNvSpPr/>
                    <p:nvPr/>
                  </p:nvSpPr>
                  <p:spPr>
                    <a:xfrm>
                      <a:off x="-1"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00"/>
                            <a:pt x="2160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707" name="Shape">
                    <a:extLst>
                      <a:ext uri="{FF2B5EF4-FFF2-40B4-BE49-F238E27FC236}">
                        <a16:creationId xmlns:a16="http://schemas.microsoft.com/office/drawing/2014/main" id="{A5596E76-AEFE-4AC4-ABF5-9AEB5E1B898A}"/>
                      </a:ext>
                    </a:extLst>
                  </p:cNvPr>
                  <p:cNvSpPr/>
                  <p:nvPr/>
                </p:nvSpPr>
                <p:spPr>
                  <a:xfrm>
                    <a:off x="116816" y="390626"/>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10801" y="10800"/>
                        </a:moveTo>
                        <a:cubicBezTo>
                          <a:pt x="10801" y="0"/>
                          <a:pt x="21600" y="0"/>
                          <a:pt x="21600" y="0"/>
                        </a:cubicBezTo>
                        <a:cubicBezTo>
                          <a:pt x="21600" y="0"/>
                          <a:pt x="10801" y="0"/>
                          <a:pt x="10801" y="10800"/>
                        </a:cubicBezTo>
                        <a:cubicBezTo>
                          <a:pt x="10801" y="10800"/>
                          <a:pt x="0" y="10800"/>
                          <a:pt x="0" y="21600"/>
                        </a:cubicBezTo>
                        <a:cubicBezTo>
                          <a:pt x="0" y="21600"/>
                          <a:pt x="0" y="21600"/>
                          <a:pt x="0" y="21600"/>
                        </a:cubicBezTo>
                        <a:cubicBezTo>
                          <a:pt x="0" y="10800"/>
                          <a:pt x="10801" y="10800"/>
                          <a:pt x="10801" y="108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08" name="Shape">
                    <a:extLst>
                      <a:ext uri="{FF2B5EF4-FFF2-40B4-BE49-F238E27FC236}">
                        <a16:creationId xmlns:a16="http://schemas.microsoft.com/office/drawing/2014/main" id="{0844EF12-125C-4937-BF42-18B6AAA22C3A}"/>
                      </a:ext>
                    </a:extLst>
                  </p:cNvPr>
                  <p:cNvSpPr/>
                  <p:nvPr/>
                </p:nvSpPr>
                <p:spPr>
                  <a:xfrm>
                    <a:off x="78592" y="388096"/>
                    <a:ext cx="53612" cy="45462"/>
                  </a:xfrm>
                  <a:custGeom>
                    <a:avLst/>
                    <a:gdLst/>
                    <a:ahLst/>
                    <a:cxnLst>
                      <a:cxn ang="0">
                        <a:pos x="wd2" y="hd2"/>
                      </a:cxn>
                      <a:cxn ang="5400000">
                        <a:pos x="wd2" y="hd2"/>
                      </a:cxn>
                      <a:cxn ang="10800000">
                        <a:pos x="wd2" y="hd2"/>
                      </a:cxn>
                      <a:cxn ang="16200000">
                        <a:pos x="wd2" y="hd2"/>
                      </a:cxn>
                    </a:cxnLst>
                    <a:rect l="0" t="0" r="r" b="b"/>
                    <a:pathLst>
                      <a:path w="21600" h="21600" extrusionOk="0">
                        <a:moveTo>
                          <a:pt x="15069" y="5268"/>
                        </a:moveTo>
                        <a:cubicBezTo>
                          <a:pt x="15069" y="5268"/>
                          <a:pt x="14567" y="5795"/>
                          <a:pt x="14567" y="6321"/>
                        </a:cubicBezTo>
                        <a:cubicBezTo>
                          <a:pt x="14065" y="6848"/>
                          <a:pt x="13562" y="7375"/>
                          <a:pt x="12558" y="7375"/>
                        </a:cubicBezTo>
                        <a:cubicBezTo>
                          <a:pt x="12055" y="7375"/>
                          <a:pt x="11051" y="6848"/>
                          <a:pt x="10548" y="6321"/>
                        </a:cubicBezTo>
                        <a:cubicBezTo>
                          <a:pt x="10046" y="5795"/>
                          <a:pt x="9544" y="4741"/>
                          <a:pt x="10046" y="3687"/>
                        </a:cubicBezTo>
                        <a:cubicBezTo>
                          <a:pt x="10046" y="2107"/>
                          <a:pt x="9544" y="526"/>
                          <a:pt x="9041" y="0"/>
                        </a:cubicBezTo>
                        <a:cubicBezTo>
                          <a:pt x="9041" y="0"/>
                          <a:pt x="8539" y="0"/>
                          <a:pt x="8539" y="0"/>
                        </a:cubicBezTo>
                        <a:cubicBezTo>
                          <a:pt x="8539" y="0"/>
                          <a:pt x="8037" y="0"/>
                          <a:pt x="8037" y="0"/>
                        </a:cubicBezTo>
                        <a:cubicBezTo>
                          <a:pt x="8037" y="0"/>
                          <a:pt x="8037" y="0"/>
                          <a:pt x="7534" y="0"/>
                        </a:cubicBezTo>
                        <a:cubicBezTo>
                          <a:pt x="7534" y="0"/>
                          <a:pt x="7534" y="0"/>
                          <a:pt x="7534" y="0"/>
                        </a:cubicBezTo>
                        <a:cubicBezTo>
                          <a:pt x="7032" y="0"/>
                          <a:pt x="7032" y="0"/>
                          <a:pt x="7032" y="0"/>
                        </a:cubicBezTo>
                        <a:cubicBezTo>
                          <a:pt x="6530" y="0"/>
                          <a:pt x="6530" y="0"/>
                          <a:pt x="6530" y="0"/>
                        </a:cubicBezTo>
                        <a:cubicBezTo>
                          <a:pt x="6530" y="0"/>
                          <a:pt x="6027" y="526"/>
                          <a:pt x="6027" y="526"/>
                        </a:cubicBezTo>
                        <a:cubicBezTo>
                          <a:pt x="6027" y="1053"/>
                          <a:pt x="6027" y="1580"/>
                          <a:pt x="6027" y="1580"/>
                        </a:cubicBezTo>
                        <a:cubicBezTo>
                          <a:pt x="6027" y="2107"/>
                          <a:pt x="5525" y="2107"/>
                          <a:pt x="5525" y="2107"/>
                        </a:cubicBezTo>
                        <a:cubicBezTo>
                          <a:pt x="5525" y="2107"/>
                          <a:pt x="5525" y="2634"/>
                          <a:pt x="5525" y="2634"/>
                        </a:cubicBezTo>
                        <a:cubicBezTo>
                          <a:pt x="5525" y="3687"/>
                          <a:pt x="4520" y="4214"/>
                          <a:pt x="3516" y="5268"/>
                        </a:cubicBezTo>
                        <a:cubicBezTo>
                          <a:pt x="3013" y="5795"/>
                          <a:pt x="2511" y="5795"/>
                          <a:pt x="2009" y="6321"/>
                        </a:cubicBezTo>
                        <a:cubicBezTo>
                          <a:pt x="1506" y="6848"/>
                          <a:pt x="1004" y="6848"/>
                          <a:pt x="502" y="7375"/>
                        </a:cubicBezTo>
                        <a:cubicBezTo>
                          <a:pt x="502" y="7375"/>
                          <a:pt x="502" y="7375"/>
                          <a:pt x="502" y="7375"/>
                        </a:cubicBezTo>
                        <a:cubicBezTo>
                          <a:pt x="502" y="7375"/>
                          <a:pt x="502" y="7375"/>
                          <a:pt x="502" y="7375"/>
                        </a:cubicBezTo>
                        <a:cubicBezTo>
                          <a:pt x="502" y="7375"/>
                          <a:pt x="502" y="7375"/>
                          <a:pt x="502" y="7375"/>
                        </a:cubicBezTo>
                        <a:cubicBezTo>
                          <a:pt x="502" y="7375"/>
                          <a:pt x="502" y="7375"/>
                          <a:pt x="502" y="7375"/>
                        </a:cubicBezTo>
                        <a:cubicBezTo>
                          <a:pt x="502" y="7902"/>
                          <a:pt x="0" y="7902"/>
                          <a:pt x="0" y="7902"/>
                        </a:cubicBezTo>
                        <a:cubicBezTo>
                          <a:pt x="2511" y="9482"/>
                          <a:pt x="4520" y="11064"/>
                          <a:pt x="6530" y="12644"/>
                        </a:cubicBezTo>
                        <a:cubicBezTo>
                          <a:pt x="11051" y="16332"/>
                          <a:pt x="17079" y="20020"/>
                          <a:pt x="19590" y="21074"/>
                        </a:cubicBezTo>
                        <a:cubicBezTo>
                          <a:pt x="19590" y="21074"/>
                          <a:pt x="20093" y="21074"/>
                          <a:pt x="20093" y="21600"/>
                        </a:cubicBezTo>
                        <a:cubicBezTo>
                          <a:pt x="20093" y="21074"/>
                          <a:pt x="20093" y="21074"/>
                          <a:pt x="20093" y="21074"/>
                        </a:cubicBezTo>
                        <a:cubicBezTo>
                          <a:pt x="20093" y="21074"/>
                          <a:pt x="20093" y="21074"/>
                          <a:pt x="20093" y="20547"/>
                        </a:cubicBezTo>
                        <a:cubicBezTo>
                          <a:pt x="20093" y="20547"/>
                          <a:pt x="20093" y="20547"/>
                          <a:pt x="20093" y="20020"/>
                        </a:cubicBezTo>
                        <a:cubicBezTo>
                          <a:pt x="20595" y="20020"/>
                          <a:pt x="20595" y="20020"/>
                          <a:pt x="20595" y="20020"/>
                        </a:cubicBezTo>
                        <a:cubicBezTo>
                          <a:pt x="20595" y="19493"/>
                          <a:pt x="20595" y="19493"/>
                          <a:pt x="20595" y="19493"/>
                        </a:cubicBezTo>
                        <a:cubicBezTo>
                          <a:pt x="20595" y="19493"/>
                          <a:pt x="20595" y="18966"/>
                          <a:pt x="20595" y="18966"/>
                        </a:cubicBezTo>
                        <a:cubicBezTo>
                          <a:pt x="20595" y="18966"/>
                          <a:pt x="20595" y="18966"/>
                          <a:pt x="21097" y="18440"/>
                        </a:cubicBezTo>
                        <a:cubicBezTo>
                          <a:pt x="21097" y="17913"/>
                          <a:pt x="21097" y="17386"/>
                          <a:pt x="21600" y="16859"/>
                        </a:cubicBezTo>
                        <a:cubicBezTo>
                          <a:pt x="21600" y="15805"/>
                          <a:pt x="19590" y="14752"/>
                          <a:pt x="18586" y="14225"/>
                        </a:cubicBezTo>
                        <a:cubicBezTo>
                          <a:pt x="18083" y="13698"/>
                          <a:pt x="17581" y="13698"/>
                          <a:pt x="17581" y="13171"/>
                        </a:cubicBezTo>
                        <a:cubicBezTo>
                          <a:pt x="17079" y="13171"/>
                          <a:pt x="16576" y="12644"/>
                          <a:pt x="16074" y="12644"/>
                        </a:cubicBezTo>
                        <a:cubicBezTo>
                          <a:pt x="15572" y="12118"/>
                          <a:pt x="15069" y="12118"/>
                          <a:pt x="15069" y="11591"/>
                        </a:cubicBezTo>
                        <a:cubicBezTo>
                          <a:pt x="15069" y="11591"/>
                          <a:pt x="15069" y="11591"/>
                          <a:pt x="15069" y="11064"/>
                        </a:cubicBezTo>
                        <a:cubicBezTo>
                          <a:pt x="14567" y="10536"/>
                          <a:pt x="15572" y="10009"/>
                          <a:pt x="15572" y="10009"/>
                        </a:cubicBezTo>
                        <a:cubicBezTo>
                          <a:pt x="15572" y="9482"/>
                          <a:pt x="16074" y="8956"/>
                          <a:pt x="15572" y="6321"/>
                        </a:cubicBezTo>
                        <a:cubicBezTo>
                          <a:pt x="15572" y="6321"/>
                          <a:pt x="15572" y="5795"/>
                          <a:pt x="15572" y="5268"/>
                        </a:cubicBezTo>
                        <a:cubicBezTo>
                          <a:pt x="15572" y="5268"/>
                          <a:pt x="15572" y="5268"/>
                          <a:pt x="15069" y="5268"/>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709" name="Shape">
                    <a:extLst>
                      <a:ext uri="{FF2B5EF4-FFF2-40B4-BE49-F238E27FC236}">
                        <a16:creationId xmlns:a16="http://schemas.microsoft.com/office/drawing/2014/main" id="{F8236FD5-9424-4210-A3F0-40AC88F33C2A}"/>
                      </a:ext>
                    </a:extLst>
                  </p:cNvPr>
                  <p:cNvSpPr/>
                  <p:nvPr/>
                </p:nvSpPr>
                <p:spPr>
                  <a:xfrm>
                    <a:off x="104616" y="397565"/>
                    <a:ext cx="10411" cy="8820"/>
                  </a:xfrm>
                  <a:custGeom>
                    <a:avLst/>
                    <a:gdLst/>
                    <a:ahLst/>
                    <a:cxnLst>
                      <a:cxn ang="0">
                        <a:pos x="wd2" y="hd2"/>
                      </a:cxn>
                      <a:cxn ang="5400000">
                        <a:pos x="wd2" y="hd2"/>
                      </a:cxn>
                      <a:cxn ang="10800000">
                        <a:pos x="wd2" y="hd2"/>
                      </a:cxn>
                      <a:cxn ang="16200000">
                        <a:pos x="wd2" y="hd2"/>
                      </a:cxn>
                    </a:cxnLst>
                    <a:rect l="0" t="0" r="r" b="b"/>
                    <a:pathLst>
                      <a:path w="21600" h="14400" extrusionOk="0">
                        <a:moveTo>
                          <a:pt x="21600" y="0"/>
                        </a:moveTo>
                        <a:cubicBezTo>
                          <a:pt x="16200" y="21600"/>
                          <a:pt x="5400" y="14400"/>
                          <a:pt x="0" y="0"/>
                        </a:cubicBezTo>
                        <a:cubicBezTo>
                          <a:pt x="2700" y="7200"/>
                          <a:pt x="8100" y="14400"/>
                          <a:pt x="10801" y="14400"/>
                        </a:cubicBezTo>
                        <a:cubicBezTo>
                          <a:pt x="16200" y="14400"/>
                          <a:pt x="18900" y="7200"/>
                          <a:pt x="2160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300" name="Group">
                  <a:extLst>
                    <a:ext uri="{FF2B5EF4-FFF2-40B4-BE49-F238E27FC236}">
                      <a16:creationId xmlns:a16="http://schemas.microsoft.com/office/drawing/2014/main" id="{A5E11593-DC91-4992-80BB-12B261AB8CFF}"/>
                    </a:ext>
                  </a:extLst>
                </p:cNvPr>
                <p:cNvGrpSpPr/>
                <p:nvPr/>
              </p:nvGrpSpPr>
              <p:grpSpPr>
                <a:xfrm>
                  <a:off x="1561" y="74069"/>
                  <a:ext cx="728675" cy="477690"/>
                  <a:chOff x="0" y="-1"/>
                  <a:chExt cx="728675" cy="477690"/>
                </a:xfrm>
              </p:grpSpPr>
              <p:sp>
                <p:nvSpPr>
                  <p:cNvPr id="1503" name="Shape">
                    <a:extLst>
                      <a:ext uri="{FF2B5EF4-FFF2-40B4-BE49-F238E27FC236}">
                        <a16:creationId xmlns:a16="http://schemas.microsoft.com/office/drawing/2014/main" id="{656904D7-F676-4BF5-8AC1-93BAD59ABEA4}"/>
                      </a:ext>
                    </a:extLst>
                  </p:cNvPr>
                  <p:cNvSpPr/>
                  <p:nvPr/>
                </p:nvSpPr>
                <p:spPr>
                  <a:xfrm>
                    <a:off x="88449" y="310095"/>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0" y="21600"/>
                          <a:pt x="0" y="21600"/>
                        </a:cubicBezTo>
                        <a:cubicBezTo>
                          <a:pt x="0" y="21600"/>
                          <a:pt x="21600" y="0"/>
                          <a:pt x="21600" y="0"/>
                        </a:cubicBezTo>
                        <a:cubicBezTo>
                          <a:pt x="21600" y="0"/>
                          <a:pt x="0" y="21600"/>
                          <a:pt x="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04" name="Shape">
                    <a:extLst>
                      <a:ext uri="{FF2B5EF4-FFF2-40B4-BE49-F238E27FC236}">
                        <a16:creationId xmlns:a16="http://schemas.microsoft.com/office/drawing/2014/main" id="{CAFCA71C-D3DF-47E2-9A10-F4C8D6D69D6D}"/>
                      </a:ext>
                    </a:extLst>
                  </p:cNvPr>
                  <p:cNvSpPr/>
                  <p:nvPr/>
                </p:nvSpPr>
                <p:spPr>
                  <a:xfrm>
                    <a:off x="52047" y="294404"/>
                    <a:ext cx="35396" cy="33499"/>
                  </a:xfrm>
                  <a:custGeom>
                    <a:avLst/>
                    <a:gdLst/>
                    <a:ahLst/>
                    <a:cxnLst>
                      <a:cxn ang="0">
                        <a:pos x="wd2" y="hd2"/>
                      </a:cxn>
                      <a:cxn ang="5400000">
                        <a:pos x="wd2" y="hd2"/>
                      </a:cxn>
                      <a:cxn ang="10800000">
                        <a:pos x="wd2" y="hd2"/>
                      </a:cxn>
                      <a:cxn ang="16200000">
                        <a:pos x="wd2" y="hd2"/>
                      </a:cxn>
                    </a:cxnLst>
                    <a:rect l="0" t="0" r="r" b="b"/>
                    <a:pathLst>
                      <a:path w="21600" h="21600" extrusionOk="0">
                        <a:moveTo>
                          <a:pt x="20828" y="10451"/>
                        </a:moveTo>
                        <a:cubicBezTo>
                          <a:pt x="20828" y="9058"/>
                          <a:pt x="20057" y="7664"/>
                          <a:pt x="20057" y="6270"/>
                        </a:cubicBezTo>
                        <a:cubicBezTo>
                          <a:pt x="20057" y="4877"/>
                          <a:pt x="16200" y="696"/>
                          <a:pt x="14657" y="0"/>
                        </a:cubicBezTo>
                        <a:cubicBezTo>
                          <a:pt x="14657" y="0"/>
                          <a:pt x="13885" y="696"/>
                          <a:pt x="12342" y="696"/>
                        </a:cubicBezTo>
                        <a:cubicBezTo>
                          <a:pt x="11571" y="1393"/>
                          <a:pt x="10028" y="1393"/>
                          <a:pt x="8485" y="1393"/>
                        </a:cubicBezTo>
                        <a:cubicBezTo>
                          <a:pt x="7714" y="1393"/>
                          <a:pt x="7714" y="1393"/>
                          <a:pt x="6942" y="1393"/>
                        </a:cubicBezTo>
                        <a:cubicBezTo>
                          <a:pt x="6942" y="696"/>
                          <a:pt x="6171" y="696"/>
                          <a:pt x="6171" y="696"/>
                        </a:cubicBezTo>
                        <a:cubicBezTo>
                          <a:pt x="6171" y="1393"/>
                          <a:pt x="6171" y="1393"/>
                          <a:pt x="5399" y="1393"/>
                        </a:cubicBezTo>
                        <a:cubicBezTo>
                          <a:pt x="5399" y="1393"/>
                          <a:pt x="5399" y="1393"/>
                          <a:pt x="5399" y="1393"/>
                        </a:cubicBezTo>
                        <a:cubicBezTo>
                          <a:pt x="5399" y="2090"/>
                          <a:pt x="5399" y="2090"/>
                          <a:pt x="5399" y="2090"/>
                        </a:cubicBezTo>
                        <a:cubicBezTo>
                          <a:pt x="5399" y="2090"/>
                          <a:pt x="5399" y="2090"/>
                          <a:pt x="5399" y="2090"/>
                        </a:cubicBezTo>
                        <a:cubicBezTo>
                          <a:pt x="5399" y="2787"/>
                          <a:pt x="5399" y="2787"/>
                          <a:pt x="4628" y="2787"/>
                        </a:cubicBezTo>
                        <a:cubicBezTo>
                          <a:pt x="4628" y="2787"/>
                          <a:pt x="4628" y="2787"/>
                          <a:pt x="4628" y="3483"/>
                        </a:cubicBezTo>
                        <a:cubicBezTo>
                          <a:pt x="4628" y="3483"/>
                          <a:pt x="4628" y="3483"/>
                          <a:pt x="4628" y="3483"/>
                        </a:cubicBezTo>
                        <a:cubicBezTo>
                          <a:pt x="3857" y="3483"/>
                          <a:pt x="3857" y="3483"/>
                          <a:pt x="3857" y="4180"/>
                        </a:cubicBezTo>
                        <a:cubicBezTo>
                          <a:pt x="3857" y="4180"/>
                          <a:pt x="3857" y="4180"/>
                          <a:pt x="3085" y="4180"/>
                        </a:cubicBezTo>
                        <a:cubicBezTo>
                          <a:pt x="3085" y="4180"/>
                          <a:pt x="3085" y="4877"/>
                          <a:pt x="3085" y="4877"/>
                        </a:cubicBezTo>
                        <a:cubicBezTo>
                          <a:pt x="3085" y="4877"/>
                          <a:pt x="2314" y="4877"/>
                          <a:pt x="2314" y="5574"/>
                        </a:cubicBezTo>
                        <a:cubicBezTo>
                          <a:pt x="2314" y="5574"/>
                          <a:pt x="2314" y="5574"/>
                          <a:pt x="1542" y="5574"/>
                        </a:cubicBezTo>
                        <a:cubicBezTo>
                          <a:pt x="1542" y="6270"/>
                          <a:pt x="1542" y="6270"/>
                          <a:pt x="1542" y="6270"/>
                        </a:cubicBezTo>
                        <a:cubicBezTo>
                          <a:pt x="771" y="6270"/>
                          <a:pt x="771" y="6967"/>
                          <a:pt x="771" y="6967"/>
                        </a:cubicBezTo>
                        <a:cubicBezTo>
                          <a:pt x="771" y="6967"/>
                          <a:pt x="771" y="6967"/>
                          <a:pt x="0" y="6967"/>
                        </a:cubicBezTo>
                        <a:cubicBezTo>
                          <a:pt x="771" y="7664"/>
                          <a:pt x="771" y="8361"/>
                          <a:pt x="771" y="9058"/>
                        </a:cubicBezTo>
                        <a:cubicBezTo>
                          <a:pt x="3085" y="14633"/>
                          <a:pt x="4628" y="16026"/>
                          <a:pt x="6942" y="18117"/>
                        </a:cubicBezTo>
                        <a:cubicBezTo>
                          <a:pt x="7714" y="18117"/>
                          <a:pt x="7714" y="18117"/>
                          <a:pt x="7714" y="18117"/>
                        </a:cubicBezTo>
                        <a:cubicBezTo>
                          <a:pt x="8485" y="19510"/>
                          <a:pt x="10800" y="20207"/>
                          <a:pt x="13114" y="21600"/>
                        </a:cubicBezTo>
                        <a:cubicBezTo>
                          <a:pt x="13114" y="21600"/>
                          <a:pt x="13114" y="21600"/>
                          <a:pt x="13114" y="21600"/>
                        </a:cubicBezTo>
                        <a:cubicBezTo>
                          <a:pt x="13114" y="21600"/>
                          <a:pt x="13114" y="20904"/>
                          <a:pt x="13885" y="20904"/>
                        </a:cubicBezTo>
                        <a:cubicBezTo>
                          <a:pt x="13885" y="20904"/>
                          <a:pt x="13885" y="20904"/>
                          <a:pt x="13885" y="20904"/>
                        </a:cubicBezTo>
                        <a:cubicBezTo>
                          <a:pt x="13885" y="20207"/>
                          <a:pt x="13885" y="20207"/>
                          <a:pt x="13885" y="20207"/>
                        </a:cubicBezTo>
                        <a:cubicBezTo>
                          <a:pt x="13885" y="20207"/>
                          <a:pt x="13885" y="20207"/>
                          <a:pt x="13885" y="20207"/>
                        </a:cubicBezTo>
                        <a:cubicBezTo>
                          <a:pt x="14657" y="20207"/>
                          <a:pt x="14657" y="20207"/>
                          <a:pt x="14657" y="20207"/>
                        </a:cubicBezTo>
                        <a:cubicBezTo>
                          <a:pt x="15428" y="19510"/>
                          <a:pt x="16200" y="18813"/>
                          <a:pt x="16971" y="18117"/>
                        </a:cubicBezTo>
                        <a:cubicBezTo>
                          <a:pt x="17742" y="17420"/>
                          <a:pt x="20828" y="16026"/>
                          <a:pt x="20828" y="15330"/>
                        </a:cubicBezTo>
                        <a:cubicBezTo>
                          <a:pt x="20828" y="15330"/>
                          <a:pt x="21600" y="14633"/>
                          <a:pt x="21600" y="13936"/>
                        </a:cubicBezTo>
                        <a:cubicBezTo>
                          <a:pt x="21600" y="13936"/>
                          <a:pt x="21600" y="13239"/>
                          <a:pt x="21600" y="13239"/>
                        </a:cubicBezTo>
                        <a:cubicBezTo>
                          <a:pt x="21600" y="13239"/>
                          <a:pt x="21600" y="13239"/>
                          <a:pt x="21600" y="13239"/>
                        </a:cubicBezTo>
                        <a:cubicBezTo>
                          <a:pt x="21600" y="12542"/>
                          <a:pt x="21600" y="12542"/>
                          <a:pt x="21600" y="12542"/>
                        </a:cubicBezTo>
                        <a:cubicBezTo>
                          <a:pt x="21600" y="11846"/>
                          <a:pt x="21600" y="11846"/>
                          <a:pt x="21600" y="11846"/>
                        </a:cubicBezTo>
                        <a:cubicBezTo>
                          <a:pt x="21600" y="11846"/>
                          <a:pt x="21600" y="11149"/>
                          <a:pt x="20828" y="10451"/>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505" name="Shape">
                    <a:extLst>
                      <a:ext uri="{FF2B5EF4-FFF2-40B4-BE49-F238E27FC236}">
                        <a16:creationId xmlns:a16="http://schemas.microsoft.com/office/drawing/2014/main" id="{87DBB595-79A3-4F23-A416-7877DE7322E9}"/>
                      </a:ext>
                    </a:extLst>
                  </p:cNvPr>
                  <p:cNvGrpSpPr/>
                  <p:nvPr/>
                </p:nvGrpSpPr>
                <p:grpSpPr>
                  <a:xfrm>
                    <a:off x="54618" y="294781"/>
                    <a:ext cx="9436" cy="8822"/>
                    <a:chOff x="0" y="0"/>
                    <a:chExt cx="9435" cy="8820"/>
                  </a:xfrm>
                </p:grpSpPr>
                <p:sp>
                  <p:nvSpPr>
                    <p:cNvPr id="1624" name="Line">
                      <a:extLst>
                        <a:ext uri="{FF2B5EF4-FFF2-40B4-BE49-F238E27FC236}">
                          <a16:creationId xmlns:a16="http://schemas.microsoft.com/office/drawing/2014/main" id="{0979F400-3EA9-4B96-B427-568746206867}"/>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0"/>
                            <a:pt x="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25" name="Line">
                      <a:extLst>
                        <a:ext uri="{FF2B5EF4-FFF2-40B4-BE49-F238E27FC236}">
                          <a16:creationId xmlns:a16="http://schemas.microsoft.com/office/drawing/2014/main" id="{6DC9000C-0C81-4F70-A440-E46D0F66174B}"/>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0" y="0"/>
                            <a:pt x="0" y="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506" name="Shape">
                    <a:extLst>
                      <a:ext uri="{FF2B5EF4-FFF2-40B4-BE49-F238E27FC236}">
                        <a16:creationId xmlns:a16="http://schemas.microsoft.com/office/drawing/2014/main" id="{EE3CE9D1-40F4-4B45-A44A-982D082510CB}"/>
                      </a:ext>
                    </a:extLst>
                  </p:cNvPr>
                  <p:cNvSpPr/>
                  <p:nvPr/>
                </p:nvSpPr>
                <p:spPr>
                  <a:xfrm>
                    <a:off x="82203" y="307223"/>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600" y="10800"/>
                          <a:pt x="0" y="0"/>
                        </a:cubicBezTo>
                        <a:cubicBezTo>
                          <a:pt x="21600" y="10800"/>
                          <a:pt x="21600" y="21600"/>
                          <a:pt x="21600" y="21600"/>
                        </a:cubicBezTo>
                        <a:cubicBezTo>
                          <a:pt x="21600" y="21600"/>
                          <a:pt x="21600" y="21600"/>
                          <a:pt x="2160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507" name="Shape">
                    <a:extLst>
                      <a:ext uri="{FF2B5EF4-FFF2-40B4-BE49-F238E27FC236}">
                        <a16:creationId xmlns:a16="http://schemas.microsoft.com/office/drawing/2014/main" id="{D31501E5-670D-48AB-896E-91ADEC19B74E}"/>
                      </a:ext>
                    </a:extLst>
                  </p:cNvPr>
                  <p:cNvGrpSpPr/>
                  <p:nvPr/>
                </p:nvGrpSpPr>
                <p:grpSpPr>
                  <a:xfrm>
                    <a:off x="49413" y="299567"/>
                    <a:ext cx="9436" cy="8822"/>
                    <a:chOff x="0" y="0"/>
                    <a:chExt cx="9434" cy="8820"/>
                  </a:xfrm>
                </p:grpSpPr>
                <p:sp>
                  <p:nvSpPr>
                    <p:cNvPr id="1622" name="Line">
                      <a:extLst>
                        <a:ext uri="{FF2B5EF4-FFF2-40B4-BE49-F238E27FC236}">
                          <a16:creationId xmlns:a16="http://schemas.microsoft.com/office/drawing/2014/main" id="{9BA9DB34-A1F3-4F57-8AD5-DD3C715CB083}"/>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23" name="Line">
                      <a:extLst>
                        <a:ext uri="{FF2B5EF4-FFF2-40B4-BE49-F238E27FC236}">
                          <a16:creationId xmlns:a16="http://schemas.microsoft.com/office/drawing/2014/main" id="{709BC64D-766B-4044-ACDD-7DA5A8346B30}"/>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0" y="0"/>
                            <a:pt x="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508" name="Shape">
                    <a:extLst>
                      <a:ext uri="{FF2B5EF4-FFF2-40B4-BE49-F238E27FC236}">
                        <a16:creationId xmlns:a16="http://schemas.microsoft.com/office/drawing/2014/main" id="{3FB11709-BDA5-4210-948C-1EB1D5EAEF01}"/>
                      </a:ext>
                    </a:extLst>
                  </p:cNvPr>
                  <p:cNvGrpSpPr/>
                  <p:nvPr/>
                </p:nvGrpSpPr>
                <p:grpSpPr>
                  <a:xfrm>
                    <a:off x="82203" y="312488"/>
                    <a:ext cx="9436" cy="8822"/>
                    <a:chOff x="0" y="0"/>
                    <a:chExt cx="9435" cy="8820"/>
                  </a:xfrm>
                </p:grpSpPr>
                <p:sp>
                  <p:nvSpPr>
                    <p:cNvPr id="1620" name="Line">
                      <a:extLst>
                        <a:ext uri="{FF2B5EF4-FFF2-40B4-BE49-F238E27FC236}">
                          <a16:creationId xmlns:a16="http://schemas.microsoft.com/office/drawing/2014/main" id="{1A763AC4-CA57-42CB-A0C9-BBDE526F4F85}"/>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21600" y="14400"/>
                            <a:pt x="21600" y="7200"/>
                          </a:cubicBezTo>
                          <a:cubicBezTo>
                            <a:pt x="21600" y="7200"/>
                            <a:pt x="2160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21" name="Line">
                      <a:extLst>
                        <a:ext uri="{FF2B5EF4-FFF2-40B4-BE49-F238E27FC236}">
                          <a16:creationId xmlns:a16="http://schemas.microsoft.com/office/drawing/2014/main" id="{C3816895-0149-4902-8689-F7E58BF31627}"/>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7200"/>
                            <a:pt x="21600" y="7200"/>
                          </a:cubicBezTo>
                          <a:cubicBezTo>
                            <a:pt x="21600" y="14400"/>
                            <a:pt x="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509" name="Shape">
                    <a:extLst>
                      <a:ext uri="{FF2B5EF4-FFF2-40B4-BE49-F238E27FC236}">
                        <a16:creationId xmlns:a16="http://schemas.microsoft.com/office/drawing/2014/main" id="{E9606D52-FE21-48F7-9CEC-E0A9A2E32245}"/>
                      </a:ext>
                    </a:extLst>
                  </p:cNvPr>
                  <p:cNvSpPr/>
                  <p:nvPr/>
                </p:nvSpPr>
                <p:spPr>
                  <a:xfrm>
                    <a:off x="0" y="61833"/>
                    <a:ext cx="112420" cy="81355"/>
                  </a:xfrm>
                  <a:custGeom>
                    <a:avLst/>
                    <a:gdLst/>
                    <a:ahLst/>
                    <a:cxnLst>
                      <a:cxn ang="0">
                        <a:pos x="wd2" y="hd2"/>
                      </a:cxn>
                      <a:cxn ang="5400000">
                        <a:pos x="wd2" y="hd2"/>
                      </a:cxn>
                      <a:cxn ang="10800000">
                        <a:pos x="wd2" y="hd2"/>
                      </a:cxn>
                      <a:cxn ang="16200000">
                        <a:pos x="wd2" y="hd2"/>
                      </a:cxn>
                    </a:cxnLst>
                    <a:rect l="0" t="0" r="r" b="b"/>
                    <a:pathLst>
                      <a:path w="21600" h="21600" extrusionOk="0">
                        <a:moveTo>
                          <a:pt x="21361" y="591"/>
                        </a:moveTo>
                        <a:cubicBezTo>
                          <a:pt x="21361" y="295"/>
                          <a:pt x="21361" y="0"/>
                          <a:pt x="20161" y="0"/>
                        </a:cubicBezTo>
                        <a:cubicBezTo>
                          <a:pt x="10320" y="0"/>
                          <a:pt x="10320" y="0"/>
                          <a:pt x="10320" y="0"/>
                        </a:cubicBezTo>
                        <a:cubicBezTo>
                          <a:pt x="9600" y="887"/>
                          <a:pt x="9360" y="1775"/>
                          <a:pt x="9120" y="2663"/>
                        </a:cubicBezTo>
                        <a:cubicBezTo>
                          <a:pt x="8880" y="3550"/>
                          <a:pt x="8160" y="4142"/>
                          <a:pt x="7440" y="5326"/>
                        </a:cubicBezTo>
                        <a:cubicBezTo>
                          <a:pt x="6479" y="6213"/>
                          <a:pt x="5520" y="7693"/>
                          <a:pt x="5520" y="8580"/>
                        </a:cubicBezTo>
                        <a:cubicBezTo>
                          <a:pt x="5280" y="10060"/>
                          <a:pt x="4560" y="11539"/>
                          <a:pt x="3360" y="13610"/>
                        </a:cubicBezTo>
                        <a:cubicBezTo>
                          <a:pt x="2400" y="15386"/>
                          <a:pt x="1440" y="17161"/>
                          <a:pt x="720" y="19232"/>
                        </a:cubicBezTo>
                        <a:cubicBezTo>
                          <a:pt x="240" y="20120"/>
                          <a:pt x="0" y="21008"/>
                          <a:pt x="0" y="21600"/>
                        </a:cubicBezTo>
                        <a:cubicBezTo>
                          <a:pt x="9600" y="21600"/>
                          <a:pt x="9600" y="21600"/>
                          <a:pt x="9600" y="21600"/>
                        </a:cubicBezTo>
                        <a:cubicBezTo>
                          <a:pt x="9600" y="16865"/>
                          <a:pt x="9600" y="16865"/>
                          <a:pt x="9600" y="16865"/>
                        </a:cubicBezTo>
                        <a:cubicBezTo>
                          <a:pt x="9600" y="16273"/>
                          <a:pt x="10320" y="15682"/>
                          <a:pt x="11281" y="15090"/>
                        </a:cubicBezTo>
                        <a:cubicBezTo>
                          <a:pt x="11761" y="15090"/>
                          <a:pt x="12241" y="14498"/>
                          <a:pt x="12481" y="14498"/>
                        </a:cubicBezTo>
                        <a:cubicBezTo>
                          <a:pt x="12481" y="5030"/>
                          <a:pt x="12481" y="5030"/>
                          <a:pt x="12481" y="5030"/>
                        </a:cubicBezTo>
                        <a:cubicBezTo>
                          <a:pt x="12960" y="5030"/>
                          <a:pt x="12960" y="5030"/>
                          <a:pt x="12960" y="5030"/>
                        </a:cubicBezTo>
                        <a:cubicBezTo>
                          <a:pt x="12960" y="5030"/>
                          <a:pt x="16801" y="5030"/>
                          <a:pt x="19441" y="5030"/>
                        </a:cubicBezTo>
                        <a:cubicBezTo>
                          <a:pt x="20641" y="5030"/>
                          <a:pt x="21361" y="5030"/>
                          <a:pt x="21600" y="5030"/>
                        </a:cubicBezTo>
                        <a:cubicBezTo>
                          <a:pt x="21600" y="4438"/>
                          <a:pt x="21600" y="3550"/>
                          <a:pt x="21600" y="2367"/>
                        </a:cubicBezTo>
                        <a:cubicBezTo>
                          <a:pt x="21600" y="2367"/>
                          <a:pt x="21600" y="2367"/>
                          <a:pt x="21600" y="2367"/>
                        </a:cubicBezTo>
                        <a:cubicBezTo>
                          <a:pt x="21600" y="2071"/>
                          <a:pt x="21600" y="1775"/>
                          <a:pt x="21600" y="1479"/>
                        </a:cubicBezTo>
                        <a:cubicBezTo>
                          <a:pt x="21600" y="1479"/>
                          <a:pt x="21600" y="1479"/>
                          <a:pt x="21600" y="1479"/>
                        </a:cubicBezTo>
                        <a:cubicBezTo>
                          <a:pt x="21600" y="1183"/>
                          <a:pt x="21600" y="1183"/>
                          <a:pt x="21600" y="887"/>
                        </a:cubicBezTo>
                        <a:cubicBezTo>
                          <a:pt x="21600" y="887"/>
                          <a:pt x="21600" y="887"/>
                          <a:pt x="21600" y="887"/>
                        </a:cubicBezTo>
                        <a:cubicBezTo>
                          <a:pt x="21600" y="591"/>
                          <a:pt x="21361" y="591"/>
                          <a:pt x="21361" y="591"/>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510" name="Shape">
                    <a:extLst>
                      <a:ext uri="{FF2B5EF4-FFF2-40B4-BE49-F238E27FC236}">
                        <a16:creationId xmlns:a16="http://schemas.microsoft.com/office/drawing/2014/main" id="{405667E5-AEB3-4F51-8D4D-9DAA18AEC96A}"/>
                      </a:ext>
                    </a:extLst>
                  </p:cNvPr>
                  <p:cNvGrpSpPr/>
                  <p:nvPr/>
                </p:nvGrpSpPr>
                <p:grpSpPr>
                  <a:xfrm>
                    <a:off x="107186" y="60295"/>
                    <a:ext cx="9436" cy="8822"/>
                    <a:chOff x="0" y="0"/>
                    <a:chExt cx="9435" cy="8820"/>
                  </a:xfrm>
                </p:grpSpPr>
                <p:sp>
                  <p:nvSpPr>
                    <p:cNvPr id="1618" name="Line">
                      <a:extLst>
                        <a:ext uri="{FF2B5EF4-FFF2-40B4-BE49-F238E27FC236}">
                          <a16:creationId xmlns:a16="http://schemas.microsoft.com/office/drawing/2014/main" id="{40A6AE64-1D55-4742-88D9-2D2EAA9DCFF8}"/>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21600" y="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19" name="Line">
                      <a:extLst>
                        <a:ext uri="{FF2B5EF4-FFF2-40B4-BE49-F238E27FC236}">
                          <a16:creationId xmlns:a16="http://schemas.microsoft.com/office/drawing/2014/main" id="{2A7EE1B8-B5C0-417C-B9FE-3E26483713DE}"/>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0"/>
                            <a:pt x="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511" name="Shape">
                    <a:extLst>
                      <a:ext uri="{FF2B5EF4-FFF2-40B4-BE49-F238E27FC236}">
                        <a16:creationId xmlns:a16="http://schemas.microsoft.com/office/drawing/2014/main" id="{900F81BC-3904-478A-821F-425ADC21C337}"/>
                      </a:ext>
                    </a:extLst>
                  </p:cNvPr>
                  <p:cNvSpPr/>
                  <p:nvPr/>
                </p:nvSpPr>
                <p:spPr>
                  <a:xfrm>
                    <a:off x="0" y="69011"/>
                    <a:ext cx="158220" cy="158872"/>
                  </a:xfrm>
                  <a:custGeom>
                    <a:avLst/>
                    <a:gdLst/>
                    <a:ahLst/>
                    <a:cxnLst>
                      <a:cxn ang="0">
                        <a:pos x="wd2" y="hd2"/>
                      </a:cxn>
                      <a:cxn ang="5400000">
                        <a:pos x="wd2" y="hd2"/>
                      </a:cxn>
                      <a:cxn ang="10800000">
                        <a:pos x="wd2" y="hd2"/>
                      </a:cxn>
                      <a:cxn ang="16200000">
                        <a:pos x="wd2" y="hd2"/>
                      </a:cxn>
                    </a:cxnLst>
                    <a:rect l="0" t="0" r="r" b="b"/>
                    <a:pathLst>
                      <a:path w="21600" h="21600" extrusionOk="0">
                        <a:moveTo>
                          <a:pt x="8674" y="21600"/>
                        </a:moveTo>
                        <a:cubicBezTo>
                          <a:pt x="8844" y="21600"/>
                          <a:pt x="8844" y="21600"/>
                          <a:pt x="8844" y="21600"/>
                        </a:cubicBezTo>
                        <a:cubicBezTo>
                          <a:pt x="8844" y="21600"/>
                          <a:pt x="9014" y="21600"/>
                          <a:pt x="9014" y="21600"/>
                        </a:cubicBezTo>
                        <a:cubicBezTo>
                          <a:pt x="9014" y="21600"/>
                          <a:pt x="9014" y="21600"/>
                          <a:pt x="9014" y="21600"/>
                        </a:cubicBezTo>
                        <a:cubicBezTo>
                          <a:pt x="9014" y="21600"/>
                          <a:pt x="9014" y="21600"/>
                          <a:pt x="9014" y="21600"/>
                        </a:cubicBezTo>
                        <a:cubicBezTo>
                          <a:pt x="9184" y="21600"/>
                          <a:pt x="9184" y="21600"/>
                          <a:pt x="9184" y="21600"/>
                        </a:cubicBezTo>
                        <a:cubicBezTo>
                          <a:pt x="9184" y="21600"/>
                          <a:pt x="9184" y="21600"/>
                          <a:pt x="9184" y="21449"/>
                        </a:cubicBezTo>
                        <a:cubicBezTo>
                          <a:pt x="9184" y="21449"/>
                          <a:pt x="9184" y="21449"/>
                          <a:pt x="9184" y="21449"/>
                        </a:cubicBezTo>
                        <a:cubicBezTo>
                          <a:pt x="9184" y="20543"/>
                          <a:pt x="10034" y="20090"/>
                          <a:pt x="10886" y="20845"/>
                        </a:cubicBezTo>
                        <a:cubicBezTo>
                          <a:pt x="11056" y="20996"/>
                          <a:pt x="11226" y="20996"/>
                          <a:pt x="11226" y="20996"/>
                        </a:cubicBezTo>
                        <a:cubicBezTo>
                          <a:pt x="11226" y="20996"/>
                          <a:pt x="11396" y="20996"/>
                          <a:pt x="11396" y="20996"/>
                        </a:cubicBezTo>
                        <a:cubicBezTo>
                          <a:pt x="11396" y="20845"/>
                          <a:pt x="11396" y="20845"/>
                          <a:pt x="11396" y="20694"/>
                        </a:cubicBezTo>
                        <a:cubicBezTo>
                          <a:pt x="11566" y="20694"/>
                          <a:pt x="11736" y="20543"/>
                          <a:pt x="11906" y="20543"/>
                        </a:cubicBezTo>
                        <a:cubicBezTo>
                          <a:pt x="12076" y="20543"/>
                          <a:pt x="12246" y="20543"/>
                          <a:pt x="12416" y="20543"/>
                        </a:cubicBezTo>
                        <a:cubicBezTo>
                          <a:pt x="12586" y="20694"/>
                          <a:pt x="12926" y="20694"/>
                          <a:pt x="13097" y="20694"/>
                        </a:cubicBezTo>
                        <a:cubicBezTo>
                          <a:pt x="13267" y="20694"/>
                          <a:pt x="13777" y="20543"/>
                          <a:pt x="13947" y="20392"/>
                        </a:cubicBezTo>
                        <a:cubicBezTo>
                          <a:pt x="13947" y="20392"/>
                          <a:pt x="14117" y="20392"/>
                          <a:pt x="14117" y="20392"/>
                        </a:cubicBezTo>
                        <a:cubicBezTo>
                          <a:pt x="14117" y="20392"/>
                          <a:pt x="14117" y="20392"/>
                          <a:pt x="14117" y="20392"/>
                        </a:cubicBezTo>
                        <a:cubicBezTo>
                          <a:pt x="14287" y="20392"/>
                          <a:pt x="14287" y="20392"/>
                          <a:pt x="14287" y="20392"/>
                        </a:cubicBezTo>
                        <a:cubicBezTo>
                          <a:pt x="14287" y="20392"/>
                          <a:pt x="15648" y="20392"/>
                          <a:pt x="17178" y="20392"/>
                        </a:cubicBezTo>
                        <a:cubicBezTo>
                          <a:pt x="17349" y="20392"/>
                          <a:pt x="17689" y="20392"/>
                          <a:pt x="17859" y="20392"/>
                        </a:cubicBezTo>
                        <a:cubicBezTo>
                          <a:pt x="20580" y="20392"/>
                          <a:pt x="21260" y="20392"/>
                          <a:pt x="21600" y="20392"/>
                        </a:cubicBezTo>
                        <a:cubicBezTo>
                          <a:pt x="21600" y="20241"/>
                          <a:pt x="21600" y="19788"/>
                          <a:pt x="21600" y="19335"/>
                        </a:cubicBezTo>
                        <a:cubicBezTo>
                          <a:pt x="21090" y="18731"/>
                          <a:pt x="21090" y="18731"/>
                          <a:pt x="21090" y="18731"/>
                        </a:cubicBezTo>
                        <a:cubicBezTo>
                          <a:pt x="19219" y="3323"/>
                          <a:pt x="19219" y="3323"/>
                          <a:pt x="19219" y="3323"/>
                        </a:cubicBezTo>
                        <a:cubicBezTo>
                          <a:pt x="21600" y="3323"/>
                          <a:pt x="21600" y="3323"/>
                          <a:pt x="21600" y="3323"/>
                        </a:cubicBezTo>
                        <a:cubicBezTo>
                          <a:pt x="19219" y="1812"/>
                          <a:pt x="17178" y="604"/>
                          <a:pt x="16328" y="151"/>
                        </a:cubicBezTo>
                        <a:cubicBezTo>
                          <a:pt x="16328" y="151"/>
                          <a:pt x="16328" y="151"/>
                          <a:pt x="16328" y="151"/>
                        </a:cubicBezTo>
                        <a:cubicBezTo>
                          <a:pt x="16158" y="151"/>
                          <a:pt x="16158" y="0"/>
                          <a:pt x="15988" y="0"/>
                        </a:cubicBezTo>
                        <a:cubicBezTo>
                          <a:pt x="15988" y="0"/>
                          <a:pt x="15988" y="0"/>
                          <a:pt x="15988" y="0"/>
                        </a:cubicBezTo>
                        <a:cubicBezTo>
                          <a:pt x="15988" y="453"/>
                          <a:pt x="15988" y="453"/>
                          <a:pt x="15988" y="453"/>
                        </a:cubicBezTo>
                        <a:cubicBezTo>
                          <a:pt x="15988" y="453"/>
                          <a:pt x="15988" y="453"/>
                          <a:pt x="15988" y="453"/>
                        </a:cubicBezTo>
                        <a:cubicBezTo>
                          <a:pt x="15988" y="453"/>
                          <a:pt x="15988" y="453"/>
                          <a:pt x="15988" y="604"/>
                        </a:cubicBezTo>
                        <a:cubicBezTo>
                          <a:pt x="15988" y="604"/>
                          <a:pt x="15988" y="604"/>
                          <a:pt x="15988" y="755"/>
                        </a:cubicBezTo>
                        <a:cubicBezTo>
                          <a:pt x="15988" y="755"/>
                          <a:pt x="15988" y="755"/>
                          <a:pt x="15988" y="906"/>
                        </a:cubicBezTo>
                        <a:cubicBezTo>
                          <a:pt x="15988" y="906"/>
                          <a:pt x="15988" y="906"/>
                          <a:pt x="15988" y="906"/>
                        </a:cubicBezTo>
                        <a:cubicBezTo>
                          <a:pt x="15988" y="1057"/>
                          <a:pt x="15988" y="1057"/>
                          <a:pt x="15988" y="1057"/>
                        </a:cubicBezTo>
                        <a:cubicBezTo>
                          <a:pt x="15988" y="1057"/>
                          <a:pt x="15988" y="1208"/>
                          <a:pt x="15988" y="1208"/>
                        </a:cubicBezTo>
                        <a:cubicBezTo>
                          <a:pt x="15988" y="1208"/>
                          <a:pt x="15988" y="1208"/>
                          <a:pt x="15988" y="1208"/>
                        </a:cubicBezTo>
                        <a:cubicBezTo>
                          <a:pt x="15988" y="1359"/>
                          <a:pt x="15988" y="1359"/>
                          <a:pt x="15988" y="1510"/>
                        </a:cubicBezTo>
                        <a:cubicBezTo>
                          <a:pt x="15988" y="1510"/>
                          <a:pt x="15988" y="1510"/>
                          <a:pt x="15988" y="1510"/>
                        </a:cubicBezTo>
                        <a:cubicBezTo>
                          <a:pt x="15988" y="1510"/>
                          <a:pt x="15988" y="1510"/>
                          <a:pt x="15988" y="1510"/>
                        </a:cubicBezTo>
                        <a:cubicBezTo>
                          <a:pt x="15988" y="1661"/>
                          <a:pt x="15988" y="1661"/>
                          <a:pt x="15988" y="1661"/>
                        </a:cubicBezTo>
                        <a:cubicBezTo>
                          <a:pt x="15988" y="1661"/>
                          <a:pt x="15988" y="1661"/>
                          <a:pt x="15988" y="1661"/>
                        </a:cubicBezTo>
                        <a:cubicBezTo>
                          <a:pt x="15988" y="1661"/>
                          <a:pt x="15988" y="1661"/>
                          <a:pt x="15988" y="1661"/>
                        </a:cubicBezTo>
                        <a:cubicBezTo>
                          <a:pt x="15988" y="1812"/>
                          <a:pt x="15988" y="1812"/>
                          <a:pt x="15988" y="1812"/>
                        </a:cubicBezTo>
                        <a:cubicBezTo>
                          <a:pt x="15988" y="1812"/>
                          <a:pt x="15988" y="1812"/>
                          <a:pt x="15988" y="1812"/>
                        </a:cubicBezTo>
                        <a:cubicBezTo>
                          <a:pt x="15988" y="1812"/>
                          <a:pt x="15988" y="1812"/>
                          <a:pt x="15988" y="1812"/>
                        </a:cubicBezTo>
                        <a:cubicBezTo>
                          <a:pt x="15988" y="1812"/>
                          <a:pt x="15988" y="1812"/>
                          <a:pt x="15988" y="1812"/>
                        </a:cubicBezTo>
                        <a:cubicBezTo>
                          <a:pt x="15988" y="1812"/>
                          <a:pt x="15988" y="1963"/>
                          <a:pt x="15988" y="1963"/>
                        </a:cubicBezTo>
                        <a:cubicBezTo>
                          <a:pt x="15988" y="1963"/>
                          <a:pt x="15988" y="1963"/>
                          <a:pt x="15818" y="1963"/>
                        </a:cubicBezTo>
                        <a:cubicBezTo>
                          <a:pt x="15818" y="1963"/>
                          <a:pt x="15818" y="1963"/>
                          <a:pt x="15818" y="1963"/>
                        </a:cubicBezTo>
                        <a:cubicBezTo>
                          <a:pt x="15818" y="1963"/>
                          <a:pt x="15818" y="1963"/>
                          <a:pt x="15818" y="1963"/>
                        </a:cubicBezTo>
                        <a:cubicBezTo>
                          <a:pt x="15818" y="1963"/>
                          <a:pt x="15818" y="1963"/>
                          <a:pt x="15818" y="1963"/>
                        </a:cubicBezTo>
                        <a:cubicBezTo>
                          <a:pt x="15818" y="1963"/>
                          <a:pt x="15818" y="1963"/>
                          <a:pt x="15818" y="1963"/>
                        </a:cubicBezTo>
                        <a:cubicBezTo>
                          <a:pt x="15818" y="1963"/>
                          <a:pt x="15818" y="1963"/>
                          <a:pt x="15818" y="1963"/>
                        </a:cubicBezTo>
                        <a:cubicBezTo>
                          <a:pt x="15818" y="1963"/>
                          <a:pt x="15818" y="1963"/>
                          <a:pt x="15818" y="1963"/>
                        </a:cubicBezTo>
                        <a:cubicBezTo>
                          <a:pt x="15818" y="1963"/>
                          <a:pt x="15818" y="1963"/>
                          <a:pt x="15818" y="1963"/>
                        </a:cubicBezTo>
                        <a:cubicBezTo>
                          <a:pt x="15648" y="2114"/>
                          <a:pt x="15648" y="2114"/>
                          <a:pt x="13777" y="2114"/>
                        </a:cubicBezTo>
                        <a:cubicBezTo>
                          <a:pt x="12586" y="2114"/>
                          <a:pt x="10886" y="2114"/>
                          <a:pt x="9864" y="2114"/>
                        </a:cubicBezTo>
                        <a:cubicBezTo>
                          <a:pt x="9694" y="2114"/>
                          <a:pt x="9524" y="2114"/>
                          <a:pt x="9524" y="2114"/>
                        </a:cubicBezTo>
                        <a:cubicBezTo>
                          <a:pt x="9524" y="6344"/>
                          <a:pt x="9524" y="6344"/>
                          <a:pt x="9524" y="6344"/>
                        </a:cubicBezTo>
                        <a:cubicBezTo>
                          <a:pt x="9524" y="6646"/>
                          <a:pt x="9014" y="6948"/>
                          <a:pt x="8333" y="7250"/>
                        </a:cubicBezTo>
                        <a:cubicBezTo>
                          <a:pt x="7993" y="7401"/>
                          <a:pt x="7653" y="7552"/>
                          <a:pt x="7483" y="7703"/>
                        </a:cubicBezTo>
                        <a:cubicBezTo>
                          <a:pt x="7483" y="10573"/>
                          <a:pt x="7483" y="10573"/>
                          <a:pt x="7483" y="10573"/>
                        </a:cubicBezTo>
                        <a:cubicBezTo>
                          <a:pt x="0" y="10573"/>
                          <a:pt x="0" y="10573"/>
                          <a:pt x="0" y="10573"/>
                        </a:cubicBezTo>
                        <a:cubicBezTo>
                          <a:pt x="0" y="11178"/>
                          <a:pt x="340" y="11480"/>
                          <a:pt x="680" y="11782"/>
                        </a:cubicBezTo>
                        <a:cubicBezTo>
                          <a:pt x="680" y="11782"/>
                          <a:pt x="850" y="11933"/>
                          <a:pt x="850" y="11933"/>
                        </a:cubicBezTo>
                        <a:cubicBezTo>
                          <a:pt x="1360" y="12387"/>
                          <a:pt x="1190" y="12840"/>
                          <a:pt x="1190" y="13293"/>
                        </a:cubicBezTo>
                        <a:cubicBezTo>
                          <a:pt x="1020" y="13746"/>
                          <a:pt x="1020" y="14199"/>
                          <a:pt x="1360" y="14803"/>
                        </a:cubicBezTo>
                        <a:cubicBezTo>
                          <a:pt x="2040" y="15559"/>
                          <a:pt x="1870" y="16918"/>
                          <a:pt x="680" y="18428"/>
                        </a:cubicBezTo>
                        <a:cubicBezTo>
                          <a:pt x="680" y="18580"/>
                          <a:pt x="680" y="18731"/>
                          <a:pt x="680" y="18882"/>
                        </a:cubicBezTo>
                        <a:cubicBezTo>
                          <a:pt x="680" y="18731"/>
                          <a:pt x="850" y="18731"/>
                          <a:pt x="850" y="18580"/>
                        </a:cubicBezTo>
                        <a:cubicBezTo>
                          <a:pt x="850" y="18580"/>
                          <a:pt x="850" y="18580"/>
                          <a:pt x="850" y="18580"/>
                        </a:cubicBezTo>
                        <a:cubicBezTo>
                          <a:pt x="1020" y="18580"/>
                          <a:pt x="1020" y="18580"/>
                          <a:pt x="1020" y="18580"/>
                        </a:cubicBezTo>
                        <a:cubicBezTo>
                          <a:pt x="1020" y="18580"/>
                          <a:pt x="1190" y="18580"/>
                          <a:pt x="1190" y="18580"/>
                        </a:cubicBezTo>
                        <a:cubicBezTo>
                          <a:pt x="1190" y="18580"/>
                          <a:pt x="1360" y="18580"/>
                          <a:pt x="1360" y="18580"/>
                        </a:cubicBezTo>
                        <a:cubicBezTo>
                          <a:pt x="1530" y="18580"/>
                          <a:pt x="1700" y="18580"/>
                          <a:pt x="2040" y="18580"/>
                        </a:cubicBezTo>
                        <a:cubicBezTo>
                          <a:pt x="2381" y="18580"/>
                          <a:pt x="2721" y="18580"/>
                          <a:pt x="2891" y="18580"/>
                        </a:cubicBezTo>
                        <a:cubicBezTo>
                          <a:pt x="2891" y="18580"/>
                          <a:pt x="2891" y="18580"/>
                          <a:pt x="3061" y="18580"/>
                        </a:cubicBezTo>
                        <a:cubicBezTo>
                          <a:pt x="3231" y="18580"/>
                          <a:pt x="3741" y="18428"/>
                          <a:pt x="4251" y="18428"/>
                        </a:cubicBezTo>
                        <a:cubicBezTo>
                          <a:pt x="4422" y="18428"/>
                          <a:pt x="4592" y="18428"/>
                          <a:pt x="4762" y="18580"/>
                        </a:cubicBezTo>
                        <a:cubicBezTo>
                          <a:pt x="5102" y="18731"/>
                          <a:pt x="5612" y="19184"/>
                          <a:pt x="5782" y="19335"/>
                        </a:cubicBezTo>
                        <a:cubicBezTo>
                          <a:pt x="6462" y="19335"/>
                          <a:pt x="6462" y="19335"/>
                          <a:pt x="6462" y="19335"/>
                        </a:cubicBezTo>
                        <a:cubicBezTo>
                          <a:pt x="6633" y="19486"/>
                          <a:pt x="6633" y="19486"/>
                          <a:pt x="6633" y="19486"/>
                        </a:cubicBezTo>
                        <a:cubicBezTo>
                          <a:pt x="6803" y="19939"/>
                          <a:pt x="7313" y="20694"/>
                          <a:pt x="7823" y="20845"/>
                        </a:cubicBezTo>
                        <a:cubicBezTo>
                          <a:pt x="7823" y="20996"/>
                          <a:pt x="7993" y="20996"/>
                          <a:pt x="7993" y="20996"/>
                        </a:cubicBezTo>
                        <a:cubicBezTo>
                          <a:pt x="8163" y="21147"/>
                          <a:pt x="8333" y="21298"/>
                          <a:pt x="8503" y="21449"/>
                        </a:cubicBezTo>
                        <a:cubicBezTo>
                          <a:pt x="8503" y="21449"/>
                          <a:pt x="8503" y="21449"/>
                          <a:pt x="8503" y="21449"/>
                        </a:cubicBezTo>
                        <a:cubicBezTo>
                          <a:pt x="8674" y="21449"/>
                          <a:pt x="8674" y="21600"/>
                          <a:pt x="8674" y="21600"/>
                        </a:cubicBezTo>
                        <a:cubicBezTo>
                          <a:pt x="8674" y="21600"/>
                          <a:pt x="8674" y="21600"/>
                          <a:pt x="8674" y="21600"/>
                        </a:cubicBezTo>
                        <a:cubicBezTo>
                          <a:pt x="8674" y="21600"/>
                          <a:pt x="8674" y="21600"/>
                          <a:pt x="8674"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12" name="Circle">
                    <a:extLst>
                      <a:ext uri="{FF2B5EF4-FFF2-40B4-BE49-F238E27FC236}">
                        <a16:creationId xmlns:a16="http://schemas.microsoft.com/office/drawing/2014/main" id="{72E4F217-0334-43DC-A7DF-62A62AE0F424}"/>
                      </a:ext>
                    </a:extLst>
                  </p:cNvPr>
                  <p:cNvSpPr/>
                  <p:nvPr/>
                </p:nvSpPr>
                <p:spPr>
                  <a:xfrm>
                    <a:off x="113432" y="65080"/>
                    <a:ext cx="9434" cy="8820"/>
                  </a:xfrm>
                  <a:prstGeom prst="ellips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13" name="Shape">
                    <a:extLst>
                      <a:ext uri="{FF2B5EF4-FFF2-40B4-BE49-F238E27FC236}">
                        <a16:creationId xmlns:a16="http://schemas.microsoft.com/office/drawing/2014/main" id="{ED59BE39-5648-4C12-B8AD-A3F8AB3EC6DB}"/>
                      </a:ext>
                    </a:extLst>
                  </p:cNvPr>
                  <p:cNvSpPr/>
                  <p:nvPr/>
                </p:nvSpPr>
                <p:spPr>
                  <a:xfrm>
                    <a:off x="1009" y="202661"/>
                    <a:ext cx="9434" cy="88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0" y="21600"/>
                          <a:pt x="0" y="21600"/>
                        </a:cubicBezTo>
                        <a:cubicBezTo>
                          <a:pt x="0" y="10800"/>
                          <a:pt x="21600" y="10800"/>
                          <a:pt x="21600" y="0"/>
                        </a:cubicBezTo>
                        <a:cubicBezTo>
                          <a:pt x="21600" y="10800"/>
                          <a:pt x="0" y="10800"/>
                          <a:pt x="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514" name="Shape">
                    <a:extLst>
                      <a:ext uri="{FF2B5EF4-FFF2-40B4-BE49-F238E27FC236}">
                        <a16:creationId xmlns:a16="http://schemas.microsoft.com/office/drawing/2014/main" id="{941F5D2B-8EF1-4055-8B65-9F019B4B96A6}"/>
                      </a:ext>
                    </a:extLst>
                  </p:cNvPr>
                  <p:cNvGrpSpPr/>
                  <p:nvPr/>
                </p:nvGrpSpPr>
                <p:grpSpPr>
                  <a:xfrm>
                    <a:off x="58782" y="223000"/>
                    <a:ext cx="9435" cy="8822"/>
                    <a:chOff x="0" y="0"/>
                    <a:chExt cx="9434" cy="8820"/>
                  </a:xfrm>
                </p:grpSpPr>
                <p:sp>
                  <p:nvSpPr>
                    <p:cNvPr id="1616" name="Line">
                      <a:extLst>
                        <a:ext uri="{FF2B5EF4-FFF2-40B4-BE49-F238E27FC236}">
                          <a16:creationId xmlns:a16="http://schemas.microsoft.com/office/drawing/2014/main" id="{941C0202-DB81-499A-98A8-E96BD9311F5B}"/>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60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17" name="Line">
                      <a:extLst>
                        <a:ext uri="{FF2B5EF4-FFF2-40B4-BE49-F238E27FC236}">
                          <a16:creationId xmlns:a16="http://schemas.microsoft.com/office/drawing/2014/main" id="{EB39EC7D-25ED-410F-971A-04170E8017A3}"/>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515" name="Shape">
                    <a:extLst>
                      <a:ext uri="{FF2B5EF4-FFF2-40B4-BE49-F238E27FC236}">
                        <a16:creationId xmlns:a16="http://schemas.microsoft.com/office/drawing/2014/main" id="{D8F60A81-B555-441E-BCFB-9C3D32B665F7}"/>
                      </a:ext>
                    </a:extLst>
                  </p:cNvPr>
                  <p:cNvGrpSpPr/>
                  <p:nvPr/>
                </p:nvGrpSpPr>
                <p:grpSpPr>
                  <a:xfrm>
                    <a:off x="55918" y="221414"/>
                    <a:ext cx="9437" cy="7208"/>
                    <a:chOff x="-1" y="0"/>
                    <a:chExt cx="9436" cy="7206"/>
                  </a:xfrm>
                </p:grpSpPr>
                <p:sp>
                  <p:nvSpPr>
                    <p:cNvPr id="1614" name="Line">
                      <a:extLst>
                        <a:ext uri="{FF2B5EF4-FFF2-40B4-BE49-F238E27FC236}">
                          <a16:creationId xmlns:a16="http://schemas.microsoft.com/office/drawing/2014/main" id="{D364BA6B-56D3-41F4-9E99-A19108A67BAE}"/>
                        </a:ext>
                      </a:extLst>
                    </p:cNvPr>
                    <p:cNvSpPr/>
                    <p:nvPr/>
                  </p:nvSpPr>
                  <p:spPr>
                    <a:xfrm>
                      <a:off x="-1"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615" name="Line">
                      <a:extLst>
                        <a:ext uri="{FF2B5EF4-FFF2-40B4-BE49-F238E27FC236}">
                          <a16:creationId xmlns:a16="http://schemas.microsoft.com/office/drawing/2014/main" id="{DEED5FBB-A578-4911-B7A9-8B790B58C307}"/>
                        </a:ext>
                      </a:extLst>
                    </p:cNvPr>
                    <p:cNvSpPr/>
                    <p:nvPr/>
                  </p:nvSpPr>
                  <p:spPr>
                    <a:xfrm flipH="1" flipV="1">
                      <a:off x="0"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grpSp>
                <p:nvGrpSpPr>
                  <p:cNvPr id="1516" name="Shape">
                    <a:extLst>
                      <a:ext uri="{FF2B5EF4-FFF2-40B4-BE49-F238E27FC236}">
                        <a16:creationId xmlns:a16="http://schemas.microsoft.com/office/drawing/2014/main" id="{93B8A327-E522-42AE-B1E8-8D65E633C2C5}"/>
                      </a:ext>
                    </a:extLst>
                  </p:cNvPr>
                  <p:cNvGrpSpPr/>
                  <p:nvPr/>
                </p:nvGrpSpPr>
                <p:grpSpPr>
                  <a:xfrm>
                    <a:off x="20817" y="200987"/>
                    <a:ext cx="10414" cy="8821"/>
                    <a:chOff x="-1" y="0"/>
                    <a:chExt cx="10412" cy="8820"/>
                  </a:xfrm>
                </p:grpSpPr>
                <p:sp>
                  <p:nvSpPr>
                    <p:cNvPr id="1612" name="Line">
                      <a:extLst>
                        <a:ext uri="{FF2B5EF4-FFF2-40B4-BE49-F238E27FC236}">
                          <a16:creationId xmlns:a16="http://schemas.microsoft.com/office/drawing/2014/main" id="{10EF5D13-E6C2-4B70-B7F9-38D19E4065F2}"/>
                        </a:ext>
                      </a:extLst>
                    </p:cNvPr>
                    <p:cNvSpPr/>
                    <p:nvPr/>
                  </p:nvSpPr>
                  <p:spPr>
                    <a:xfrm>
                      <a:off x="-1" y="0"/>
                      <a:ext cx="10412"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0" y="21600"/>
                            <a:pt x="2700" y="21600"/>
                          </a:cubicBezTo>
                          <a:cubicBezTo>
                            <a:pt x="5400" y="21600"/>
                            <a:pt x="1350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13" name="Line">
                      <a:extLst>
                        <a:ext uri="{FF2B5EF4-FFF2-40B4-BE49-F238E27FC236}">
                          <a16:creationId xmlns:a16="http://schemas.microsoft.com/office/drawing/2014/main" id="{FE72997A-2066-45AC-9171-B4E313371121}"/>
                        </a:ext>
                      </a:extLst>
                    </p:cNvPr>
                    <p:cNvSpPr/>
                    <p:nvPr/>
                  </p:nvSpPr>
                  <p:spPr>
                    <a:xfrm>
                      <a:off x="-1" y="0"/>
                      <a:ext cx="10412"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3500" y="0"/>
                            <a:pt x="5400" y="21600"/>
                            <a:pt x="2700" y="21600"/>
                          </a:cubicBezTo>
                          <a:cubicBezTo>
                            <a:pt x="0" y="21600"/>
                            <a:pt x="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517" name="Shape">
                    <a:extLst>
                      <a:ext uri="{FF2B5EF4-FFF2-40B4-BE49-F238E27FC236}">
                        <a16:creationId xmlns:a16="http://schemas.microsoft.com/office/drawing/2014/main" id="{2828EBB9-DC9A-46A3-A9A4-E6E39ED6551D}"/>
                      </a:ext>
                    </a:extLst>
                  </p:cNvPr>
                  <p:cNvSpPr/>
                  <p:nvPr/>
                </p:nvSpPr>
                <p:spPr>
                  <a:xfrm>
                    <a:off x="66621" y="97724"/>
                    <a:ext cx="230055" cy="190453"/>
                  </a:xfrm>
                  <a:custGeom>
                    <a:avLst/>
                    <a:gdLst/>
                    <a:ahLst/>
                    <a:cxnLst>
                      <a:cxn ang="0">
                        <a:pos x="wd2" y="hd2"/>
                      </a:cxn>
                      <a:cxn ang="5400000">
                        <a:pos x="wd2" y="hd2"/>
                      </a:cxn>
                      <a:cxn ang="10800000">
                        <a:pos x="wd2" y="hd2"/>
                      </a:cxn>
                      <a:cxn ang="16200000">
                        <a:pos x="wd2" y="hd2"/>
                      </a:cxn>
                    </a:cxnLst>
                    <a:rect l="0" t="0" r="r" b="b"/>
                    <a:pathLst>
                      <a:path w="21600" h="21600" extrusionOk="0">
                        <a:moveTo>
                          <a:pt x="0" y="15285"/>
                        </a:moveTo>
                        <a:cubicBezTo>
                          <a:pt x="234" y="15790"/>
                          <a:pt x="234" y="15790"/>
                          <a:pt x="234" y="15790"/>
                        </a:cubicBezTo>
                        <a:cubicBezTo>
                          <a:pt x="234" y="15790"/>
                          <a:pt x="234" y="15790"/>
                          <a:pt x="234" y="15790"/>
                        </a:cubicBezTo>
                        <a:cubicBezTo>
                          <a:pt x="234" y="16043"/>
                          <a:pt x="352" y="16422"/>
                          <a:pt x="352" y="16548"/>
                        </a:cubicBezTo>
                        <a:cubicBezTo>
                          <a:pt x="821" y="17053"/>
                          <a:pt x="1173" y="17306"/>
                          <a:pt x="1173" y="17558"/>
                        </a:cubicBezTo>
                        <a:cubicBezTo>
                          <a:pt x="1173" y="17558"/>
                          <a:pt x="1173" y="17685"/>
                          <a:pt x="1173" y="17685"/>
                        </a:cubicBezTo>
                        <a:cubicBezTo>
                          <a:pt x="1173" y="17685"/>
                          <a:pt x="1173" y="17811"/>
                          <a:pt x="1173" y="17811"/>
                        </a:cubicBezTo>
                        <a:cubicBezTo>
                          <a:pt x="1173" y="17811"/>
                          <a:pt x="1173" y="17811"/>
                          <a:pt x="1173" y="17811"/>
                        </a:cubicBezTo>
                        <a:cubicBezTo>
                          <a:pt x="1173" y="17937"/>
                          <a:pt x="1173" y="17937"/>
                          <a:pt x="1173" y="17937"/>
                        </a:cubicBezTo>
                        <a:cubicBezTo>
                          <a:pt x="1173" y="18064"/>
                          <a:pt x="1173" y="18064"/>
                          <a:pt x="1173" y="18190"/>
                        </a:cubicBezTo>
                        <a:cubicBezTo>
                          <a:pt x="1173" y="18190"/>
                          <a:pt x="1173" y="18190"/>
                          <a:pt x="1173" y="18190"/>
                        </a:cubicBezTo>
                        <a:cubicBezTo>
                          <a:pt x="1173" y="18569"/>
                          <a:pt x="1173" y="18569"/>
                          <a:pt x="1173" y="18569"/>
                        </a:cubicBezTo>
                        <a:cubicBezTo>
                          <a:pt x="1173" y="18569"/>
                          <a:pt x="1173" y="18569"/>
                          <a:pt x="1173" y="18569"/>
                        </a:cubicBezTo>
                        <a:cubicBezTo>
                          <a:pt x="1173" y="18695"/>
                          <a:pt x="1173" y="18695"/>
                          <a:pt x="1173" y="18695"/>
                        </a:cubicBezTo>
                        <a:cubicBezTo>
                          <a:pt x="1173" y="18695"/>
                          <a:pt x="1173" y="18695"/>
                          <a:pt x="1173" y="18695"/>
                        </a:cubicBezTo>
                        <a:cubicBezTo>
                          <a:pt x="1173" y="18695"/>
                          <a:pt x="1173" y="18695"/>
                          <a:pt x="1173" y="18695"/>
                        </a:cubicBezTo>
                        <a:cubicBezTo>
                          <a:pt x="1173" y="18822"/>
                          <a:pt x="1173" y="18822"/>
                          <a:pt x="1291" y="18948"/>
                        </a:cubicBezTo>
                        <a:cubicBezTo>
                          <a:pt x="1526" y="18695"/>
                          <a:pt x="1643" y="18822"/>
                          <a:pt x="1878" y="18822"/>
                        </a:cubicBezTo>
                        <a:cubicBezTo>
                          <a:pt x="1878" y="18948"/>
                          <a:pt x="1878" y="18948"/>
                          <a:pt x="1878" y="18948"/>
                        </a:cubicBezTo>
                        <a:cubicBezTo>
                          <a:pt x="1995" y="18695"/>
                          <a:pt x="2113" y="18569"/>
                          <a:pt x="2347" y="18569"/>
                        </a:cubicBezTo>
                        <a:cubicBezTo>
                          <a:pt x="2465" y="18569"/>
                          <a:pt x="2582" y="18695"/>
                          <a:pt x="2817" y="18822"/>
                        </a:cubicBezTo>
                        <a:cubicBezTo>
                          <a:pt x="2817" y="18822"/>
                          <a:pt x="2934" y="18822"/>
                          <a:pt x="2934" y="18822"/>
                        </a:cubicBezTo>
                        <a:cubicBezTo>
                          <a:pt x="3052" y="18822"/>
                          <a:pt x="3286" y="18569"/>
                          <a:pt x="3286" y="18569"/>
                        </a:cubicBezTo>
                        <a:cubicBezTo>
                          <a:pt x="3639" y="18316"/>
                          <a:pt x="3756" y="18190"/>
                          <a:pt x="3873" y="18190"/>
                        </a:cubicBezTo>
                        <a:cubicBezTo>
                          <a:pt x="3991" y="18190"/>
                          <a:pt x="3991" y="18190"/>
                          <a:pt x="3991" y="18190"/>
                        </a:cubicBezTo>
                        <a:cubicBezTo>
                          <a:pt x="4343" y="18190"/>
                          <a:pt x="4695" y="19074"/>
                          <a:pt x="4695" y="19453"/>
                        </a:cubicBezTo>
                        <a:cubicBezTo>
                          <a:pt x="4695" y="19453"/>
                          <a:pt x="4813" y="19579"/>
                          <a:pt x="4930" y="19706"/>
                        </a:cubicBezTo>
                        <a:cubicBezTo>
                          <a:pt x="5047" y="19832"/>
                          <a:pt x="5165" y="19958"/>
                          <a:pt x="5165" y="20085"/>
                        </a:cubicBezTo>
                        <a:cubicBezTo>
                          <a:pt x="5165" y="20211"/>
                          <a:pt x="5165" y="20337"/>
                          <a:pt x="4930" y="20337"/>
                        </a:cubicBezTo>
                        <a:cubicBezTo>
                          <a:pt x="4930" y="20337"/>
                          <a:pt x="4930" y="20337"/>
                          <a:pt x="4930" y="20337"/>
                        </a:cubicBezTo>
                        <a:cubicBezTo>
                          <a:pt x="5282" y="20464"/>
                          <a:pt x="5282" y="20843"/>
                          <a:pt x="5399" y="20969"/>
                        </a:cubicBezTo>
                        <a:cubicBezTo>
                          <a:pt x="5399" y="21095"/>
                          <a:pt x="5399" y="21222"/>
                          <a:pt x="5399" y="21222"/>
                        </a:cubicBezTo>
                        <a:cubicBezTo>
                          <a:pt x="5399" y="21348"/>
                          <a:pt x="5517" y="21348"/>
                          <a:pt x="5517" y="21474"/>
                        </a:cubicBezTo>
                        <a:cubicBezTo>
                          <a:pt x="5517" y="21474"/>
                          <a:pt x="5517" y="21474"/>
                          <a:pt x="5517" y="21474"/>
                        </a:cubicBezTo>
                        <a:cubicBezTo>
                          <a:pt x="5517" y="21474"/>
                          <a:pt x="5517" y="21474"/>
                          <a:pt x="5517" y="21474"/>
                        </a:cubicBezTo>
                        <a:cubicBezTo>
                          <a:pt x="5517" y="21474"/>
                          <a:pt x="5517" y="21474"/>
                          <a:pt x="5517" y="21474"/>
                        </a:cubicBezTo>
                        <a:cubicBezTo>
                          <a:pt x="5517" y="21474"/>
                          <a:pt x="5634" y="21474"/>
                          <a:pt x="5634" y="21474"/>
                        </a:cubicBezTo>
                        <a:cubicBezTo>
                          <a:pt x="5634" y="21474"/>
                          <a:pt x="5634" y="21474"/>
                          <a:pt x="5634" y="21474"/>
                        </a:cubicBezTo>
                        <a:cubicBezTo>
                          <a:pt x="5634" y="21474"/>
                          <a:pt x="5634" y="21474"/>
                          <a:pt x="5634" y="21348"/>
                        </a:cubicBezTo>
                        <a:cubicBezTo>
                          <a:pt x="5752" y="21222"/>
                          <a:pt x="5869" y="21095"/>
                          <a:pt x="5986" y="21095"/>
                        </a:cubicBezTo>
                        <a:cubicBezTo>
                          <a:pt x="6104" y="21095"/>
                          <a:pt x="6104" y="21095"/>
                          <a:pt x="6104" y="21095"/>
                        </a:cubicBezTo>
                        <a:cubicBezTo>
                          <a:pt x="6221" y="21095"/>
                          <a:pt x="6221" y="21095"/>
                          <a:pt x="6221" y="21095"/>
                        </a:cubicBezTo>
                        <a:cubicBezTo>
                          <a:pt x="6221" y="21095"/>
                          <a:pt x="6221" y="21095"/>
                          <a:pt x="6221" y="21095"/>
                        </a:cubicBezTo>
                        <a:cubicBezTo>
                          <a:pt x="6339" y="21095"/>
                          <a:pt x="6339" y="21222"/>
                          <a:pt x="6339" y="21222"/>
                        </a:cubicBezTo>
                        <a:cubicBezTo>
                          <a:pt x="6339" y="21222"/>
                          <a:pt x="6339" y="21222"/>
                          <a:pt x="6339" y="21222"/>
                        </a:cubicBezTo>
                        <a:cubicBezTo>
                          <a:pt x="6339" y="21222"/>
                          <a:pt x="6456" y="21222"/>
                          <a:pt x="6456" y="21222"/>
                        </a:cubicBezTo>
                        <a:cubicBezTo>
                          <a:pt x="6456" y="21222"/>
                          <a:pt x="6456" y="21222"/>
                          <a:pt x="6456" y="21348"/>
                        </a:cubicBezTo>
                        <a:cubicBezTo>
                          <a:pt x="6456" y="21348"/>
                          <a:pt x="6456" y="21348"/>
                          <a:pt x="6456" y="21348"/>
                        </a:cubicBezTo>
                        <a:cubicBezTo>
                          <a:pt x="6573" y="21348"/>
                          <a:pt x="6573" y="21348"/>
                          <a:pt x="6573" y="21348"/>
                        </a:cubicBezTo>
                        <a:cubicBezTo>
                          <a:pt x="6573" y="21348"/>
                          <a:pt x="6573" y="21348"/>
                          <a:pt x="6573" y="21474"/>
                        </a:cubicBezTo>
                        <a:cubicBezTo>
                          <a:pt x="6573" y="21474"/>
                          <a:pt x="6573" y="21474"/>
                          <a:pt x="6573" y="21474"/>
                        </a:cubicBezTo>
                        <a:cubicBezTo>
                          <a:pt x="6573" y="21474"/>
                          <a:pt x="6573" y="21474"/>
                          <a:pt x="6691" y="21474"/>
                        </a:cubicBezTo>
                        <a:cubicBezTo>
                          <a:pt x="6691" y="21474"/>
                          <a:pt x="6691" y="21474"/>
                          <a:pt x="6691" y="21474"/>
                        </a:cubicBezTo>
                        <a:cubicBezTo>
                          <a:pt x="6691" y="21474"/>
                          <a:pt x="6691" y="21600"/>
                          <a:pt x="6691" y="21600"/>
                        </a:cubicBezTo>
                        <a:cubicBezTo>
                          <a:pt x="6691" y="21600"/>
                          <a:pt x="6691" y="21600"/>
                          <a:pt x="6691" y="21600"/>
                        </a:cubicBezTo>
                        <a:cubicBezTo>
                          <a:pt x="6808" y="21600"/>
                          <a:pt x="7043" y="21348"/>
                          <a:pt x="7043" y="21222"/>
                        </a:cubicBezTo>
                        <a:cubicBezTo>
                          <a:pt x="7160" y="20843"/>
                          <a:pt x="7865" y="20590"/>
                          <a:pt x="8099" y="20969"/>
                        </a:cubicBezTo>
                        <a:cubicBezTo>
                          <a:pt x="8099" y="20969"/>
                          <a:pt x="8217" y="21095"/>
                          <a:pt x="8099" y="21222"/>
                        </a:cubicBezTo>
                        <a:cubicBezTo>
                          <a:pt x="8099" y="21222"/>
                          <a:pt x="8099" y="21222"/>
                          <a:pt x="8099" y="21348"/>
                        </a:cubicBezTo>
                        <a:cubicBezTo>
                          <a:pt x="8217" y="21222"/>
                          <a:pt x="8217" y="21222"/>
                          <a:pt x="8217" y="21222"/>
                        </a:cubicBezTo>
                        <a:cubicBezTo>
                          <a:pt x="8334" y="21222"/>
                          <a:pt x="8334" y="21095"/>
                          <a:pt x="8452" y="21095"/>
                        </a:cubicBezTo>
                        <a:cubicBezTo>
                          <a:pt x="8452" y="21095"/>
                          <a:pt x="8452" y="21095"/>
                          <a:pt x="8569" y="21095"/>
                        </a:cubicBezTo>
                        <a:cubicBezTo>
                          <a:pt x="8569" y="21095"/>
                          <a:pt x="8569" y="21095"/>
                          <a:pt x="8569" y="21095"/>
                        </a:cubicBezTo>
                        <a:cubicBezTo>
                          <a:pt x="8569" y="21095"/>
                          <a:pt x="8569" y="20969"/>
                          <a:pt x="8569" y="20969"/>
                        </a:cubicBezTo>
                        <a:cubicBezTo>
                          <a:pt x="8686" y="20969"/>
                          <a:pt x="8686" y="20843"/>
                          <a:pt x="8686" y="20843"/>
                        </a:cubicBezTo>
                        <a:cubicBezTo>
                          <a:pt x="8686" y="20716"/>
                          <a:pt x="8686" y="20716"/>
                          <a:pt x="8686" y="20590"/>
                        </a:cubicBezTo>
                        <a:cubicBezTo>
                          <a:pt x="8686" y="20590"/>
                          <a:pt x="8804" y="20590"/>
                          <a:pt x="8804" y="20590"/>
                        </a:cubicBezTo>
                        <a:cubicBezTo>
                          <a:pt x="8804" y="20464"/>
                          <a:pt x="8804" y="20464"/>
                          <a:pt x="8804" y="20337"/>
                        </a:cubicBezTo>
                        <a:cubicBezTo>
                          <a:pt x="8804" y="20337"/>
                          <a:pt x="8804" y="20337"/>
                          <a:pt x="8804" y="20337"/>
                        </a:cubicBezTo>
                        <a:cubicBezTo>
                          <a:pt x="8921" y="20211"/>
                          <a:pt x="8921" y="20211"/>
                          <a:pt x="8921" y="20085"/>
                        </a:cubicBezTo>
                        <a:cubicBezTo>
                          <a:pt x="8921" y="20085"/>
                          <a:pt x="8921" y="19958"/>
                          <a:pt x="8804" y="19832"/>
                        </a:cubicBezTo>
                        <a:cubicBezTo>
                          <a:pt x="8804" y="19579"/>
                          <a:pt x="8686" y="19200"/>
                          <a:pt x="8921" y="19074"/>
                        </a:cubicBezTo>
                        <a:cubicBezTo>
                          <a:pt x="9039" y="19074"/>
                          <a:pt x="9156" y="19074"/>
                          <a:pt x="9273" y="19074"/>
                        </a:cubicBezTo>
                        <a:cubicBezTo>
                          <a:pt x="9626" y="19074"/>
                          <a:pt x="9743" y="18948"/>
                          <a:pt x="9860" y="18695"/>
                        </a:cubicBezTo>
                        <a:cubicBezTo>
                          <a:pt x="9978" y="18569"/>
                          <a:pt x="9978" y="18443"/>
                          <a:pt x="9978" y="18443"/>
                        </a:cubicBezTo>
                        <a:cubicBezTo>
                          <a:pt x="10095" y="18064"/>
                          <a:pt x="10213" y="17937"/>
                          <a:pt x="10330" y="17811"/>
                        </a:cubicBezTo>
                        <a:cubicBezTo>
                          <a:pt x="10330" y="17306"/>
                          <a:pt x="10447" y="16801"/>
                          <a:pt x="10800" y="16674"/>
                        </a:cubicBezTo>
                        <a:cubicBezTo>
                          <a:pt x="10800" y="16548"/>
                          <a:pt x="10800" y="16548"/>
                          <a:pt x="10917" y="16548"/>
                        </a:cubicBezTo>
                        <a:cubicBezTo>
                          <a:pt x="10917" y="16548"/>
                          <a:pt x="11034" y="16674"/>
                          <a:pt x="11034" y="16674"/>
                        </a:cubicBezTo>
                        <a:cubicBezTo>
                          <a:pt x="11152" y="16674"/>
                          <a:pt x="11152" y="16674"/>
                          <a:pt x="11152" y="16674"/>
                        </a:cubicBezTo>
                        <a:cubicBezTo>
                          <a:pt x="11269" y="16801"/>
                          <a:pt x="11504" y="16927"/>
                          <a:pt x="11504" y="16927"/>
                        </a:cubicBezTo>
                        <a:cubicBezTo>
                          <a:pt x="11504" y="16927"/>
                          <a:pt x="11504" y="16927"/>
                          <a:pt x="11504" y="16927"/>
                        </a:cubicBezTo>
                        <a:cubicBezTo>
                          <a:pt x="11621" y="16422"/>
                          <a:pt x="11856" y="16422"/>
                          <a:pt x="11973" y="16295"/>
                        </a:cubicBezTo>
                        <a:cubicBezTo>
                          <a:pt x="12091" y="16295"/>
                          <a:pt x="12091" y="16295"/>
                          <a:pt x="12091" y="16169"/>
                        </a:cubicBezTo>
                        <a:cubicBezTo>
                          <a:pt x="12208" y="15790"/>
                          <a:pt x="12443" y="15537"/>
                          <a:pt x="12678" y="15537"/>
                        </a:cubicBezTo>
                        <a:cubicBezTo>
                          <a:pt x="12795" y="15537"/>
                          <a:pt x="12913" y="15664"/>
                          <a:pt x="13030" y="15664"/>
                        </a:cubicBezTo>
                        <a:cubicBezTo>
                          <a:pt x="13147" y="15664"/>
                          <a:pt x="13265" y="15664"/>
                          <a:pt x="13265" y="15664"/>
                        </a:cubicBezTo>
                        <a:cubicBezTo>
                          <a:pt x="13265" y="15285"/>
                          <a:pt x="13617" y="15158"/>
                          <a:pt x="13852" y="15158"/>
                        </a:cubicBezTo>
                        <a:cubicBezTo>
                          <a:pt x="14086" y="15158"/>
                          <a:pt x="14321" y="15032"/>
                          <a:pt x="14556" y="14906"/>
                        </a:cubicBezTo>
                        <a:cubicBezTo>
                          <a:pt x="14556" y="14779"/>
                          <a:pt x="14673" y="14779"/>
                          <a:pt x="14791" y="14653"/>
                        </a:cubicBezTo>
                        <a:cubicBezTo>
                          <a:pt x="15026" y="14527"/>
                          <a:pt x="15260" y="14274"/>
                          <a:pt x="15495" y="14274"/>
                        </a:cubicBezTo>
                        <a:cubicBezTo>
                          <a:pt x="15613" y="14274"/>
                          <a:pt x="15730" y="14400"/>
                          <a:pt x="15730" y="14400"/>
                        </a:cubicBezTo>
                        <a:cubicBezTo>
                          <a:pt x="15847" y="14527"/>
                          <a:pt x="15965" y="14527"/>
                          <a:pt x="16434" y="14527"/>
                        </a:cubicBezTo>
                        <a:cubicBezTo>
                          <a:pt x="16552" y="14527"/>
                          <a:pt x="16552" y="14527"/>
                          <a:pt x="16552" y="14527"/>
                        </a:cubicBezTo>
                        <a:cubicBezTo>
                          <a:pt x="16904" y="14527"/>
                          <a:pt x="17139" y="14527"/>
                          <a:pt x="17139" y="14527"/>
                        </a:cubicBezTo>
                        <a:cubicBezTo>
                          <a:pt x="17139" y="14527"/>
                          <a:pt x="17256" y="14527"/>
                          <a:pt x="17256" y="14527"/>
                        </a:cubicBezTo>
                        <a:cubicBezTo>
                          <a:pt x="17256" y="14527"/>
                          <a:pt x="17256" y="14400"/>
                          <a:pt x="17373" y="14400"/>
                        </a:cubicBezTo>
                        <a:cubicBezTo>
                          <a:pt x="17491" y="14274"/>
                          <a:pt x="17608" y="14274"/>
                          <a:pt x="17843" y="14148"/>
                        </a:cubicBezTo>
                        <a:cubicBezTo>
                          <a:pt x="17960" y="14148"/>
                          <a:pt x="18195" y="14022"/>
                          <a:pt x="18430" y="14148"/>
                        </a:cubicBezTo>
                        <a:cubicBezTo>
                          <a:pt x="18430" y="14148"/>
                          <a:pt x="18547" y="14148"/>
                          <a:pt x="18665" y="14148"/>
                        </a:cubicBezTo>
                        <a:cubicBezTo>
                          <a:pt x="18899" y="14148"/>
                          <a:pt x="19252" y="14022"/>
                          <a:pt x="19604" y="14022"/>
                        </a:cubicBezTo>
                        <a:cubicBezTo>
                          <a:pt x="19956" y="13895"/>
                          <a:pt x="20191" y="13895"/>
                          <a:pt x="20426" y="13895"/>
                        </a:cubicBezTo>
                        <a:cubicBezTo>
                          <a:pt x="20660" y="13895"/>
                          <a:pt x="20778" y="13769"/>
                          <a:pt x="21013" y="13516"/>
                        </a:cubicBezTo>
                        <a:cubicBezTo>
                          <a:pt x="21013" y="13390"/>
                          <a:pt x="21013" y="13390"/>
                          <a:pt x="21130" y="13264"/>
                        </a:cubicBezTo>
                        <a:cubicBezTo>
                          <a:pt x="21130" y="13264"/>
                          <a:pt x="21130" y="13264"/>
                          <a:pt x="21130" y="13264"/>
                        </a:cubicBezTo>
                        <a:cubicBezTo>
                          <a:pt x="21130" y="13137"/>
                          <a:pt x="21247" y="13011"/>
                          <a:pt x="21247" y="12885"/>
                        </a:cubicBezTo>
                        <a:cubicBezTo>
                          <a:pt x="21365" y="12632"/>
                          <a:pt x="21365" y="12506"/>
                          <a:pt x="21365" y="12379"/>
                        </a:cubicBezTo>
                        <a:cubicBezTo>
                          <a:pt x="21482" y="12379"/>
                          <a:pt x="21482" y="12379"/>
                          <a:pt x="21482" y="12253"/>
                        </a:cubicBezTo>
                        <a:cubicBezTo>
                          <a:pt x="21482" y="12253"/>
                          <a:pt x="21482" y="12253"/>
                          <a:pt x="21482" y="12253"/>
                        </a:cubicBezTo>
                        <a:cubicBezTo>
                          <a:pt x="21482" y="12127"/>
                          <a:pt x="21482" y="12127"/>
                          <a:pt x="21482" y="12127"/>
                        </a:cubicBezTo>
                        <a:cubicBezTo>
                          <a:pt x="21482" y="12127"/>
                          <a:pt x="21482" y="12127"/>
                          <a:pt x="21482" y="12001"/>
                        </a:cubicBezTo>
                        <a:cubicBezTo>
                          <a:pt x="21482" y="12001"/>
                          <a:pt x="21482" y="12001"/>
                          <a:pt x="21482" y="12001"/>
                        </a:cubicBezTo>
                        <a:cubicBezTo>
                          <a:pt x="21482" y="11874"/>
                          <a:pt x="21482" y="11874"/>
                          <a:pt x="21482" y="11748"/>
                        </a:cubicBezTo>
                        <a:cubicBezTo>
                          <a:pt x="21482" y="11748"/>
                          <a:pt x="21482" y="11748"/>
                          <a:pt x="21482" y="11748"/>
                        </a:cubicBezTo>
                        <a:cubicBezTo>
                          <a:pt x="21482" y="11622"/>
                          <a:pt x="21482" y="11495"/>
                          <a:pt x="21482" y="11369"/>
                        </a:cubicBezTo>
                        <a:cubicBezTo>
                          <a:pt x="21482" y="11369"/>
                          <a:pt x="21482" y="11369"/>
                          <a:pt x="21600" y="11369"/>
                        </a:cubicBezTo>
                        <a:cubicBezTo>
                          <a:pt x="21600" y="11243"/>
                          <a:pt x="21600" y="11116"/>
                          <a:pt x="21600" y="10990"/>
                        </a:cubicBezTo>
                        <a:cubicBezTo>
                          <a:pt x="21600" y="10864"/>
                          <a:pt x="21600" y="10864"/>
                          <a:pt x="21600" y="10864"/>
                        </a:cubicBezTo>
                        <a:cubicBezTo>
                          <a:pt x="21600" y="10736"/>
                          <a:pt x="21600" y="10610"/>
                          <a:pt x="21600" y="10484"/>
                        </a:cubicBezTo>
                        <a:cubicBezTo>
                          <a:pt x="21600" y="10357"/>
                          <a:pt x="21600" y="10357"/>
                          <a:pt x="21600" y="10231"/>
                        </a:cubicBezTo>
                        <a:cubicBezTo>
                          <a:pt x="21600" y="10105"/>
                          <a:pt x="21600" y="9978"/>
                          <a:pt x="21600" y="9726"/>
                        </a:cubicBezTo>
                        <a:cubicBezTo>
                          <a:pt x="21600" y="9726"/>
                          <a:pt x="21600" y="9726"/>
                          <a:pt x="21600" y="9599"/>
                        </a:cubicBezTo>
                        <a:cubicBezTo>
                          <a:pt x="21600" y="9473"/>
                          <a:pt x="21600" y="9221"/>
                          <a:pt x="21600" y="9094"/>
                        </a:cubicBezTo>
                        <a:cubicBezTo>
                          <a:pt x="21600" y="8968"/>
                          <a:pt x="21600" y="8968"/>
                          <a:pt x="21600" y="8968"/>
                        </a:cubicBezTo>
                        <a:cubicBezTo>
                          <a:pt x="21247" y="9094"/>
                          <a:pt x="20895" y="9094"/>
                          <a:pt x="20778" y="9094"/>
                        </a:cubicBezTo>
                        <a:cubicBezTo>
                          <a:pt x="20778" y="9221"/>
                          <a:pt x="20660" y="9221"/>
                          <a:pt x="20660" y="9221"/>
                        </a:cubicBezTo>
                        <a:cubicBezTo>
                          <a:pt x="20426" y="9221"/>
                          <a:pt x="20426" y="9221"/>
                          <a:pt x="20426" y="9221"/>
                        </a:cubicBezTo>
                        <a:cubicBezTo>
                          <a:pt x="20426" y="8968"/>
                          <a:pt x="20426" y="8968"/>
                          <a:pt x="20426" y="8968"/>
                        </a:cubicBezTo>
                        <a:cubicBezTo>
                          <a:pt x="20426" y="8968"/>
                          <a:pt x="20426" y="7957"/>
                          <a:pt x="19839" y="7705"/>
                        </a:cubicBezTo>
                        <a:cubicBezTo>
                          <a:pt x="19252" y="7326"/>
                          <a:pt x="18430" y="7200"/>
                          <a:pt x="18430" y="7200"/>
                        </a:cubicBezTo>
                        <a:cubicBezTo>
                          <a:pt x="18313" y="7200"/>
                          <a:pt x="18313" y="7200"/>
                          <a:pt x="18313" y="7200"/>
                        </a:cubicBezTo>
                        <a:cubicBezTo>
                          <a:pt x="18313" y="7073"/>
                          <a:pt x="18313" y="7073"/>
                          <a:pt x="18313" y="7073"/>
                        </a:cubicBezTo>
                        <a:cubicBezTo>
                          <a:pt x="18313" y="7073"/>
                          <a:pt x="17843" y="6189"/>
                          <a:pt x="17491" y="5810"/>
                        </a:cubicBezTo>
                        <a:cubicBezTo>
                          <a:pt x="17256" y="5557"/>
                          <a:pt x="13852" y="3157"/>
                          <a:pt x="9391" y="0"/>
                        </a:cubicBezTo>
                        <a:cubicBezTo>
                          <a:pt x="7513" y="0"/>
                          <a:pt x="7513" y="0"/>
                          <a:pt x="7513" y="0"/>
                        </a:cubicBezTo>
                        <a:cubicBezTo>
                          <a:pt x="8804" y="12127"/>
                          <a:pt x="8804" y="12127"/>
                          <a:pt x="8804" y="12127"/>
                        </a:cubicBezTo>
                        <a:cubicBezTo>
                          <a:pt x="9156" y="12632"/>
                          <a:pt x="9156" y="12632"/>
                          <a:pt x="9156" y="12632"/>
                        </a:cubicBezTo>
                        <a:cubicBezTo>
                          <a:pt x="9156" y="12758"/>
                          <a:pt x="9156" y="12758"/>
                          <a:pt x="9156" y="12758"/>
                        </a:cubicBezTo>
                        <a:cubicBezTo>
                          <a:pt x="9273" y="13516"/>
                          <a:pt x="9156" y="14022"/>
                          <a:pt x="8921" y="14148"/>
                        </a:cubicBezTo>
                        <a:cubicBezTo>
                          <a:pt x="8804" y="14274"/>
                          <a:pt x="8686" y="14274"/>
                          <a:pt x="6104" y="14274"/>
                        </a:cubicBezTo>
                        <a:cubicBezTo>
                          <a:pt x="5165" y="14274"/>
                          <a:pt x="4226" y="14274"/>
                          <a:pt x="3756" y="14274"/>
                        </a:cubicBezTo>
                        <a:cubicBezTo>
                          <a:pt x="3756" y="14274"/>
                          <a:pt x="3639" y="14274"/>
                          <a:pt x="3639" y="14274"/>
                        </a:cubicBezTo>
                        <a:cubicBezTo>
                          <a:pt x="3521" y="14274"/>
                          <a:pt x="3052" y="14527"/>
                          <a:pt x="2817" y="14527"/>
                        </a:cubicBezTo>
                        <a:cubicBezTo>
                          <a:pt x="2582" y="14527"/>
                          <a:pt x="2465" y="14527"/>
                          <a:pt x="2230" y="14400"/>
                        </a:cubicBezTo>
                        <a:cubicBezTo>
                          <a:pt x="2230" y="14400"/>
                          <a:pt x="2113" y="14400"/>
                          <a:pt x="1995" y="14400"/>
                        </a:cubicBezTo>
                        <a:cubicBezTo>
                          <a:pt x="1995" y="14400"/>
                          <a:pt x="1995" y="14400"/>
                          <a:pt x="1995" y="14400"/>
                        </a:cubicBezTo>
                        <a:cubicBezTo>
                          <a:pt x="1995" y="14527"/>
                          <a:pt x="1878" y="14906"/>
                          <a:pt x="1643" y="14906"/>
                        </a:cubicBezTo>
                        <a:cubicBezTo>
                          <a:pt x="1408" y="14906"/>
                          <a:pt x="1291" y="14779"/>
                          <a:pt x="1056" y="14527"/>
                        </a:cubicBezTo>
                        <a:cubicBezTo>
                          <a:pt x="821" y="14274"/>
                          <a:pt x="704" y="14274"/>
                          <a:pt x="704" y="14274"/>
                        </a:cubicBezTo>
                        <a:cubicBezTo>
                          <a:pt x="704" y="14274"/>
                          <a:pt x="586" y="14400"/>
                          <a:pt x="586" y="14653"/>
                        </a:cubicBezTo>
                        <a:cubicBezTo>
                          <a:pt x="586" y="14779"/>
                          <a:pt x="586" y="14779"/>
                          <a:pt x="586" y="14906"/>
                        </a:cubicBezTo>
                        <a:cubicBezTo>
                          <a:pt x="586" y="14906"/>
                          <a:pt x="586" y="14906"/>
                          <a:pt x="586" y="14906"/>
                        </a:cubicBezTo>
                        <a:cubicBezTo>
                          <a:pt x="586" y="14906"/>
                          <a:pt x="469" y="15032"/>
                          <a:pt x="469" y="15032"/>
                        </a:cubicBezTo>
                        <a:cubicBezTo>
                          <a:pt x="469" y="15032"/>
                          <a:pt x="469" y="15032"/>
                          <a:pt x="469" y="15032"/>
                        </a:cubicBezTo>
                        <a:cubicBezTo>
                          <a:pt x="352" y="15158"/>
                          <a:pt x="352" y="15158"/>
                          <a:pt x="352" y="15158"/>
                        </a:cubicBezTo>
                        <a:cubicBezTo>
                          <a:pt x="234" y="15158"/>
                          <a:pt x="234" y="15158"/>
                          <a:pt x="234" y="15285"/>
                        </a:cubicBezTo>
                        <a:cubicBezTo>
                          <a:pt x="234" y="15285"/>
                          <a:pt x="117" y="15285"/>
                          <a:pt x="0" y="15285"/>
                        </a:cubicBezTo>
                        <a:cubicBezTo>
                          <a:pt x="0" y="15285"/>
                          <a:pt x="0" y="15285"/>
                          <a:pt x="0" y="15285"/>
                        </a:cubicBezTo>
                        <a:cubicBezTo>
                          <a:pt x="0" y="15285"/>
                          <a:pt x="0" y="15285"/>
                          <a:pt x="0" y="15285"/>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518" name="Shape">
                    <a:extLst>
                      <a:ext uri="{FF2B5EF4-FFF2-40B4-BE49-F238E27FC236}">
                        <a16:creationId xmlns:a16="http://schemas.microsoft.com/office/drawing/2014/main" id="{681CD914-0E9F-4159-AD93-368C928E4F32}"/>
                      </a:ext>
                    </a:extLst>
                  </p:cNvPr>
                  <p:cNvGrpSpPr/>
                  <p:nvPr/>
                </p:nvGrpSpPr>
                <p:grpSpPr>
                  <a:xfrm>
                    <a:off x="257084" y="156961"/>
                    <a:ext cx="9436" cy="8821"/>
                    <a:chOff x="0" y="0"/>
                    <a:chExt cx="9435" cy="8820"/>
                  </a:xfrm>
                </p:grpSpPr>
                <p:sp>
                  <p:nvSpPr>
                    <p:cNvPr id="1610" name="Line">
                      <a:extLst>
                        <a:ext uri="{FF2B5EF4-FFF2-40B4-BE49-F238E27FC236}">
                          <a16:creationId xmlns:a16="http://schemas.microsoft.com/office/drawing/2014/main" id="{D6D86AA2-8601-43B0-9A72-08C3E27129AB}"/>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11" name="Line">
                      <a:extLst>
                        <a:ext uri="{FF2B5EF4-FFF2-40B4-BE49-F238E27FC236}">
                          <a16:creationId xmlns:a16="http://schemas.microsoft.com/office/drawing/2014/main" id="{DA1AEFD8-06AA-4489-88B6-3D57D8AABE8F}"/>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519" name="Shape">
                    <a:extLst>
                      <a:ext uri="{FF2B5EF4-FFF2-40B4-BE49-F238E27FC236}">
                        <a16:creationId xmlns:a16="http://schemas.microsoft.com/office/drawing/2014/main" id="{A1BE63DB-3DE7-4022-B685-8B86817794D4}"/>
                      </a:ext>
                    </a:extLst>
                  </p:cNvPr>
                  <p:cNvSpPr/>
                  <p:nvPr/>
                </p:nvSpPr>
                <p:spPr>
                  <a:xfrm>
                    <a:off x="287273" y="173231"/>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085" y="21600"/>
                          <a:pt x="12342" y="21600"/>
                          <a:pt x="21600" y="0"/>
                        </a:cubicBezTo>
                        <a:cubicBezTo>
                          <a:pt x="21600" y="0"/>
                          <a:pt x="21600" y="0"/>
                          <a:pt x="21600" y="0"/>
                        </a:cubicBezTo>
                        <a:cubicBezTo>
                          <a:pt x="12342" y="21600"/>
                          <a:pt x="3085" y="21600"/>
                          <a:pt x="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20" name="Circle">
                    <a:extLst>
                      <a:ext uri="{FF2B5EF4-FFF2-40B4-BE49-F238E27FC236}">
                        <a16:creationId xmlns:a16="http://schemas.microsoft.com/office/drawing/2014/main" id="{BB0FEC68-A94C-488C-A049-CF2914870536}"/>
                      </a:ext>
                    </a:extLst>
                  </p:cNvPr>
                  <p:cNvSpPr/>
                  <p:nvPr/>
                </p:nvSpPr>
                <p:spPr>
                  <a:xfrm>
                    <a:off x="62425" y="228742"/>
                    <a:ext cx="9434" cy="8820"/>
                  </a:xfrm>
                  <a:prstGeom prst="ellips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521" name="Shape">
                    <a:extLst>
                      <a:ext uri="{FF2B5EF4-FFF2-40B4-BE49-F238E27FC236}">
                        <a16:creationId xmlns:a16="http://schemas.microsoft.com/office/drawing/2014/main" id="{CE88CBB0-205E-453B-95A1-6EAE6FE95CBC}"/>
                      </a:ext>
                    </a:extLst>
                  </p:cNvPr>
                  <p:cNvGrpSpPr/>
                  <p:nvPr/>
                </p:nvGrpSpPr>
                <p:grpSpPr>
                  <a:xfrm>
                    <a:off x="123061" y="280665"/>
                    <a:ext cx="9436" cy="8821"/>
                    <a:chOff x="0" y="0"/>
                    <a:chExt cx="9435" cy="8820"/>
                  </a:xfrm>
                </p:grpSpPr>
                <p:sp>
                  <p:nvSpPr>
                    <p:cNvPr id="1608" name="Line">
                      <a:extLst>
                        <a:ext uri="{FF2B5EF4-FFF2-40B4-BE49-F238E27FC236}">
                          <a16:creationId xmlns:a16="http://schemas.microsoft.com/office/drawing/2014/main" id="{827D953E-72D6-4A20-BF9B-597BF91F86CD}"/>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10801"/>
                            <a:pt x="14401"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09" name="Line">
                      <a:extLst>
                        <a:ext uri="{FF2B5EF4-FFF2-40B4-BE49-F238E27FC236}">
                          <a16:creationId xmlns:a16="http://schemas.microsoft.com/office/drawing/2014/main" id="{05CB2685-470A-446D-B68A-418D710D6AEF}"/>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01" y="0"/>
                            <a:pt x="7200" y="10801"/>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522" name="Shape">
                    <a:extLst>
                      <a:ext uri="{FF2B5EF4-FFF2-40B4-BE49-F238E27FC236}">
                        <a16:creationId xmlns:a16="http://schemas.microsoft.com/office/drawing/2014/main" id="{6AF1CDDD-A1FF-46C4-AFE1-85580DF4D5CE}"/>
                      </a:ext>
                    </a:extLst>
                  </p:cNvPr>
                  <p:cNvGrpSpPr/>
                  <p:nvPr/>
                </p:nvGrpSpPr>
                <p:grpSpPr>
                  <a:xfrm>
                    <a:off x="128006" y="279947"/>
                    <a:ext cx="9435" cy="8821"/>
                    <a:chOff x="0" y="0"/>
                    <a:chExt cx="9434" cy="8820"/>
                  </a:xfrm>
                </p:grpSpPr>
                <p:sp>
                  <p:nvSpPr>
                    <p:cNvPr id="1606" name="Line">
                      <a:extLst>
                        <a:ext uri="{FF2B5EF4-FFF2-40B4-BE49-F238E27FC236}">
                          <a16:creationId xmlns:a16="http://schemas.microsoft.com/office/drawing/2014/main" id="{BEAEBF2B-669D-47D0-8E40-788A14FC0869}"/>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60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07" name="Line">
                      <a:extLst>
                        <a:ext uri="{FF2B5EF4-FFF2-40B4-BE49-F238E27FC236}">
                          <a16:creationId xmlns:a16="http://schemas.microsoft.com/office/drawing/2014/main" id="{326EE7A8-D44E-43BD-B479-6F62B41078E3}"/>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523" name="Shape">
                    <a:extLst>
                      <a:ext uri="{FF2B5EF4-FFF2-40B4-BE49-F238E27FC236}">
                        <a16:creationId xmlns:a16="http://schemas.microsoft.com/office/drawing/2014/main" id="{73A81BFB-C6B5-49DE-9039-CCA7D544B891}"/>
                      </a:ext>
                    </a:extLst>
                  </p:cNvPr>
                  <p:cNvSpPr/>
                  <p:nvPr/>
                </p:nvSpPr>
                <p:spPr>
                  <a:xfrm>
                    <a:off x="120198" y="281621"/>
                    <a:ext cx="9434" cy="88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0801"/>
                          <a:pt x="0" y="10801"/>
                          <a:pt x="0" y="0"/>
                        </a:cubicBezTo>
                        <a:cubicBezTo>
                          <a:pt x="0" y="10801"/>
                          <a:pt x="21600" y="10801"/>
                          <a:pt x="21600" y="10801"/>
                        </a:cubicBezTo>
                        <a:cubicBezTo>
                          <a:pt x="21600" y="21600"/>
                          <a:pt x="21600" y="21600"/>
                          <a:pt x="2160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524" name="Shape">
                    <a:extLst>
                      <a:ext uri="{FF2B5EF4-FFF2-40B4-BE49-F238E27FC236}">
                        <a16:creationId xmlns:a16="http://schemas.microsoft.com/office/drawing/2014/main" id="{8B52604C-942B-4342-93BF-E591E55698C3}"/>
                      </a:ext>
                    </a:extLst>
                  </p:cNvPr>
                  <p:cNvGrpSpPr/>
                  <p:nvPr/>
                </p:nvGrpSpPr>
                <p:grpSpPr>
                  <a:xfrm>
                    <a:off x="67109" y="226200"/>
                    <a:ext cx="9436" cy="7207"/>
                    <a:chOff x="0" y="0"/>
                    <a:chExt cx="9435" cy="7206"/>
                  </a:xfrm>
                </p:grpSpPr>
                <p:sp>
                  <p:nvSpPr>
                    <p:cNvPr id="1604" name="Line">
                      <a:extLst>
                        <a:ext uri="{FF2B5EF4-FFF2-40B4-BE49-F238E27FC236}">
                          <a16:creationId xmlns:a16="http://schemas.microsoft.com/office/drawing/2014/main" id="{EA622ED6-61C1-4D7F-AD26-4A5DB3929928}"/>
                        </a:ext>
                      </a:extLst>
                    </p:cNvPr>
                    <p:cNvSpPr/>
                    <p:nvPr/>
                  </p:nvSpPr>
                  <p:spPr>
                    <a:xfrm flipH="1">
                      <a:off x="0"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605" name="Line">
                      <a:extLst>
                        <a:ext uri="{FF2B5EF4-FFF2-40B4-BE49-F238E27FC236}">
                          <a16:creationId xmlns:a16="http://schemas.microsoft.com/office/drawing/2014/main" id="{9802DC75-E775-4D27-8829-BB617F684F12}"/>
                        </a:ext>
                      </a:extLst>
                    </p:cNvPr>
                    <p:cNvSpPr/>
                    <p:nvPr/>
                  </p:nvSpPr>
                  <p:spPr>
                    <a:xfrm flipV="1">
                      <a:off x="0" y="0"/>
                      <a:ext cx="9434"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grpSp>
                <p:nvGrpSpPr>
                  <p:cNvPr id="1525" name="Shape">
                    <a:extLst>
                      <a:ext uri="{FF2B5EF4-FFF2-40B4-BE49-F238E27FC236}">
                        <a16:creationId xmlns:a16="http://schemas.microsoft.com/office/drawing/2014/main" id="{25F670A5-C951-4E4F-BC38-DD458C838DCC}"/>
                      </a:ext>
                    </a:extLst>
                  </p:cNvPr>
                  <p:cNvGrpSpPr/>
                  <p:nvPr/>
                </p:nvGrpSpPr>
                <p:grpSpPr>
                  <a:xfrm>
                    <a:off x="75697" y="223000"/>
                    <a:ext cx="9436" cy="8822"/>
                    <a:chOff x="0" y="0"/>
                    <a:chExt cx="9435" cy="8820"/>
                  </a:xfrm>
                </p:grpSpPr>
                <p:sp>
                  <p:nvSpPr>
                    <p:cNvPr id="1602" name="Line">
                      <a:extLst>
                        <a:ext uri="{FF2B5EF4-FFF2-40B4-BE49-F238E27FC236}">
                          <a16:creationId xmlns:a16="http://schemas.microsoft.com/office/drawing/2014/main" id="{FFB00B15-3F3F-4888-9B37-332F2CD953C2}"/>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8640" y="14400"/>
                            <a:pt x="1296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603" name="Line">
                      <a:extLst>
                        <a:ext uri="{FF2B5EF4-FFF2-40B4-BE49-F238E27FC236}">
                          <a16:creationId xmlns:a16="http://schemas.microsoft.com/office/drawing/2014/main" id="{969EED64-191E-4E78-B529-77F5DB480430}"/>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2960" y="21600"/>
                            <a:pt x="8640" y="144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526" name="Shape">
                    <a:extLst>
                      <a:ext uri="{FF2B5EF4-FFF2-40B4-BE49-F238E27FC236}">
                        <a16:creationId xmlns:a16="http://schemas.microsoft.com/office/drawing/2014/main" id="{3388A258-E893-4B45-A7D1-43E4E14290BF}"/>
                      </a:ext>
                    </a:extLst>
                  </p:cNvPr>
                  <p:cNvGrpSpPr/>
                  <p:nvPr/>
                </p:nvGrpSpPr>
                <p:grpSpPr>
                  <a:xfrm>
                    <a:off x="66589" y="227157"/>
                    <a:ext cx="9436" cy="7207"/>
                    <a:chOff x="0" y="0"/>
                    <a:chExt cx="9434" cy="7206"/>
                  </a:xfrm>
                </p:grpSpPr>
                <p:sp>
                  <p:nvSpPr>
                    <p:cNvPr id="1600" name="Line">
                      <a:extLst>
                        <a:ext uri="{FF2B5EF4-FFF2-40B4-BE49-F238E27FC236}">
                          <a16:creationId xmlns:a16="http://schemas.microsoft.com/office/drawing/2014/main" id="{E0BE39D4-BBAC-43D0-ACC0-F92089B28FFD}"/>
                        </a:ext>
                      </a:extLst>
                    </p:cNvPr>
                    <p:cNvSpPr/>
                    <p:nvPr/>
                  </p:nvSpPr>
                  <p:spPr>
                    <a:xfrm flipV="1">
                      <a:off x="0" y="0"/>
                      <a:ext cx="9433"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601" name="Line">
                      <a:extLst>
                        <a:ext uri="{FF2B5EF4-FFF2-40B4-BE49-F238E27FC236}">
                          <a16:creationId xmlns:a16="http://schemas.microsoft.com/office/drawing/2014/main" id="{DFFFB4AD-7AE7-4815-8D37-0C763C7D68DC}"/>
                        </a:ext>
                      </a:extLst>
                    </p:cNvPr>
                    <p:cNvSpPr/>
                    <p:nvPr/>
                  </p:nvSpPr>
                  <p:spPr>
                    <a:xfrm flipH="1">
                      <a:off x="0" y="0"/>
                      <a:ext cx="9434"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sp>
                <p:nvSpPr>
                  <p:cNvPr id="1527" name="Shape">
                    <a:extLst>
                      <a:ext uri="{FF2B5EF4-FFF2-40B4-BE49-F238E27FC236}">
                        <a16:creationId xmlns:a16="http://schemas.microsoft.com/office/drawing/2014/main" id="{62A92937-4CF1-4297-A813-028A3032A918}"/>
                      </a:ext>
                    </a:extLst>
                  </p:cNvPr>
                  <p:cNvSpPr/>
                  <p:nvPr/>
                </p:nvSpPr>
                <p:spPr>
                  <a:xfrm>
                    <a:off x="161868" y="227887"/>
                    <a:ext cx="110860" cy="66517"/>
                  </a:xfrm>
                  <a:custGeom>
                    <a:avLst/>
                    <a:gdLst/>
                    <a:ahLst/>
                    <a:cxnLst>
                      <a:cxn ang="0">
                        <a:pos x="wd2" y="hd2"/>
                      </a:cxn>
                      <a:cxn ang="5400000">
                        <a:pos x="wd2" y="hd2"/>
                      </a:cxn>
                      <a:cxn ang="10800000">
                        <a:pos x="wd2" y="hd2"/>
                      </a:cxn>
                      <a:cxn ang="16200000">
                        <a:pos x="wd2" y="hd2"/>
                      </a:cxn>
                    </a:cxnLst>
                    <a:rect l="0" t="0" r="r" b="b"/>
                    <a:pathLst>
                      <a:path w="21600" h="21600" extrusionOk="0">
                        <a:moveTo>
                          <a:pt x="21600" y="12814"/>
                        </a:moveTo>
                        <a:cubicBezTo>
                          <a:pt x="21355" y="12814"/>
                          <a:pt x="21355" y="12814"/>
                          <a:pt x="21355" y="12814"/>
                        </a:cubicBezTo>
                        <a:cubicBezTo>
                          <a:pt x="21355" y="12814"/>
                          <a:pt x="21355" y="12814"/>
                          <a:pt x="21355" y="12814"/>
                        </a:cubicBezTo>
                        <a:cubicBezTo>
                          <a:pt x="21355" y="12814"/>
                          <a:pt x="21110" y="12814"/>
                          <a:pt x="21110" y="12814"/>
                        </a:cubicBezTo>
                        <a:cubicBezTo>
                          <a:pt x="21110" y="12814"/>
                          <a:pt x="21110" y="12814"/>
                          <a:pt x="21110" y="12814"/>
                        </a:cubicBezTo>
                        <a:cubicBezTo>
                          <a:pt x="21110" y="12814"/>
                          <a:pt x="21110" y="12814"/>
                          <a:pt x="21110" y="12448"/>
                        </a:cubicBezTo>
                        <a:cubicBezTo>
                          <a:pt x="20864" y="12448"/>
                          <a:pt x="20864" y="12448"/>
                          <a:pt x="20864" y="12448"/>
                        </a:cubicBezTo>
                        <a:cubicBezTo>
                          <a:pt x="20619" y="12448"/>
                          <a:pt x="20619" y="12448"/>
                          <a:pt x="20619" y="12448"/>
                        </a:cubicBezTo>
                        <a:cubicBezTo>
                          <a:pt x="20619" y="12448"/>
                          <a:pt x="20619" y="12448"/>
                          <a:pt x="20619" y="12448"/>
                        </a:cubicBezTo>
                        <a:cubicBezTo>
                          <a:pt x="20373" y="12082"/>
                          <a:pt x="20373" y="11350"/>
                          <a:pt x="20373" y="10616"/>
                        </a:cubicBezTo>
                        <a:cubicBezTo>
                          <a:pt x="20373" y="10616"/>
                          <a:pt x="20373" y="10616"/>
                          <a:pt x="20373" y="10250"/>
                        </a:cubicBezTo>
                        <a:cubicBezTo>
                          <a:pt x="19882" y="10616"/>
                          <a:pt x="19391" y="10616"/>
                          <a:pt x="19146" y="10616"/>
                        </a:cubicBezTo>
                        <a:cubicBezTo>
                          <a:pt x="18655" y="10250"/>
                          <a:pt x="18655" y="9884"/>
                          <a:pt x="18410" y="9518"/>
                        </a:cubicBezTo>
                        <a:cubicBezTo>
                          <a:pt x="18410" y="9518"/>
                          <a:pt x="18164" y="9152"/>
                          <a:pt x="18164" y="9152"/>
                        </a:cubicBezTo>
                        <a:cubicBezTo>
                          <a:pt x="18164" y="9152"/>
                          <a:pt x="18164" y="9152"/>
                          <a:pt x="18164" y="9152"/>
                        </a:cubicBezTo>
                        <a:cubicBezTo>
                          <a:pt x="17182" y="9152"/>
                          <a:pt x="17182" y="7322"/>
                          <a:pt x="17182" y="6955"/>
                        </a:cubicBezTo>
                        <a:cubicBezTo>
                          <a:pt x="17182" y="6589"/>
                          <a:pt x="16446" y="5491"/>
                          <a:pt x="16200" y="5491"/>
                        </a:cubicBezTo>
                        <a:cubicBezTo>
                          <a:pt x="16200" y="5125"/>
                          <a:pt x="16200" y="5125"/>
                          <a:pt x="16200" y="5125"/>
                        </a:cubicBezTo>
                        <a:cubicBezTo>
                          <a:pt x="15710" y="4759"/>
                          <a:pt x="15464" y="4027"/>
                          <a:pt x="15464" y="3294"/>
                        </a:cubicBezTo>
                        <a:cubicBezTo>
                          <a:pt x="15464" y="3294"/>
                          <a:pt x="15219" y="2928"/>
                          <a:pt x="15219" y="2928"/>
                        </a:cubicBezTo>
                        <a:cubicBezTo>
                          <a:pt x="15219" y="2928"/>
                          <a:pt x="14973" y="2562"/>
                          <a:pt x="14973" y="2562"/>
                        </a:cubicBezTo>
                        <a:cubicBezTo>
                          <a:pt x="14973" y="2562"/>
                          <a:pt x="14973" y="2562"/>
                          <a:pt x="14973" y="2562"/>
                        </a:cubicBezTo>
                        <a:cubicBezTo>
                          <a:pt x="14973" y="2562"/>
                          <a:pt x="14973" y="2196"/>
                          <a:pt x="14973" y="2196"/>
                        </a:cubicBezTo>
                        <a:cubicBezTo>
                          <a:pt x="14973" y="2196"/>
                          <a:pt x="14973" y="2196"/>
                          <a:pt x="14973" y="2196"/>
                        </a:cubicBezTo>
                        <a:cubicBezTo>
                          <a:pt x="14973" y="1830"/>
                          <a:pt x="14973" y="1830"/>
                          <a:pt x="14973" y="1464"/>
                        </a:cubicBezTo>
                        <a:cubicBezTo>
                          <a:pt x="14973" y="1464"/>
                          <a:pt x="14973" y="1464"/>
                          <a:pt x="14973" y="1464"/>
                        </a:cubicBezTo>
                        <a:cubicBezTo>
                          <a:pt x="14973" y="1464"/>
                          <a:pt x="14973" y="1098"/>
                          <a:pt x="14973" y="732"/>
                        </a:cubicBezTo>
                        <a:cubicBezTo>
                          <a:pt x="14973" y="732"/>
                          <a:pt x="14973" y="732"/>
                          <a:pt x="14973" y="732"/>
                        </a:cubicBezTo>
                        <a:cubicBezTo>
                          <a:pt x="14973" y="732"/>
                          <a:pt x="14973" y="732"/>
                          <a:pt x="14728" y="732"/>
                        </a:cubicBezTo>
                        <a:cubicBezTo>
                          <a:pt x="14482" y="732"/>
                          <a:pt x="14237" y="732"/>
                          <a:pt x="13991" y="732"/>
                        </a:cubicBezTo>
                        <a:cubicBezTo>
                          <a:pt x="13991" y="366"/>
                          <a:pt x="13991" y="366"/>
                          <a:pt x="13991" y="366"/>
                        </a:cubicBezTo>
                        <a:cubicBezTo>
                          <a:pt x="13991" y="366"/>
                          <a:pt x="13746" y="366"/>
                          <a:pt x="13746" y="366"/>
                        </a:cubicBezTo>
                        <a:cubicBezTo>
                          <a:pt x="13746" y="366"/>
                          <a:pt x="13746" y="366"/>
                          <a:pt x="13746" y="366"/>
                        </a:cubicBezTo>
                        <a:cubicBezTo>
                          <a:pt x="13746" y="366"/>
                          <a:pt x="13746" y="366"/>
                          <a:pt x="13746" y="366"/>
                        </a:cubicBezTo>
                        <a:cubicBezTo>
                          <a:pt x="13746" y="366"/>
                          <a:pt x="13500" y="366"/>
                          <a:pt x="13500" y="366"/>
                        </a:cubicBezTo>
                        <a:cubicBezTo>
                          <a:pt x="13500" y="366"/>
                          <a:pt x="13500" y="366"/>
                          <a:pt x="13500" y="366"/>
                        </a:cubicBezTo>
                        <a:cubicBezTo>
                          <a:pt x="13500" y="366"/>
                          <a:pt x="13500" y="366"/>
                          <a:pt x="13500" y="366"/>
                        </a:cubicBezTo>
                        <a:cubicBezTo>
                          <a:pt x="13500" y="366"/>
                          <a:pt x="13500" y="366"/>
                          <a:pt x="13500" y="366"/>
                        </a:cubicBezTo>
                        <a:cubicBezTo>
                          <a:pt x="13500" y="0"/>
                          <a:pt x="13500" y="0"/>
                          <a:pt x="13500" y="0"/>
                        </a:cubicBezTo>
                        <a:cubicBezTo>
                          <a:pt x="13500" y="0"/>
                          <a:pt x="13500" y="0"/>
                          <a:pt x="13500" y="0"/>
                        </a:cubicBezTo>
                        <a:cubicBezTo>
                          <a:pt x="13255" y="0"/>
                          <a:pt x="13010" y="366"/>
                          <a:pt x="12764" y="732"/>
                        </a:cubicBezTo>
                        <a:cubicBezTo>
                          <a:pt x="12764" y="732"/>
                          <a:pt x="12519" y="732"/>
                          <a:pt x="12519" y="1098"/>
                        </a:cubicBezTo>
                        <a:cubicBezTo>
                          <a:pt x="12273" y="1098"/>
                          <a:pt x="12273" y="1464"/>
                          <a:pt x="12028" y="1464"/>
                        </a:cubicBezTo>
                        <a:cubicBezTo>
                          <a:pt x="11291" y="2196"/>
                          <a:pt x="10800" y="2562"/>
                          <a:pt x="10309" y="2562"/>
                        </a:cubicBezTo>
                        <a:cubicBezTo>
                          <a:pt x="10063" y="2562"/>
                          <a:pt x="9818" y="2562"/>
                          <a:pt x="9818" y="2562"/>
                        </a:cubicBezTo>
                        <a:cubicBezTo>
                          <a:pt x="9818" y="3661"/>
                          <a:pt x="9081" y="4393"/>
                          <a:pt x="8099" y="4027"/>
                        </a:cubicBezTo>
                        <a:cubicBezTo>
                          <a:pt x="8099" y="4027"/>
                          <a:pt x="7854" y="3661"/>
                          <a:pt x="7609" y="3661"/>
                        </a:cubicBezTo>
                        <a:cubicBezTo>
                          <a:pt x="7609" y="3661"/>
                          <a:pt x="7609" y="3661"/>
                          <a:pt x="7363" y="4393"/>
                        </a:cubicBezTo>
                        <a:cubicBezTo>
                          <a:pt x="7363" y="5491"/>
                          <a:pt x="6872" y="5857"/>
                          <a:pt x="6381" y="5857"/>
                        </a:cubicBezTo>
                        <a:cubicBezTo>
                          <a:pt x="6136" y="5857"/>
                          <a:pt x="6136" y="5857"/>
                          <a:pt x="6136" y="6223"/>
                        </a:cubicBezTo>
                        <a:cubicBezTo>
                          <a:pt x="6136" y="7688"/>
                          <a:pt x="5645" y="7688"/>
                          <a:pt x="5400" y="7688"/>
                        </a:cubicBezTo>
                        <a:cubicBezTo>
                          <a:pt x="4909" y="7688"/>
                          <a:pt x="4418" y="7322"/>
                          <a:pt x="3927" y="6955"/>
                        </a:cubicBezTo>
                        <a:cubicBezTo>
                          <a:pt x="3927" y="6955"/>
                          <a:pt x="3927" y="6955"/>
                          <a:pt x="3927" y="6955"/>
                        </a:cubicBezTo>
                        <a:cubicBezTo>
                          <a:pt x="3681" y="7322"/>
                          <a:pt x="3681" y="8420"/>
                          <a:pt x="3681" y="9152"/>
                        </a:cubicBezTo>
                        <a:cubicBezTo>
                          <a:pt x="3681" y="9518"/>
                          <a:pt x="3681" y="9518"/>
                          <a:pt x="3681" y="9518"/>
                        </a:cubicBezTo>
                        <a:cubicBezTo>
                          <a:pt x="3436" y="9518"/>
                          <a:pt x="3436" y="9518"/>
                          <a:pt x="3436" y="9518"/>
                        </a:cubicBezTo>
                        <a:cubicBezTo>
                          <a:pt x="3436" y="9518"/>
                          <a:pt x="2945" y="10250"/>
                          <a:pt x="2700" y="12082"/>
                        </a:cubicBezTo>
                        <a:cubicBezTo>
                          <a:pt x="2209" y="13546"/>
                          <a:pt x="1227" y="13912"/>
                          <a:pt x="490" y="13912"/>
                        </a:cubicBezTo>
                        <a:cubicBezTo>
                          <a:pt x="490" y="13912"/>
                          <a:pt x="490" y="13912"/>
                          <a:pt x="490" y="13912"/>
                        </a:cubicBezTo>
                        <a:cubicBezTo>
                          <a:pt x="490" y="13912"/>
                          <a:pt x="490" y="13912"/>
                          <a:pt x="490" y="14278"/>
                        </a:cubicBezTo>
                        <a:cubicBezTo>
                          <a:pt x="736" y="14645"/>
                          <a:pt x="736" y="15377"/>
                          <a:pt x="736" y="16109"/>
                        </a:cubicBezTo>
                        <a:cubicBezTo>
                          <a:pt x="490" y="16109"/>
                          <a:pt x="490" y="16475"/>
                          <a:pt x="490" y="16475"/>
                        </a:cubicBezTo>
                        <a:cubicBezTo>
                          <a:pt x="490" y="16475"/>
                          <a:pt x="490" y="16841"/>
                          <a:pt x="490" y="16841"/>
                        </a:cubicBezTo>
                        <a:cubicBezTo>
                          <a:pt x="490" y="16841"/>
                          <a:pt x="490" y="16841"/>
                          <a:pt x="245" y="17207"/>
                        </a:cubicBezTo>
                        <a:cubicBezTo>
                          <a:pt x="245" y="17207"/>
                          <a:pt x="245" y="17207"/>
                          <a:pt x="245" y="17573"/>
                        </a:cubicBezTo>
                        <a:cubicBezTo>
                          <a:pt x="245" y="17573"/>
                          <a:pt x="245" y="17939"/>
                          <a:pt x="245" y="17939"/>
                        </a:cubicBezTo>
                        <a:cubicBezTo>
                          <a:pt x="245" y="17939"/>
                          <a:pt x="0" y="18306"/>
                          <a:pt x="0" y="18306"/>
                        </a:cubicBezTo>
                        <a:cubicBezTo>
                          <a:pt x="0" y="18306"/>
                          <a:pt x="0" y="18306"/>
                          <a:pt x="0" y="18672"/>
                        </a:cubicBezTo>
                        <a:cubicBezTo>
                          <a:pt x="490" y="18672"/>
                          <a:pt x="736" y="19038"/>
                          <a:pt x="981" y="19770"/>
                        </a:cubicBezTo>
                        <a:cubicBezTo>
                          <a:pt x="981" y="19770"/>
                          <a:pt x="981" y="19770"/>
                          <a:pt x="981" y="19770"/>
                        </a:cubicBezTo>
                        <a:cubicBezTo>
                          <a:pt x="981" y="19770"/>
                          <a:pt x="1227" y="19770"/>
                          <a:pt x="1227" y="20136"/>
                        </a:cubicBezTo>
                        <a:cubicBezTo>
                          <a:pt x="1227" y="20136"/>
                          <a:pt x="1227" y="20136"/>
                          <a:pt x="1227" y="20136"/>
                        </a:cubicBezTo>
                        <a:cubicBezTo>
                          <a:pt x="1472" y="20502"/>
                          <a:pt x="1963" y="21234"/>
                          <a:pt x="2454" y="21600"/>
                        </a:cubicBezTo>
                        <a:cubicBezTo>
                          <a:pt x="2454" y="21600"/>
                          <a:pt x="2700" y="21600"/>
                          <a:pt x="2700" y="21600"/>
                        </a:cubicBezTo>
                        <a:cubicBezTo>
                          <a:pt x="2700" y="21600"/>
                          <a:pt x="2700" y="21600"/>
                          <a:pt x="2945" y="21600"/>
                        </a:cubicBezTo>
                        <a:cubicBezTo>
                          <a:pt x="3436" y="20502"/>
                          <a:pt x="4418" y="20136"/>
                          <a:pt x="5400" y="20136"/>
                        </a:cubicBezTo>
                        <a:cubicBezTo>
                          <a:pt x="5645" y="20136"/>
                          <a:pt x="6381" y="20502"/>
                          <a:pt x="6872" y="20868"/>
                        </a:cubicBezTo>
                        <a:cubicBezTo>
                          <a:pt x="6872" y="20868"/>
                          <a:pt x="6872" y="20868"/>
                          <a:pt x="6872" y="20868"/>
                        </a:cubicBezTo>
                        <a:cubicBezTo>
                          <a:pt x="6872" y="20868"/>
                          <a:pt x="6872" y="20868"/>
                          <a:pt x="6872" y="20868"/>
                        </a:cubicBezTo>
                        <a:cubicBezTo>
                          <a:pt x="6872" y="20868"/>
                          <a:pt x="6872" y="20502"/>
                          <a:pt x="6627" y="20136"/>
                        </a:cubicBezTo>
                        <a:cubicBezTo>
                          <a:pt x="6627" y="19770"/>
                          <a:pt x="6627" y="19770"/>
                          <a:pt x="6627" y="19770"/>
                        </a:cubicBezTo>
                        <a:cubicBezTo>
                          <a:pt x="6381" y="18306"/>
                          <a:pt x="6136" y="17207"/>
                          <a:pt x="6381" y="16475"/>
                        </a:cubicBezTo>
                        <a:cubicBezTo>
                          <a:pt x="6627" y="16109"/>
                          <a:pt x="6872" y="15743"/>
                          <a:pt x="9327" y="15743"/>
                        </a:cubicBezTo>
                        <a:cubicBezTo>
                          <a:pt x="9572" y="15743"/>
                          <a:pt x="9818" y="15743"/>
                          <a:pt x="10309" y="15743"/>
                        </a:cubicBezTo>
                        <a:cubicBezTo>
                          <a:pt x="10309" y="15743"/>
                          <a:pt x="10309" y="15743"/>
                          <a:pt x="10554" y="15743"/>
                        </a:cubicBezTo>
                        <a:cubicBezTo>
                          <a:pt x="11046" y="15743"/>
                          <a:pt x="11782" y="15743"/>
                          <a:pt x="12273" y="16109"/>
                        </a:cubicBezTo>
                        <a:cubicBezTo>
                          <a:pt x="12273" y="16109"/>
                          <a:pt x="12273" y="16109"/>
                          <a:pt x="12273" y="16109"/>
                        </a:cubicBezTo>
                        <a:cubicBezTo>
                          <a:pt x="12519" y="16109"/>
                          <a:pt x="12519" y="16109"/>
                          <a:pt x="12764" y="16109"/>
                        </a:cubicBezTo>
                        <a:cubicBezTo>
                          <a:pt x="12764" y="16109"/>
                          <a:pt x="12764" y="16109"/>
                          <a:pt x="12764" y="16109"/>
                        </a:cubicBezTo>
                        <a:cubicBezTo>
                          <a:pt x="13010" y="16109"/>
                          <a:pt x="13010" y="16109"/>
                          <a:pt x="13255" y="16109"/>
                        </a:cubicBezTo>
                        <a:cubicBezTo>
                          <a:pt x="13255" y="16109"/>
                          <a:pt x="13255" y="16109"/>
                          <a:pt x="13255" y="16109"/>
                        </a:cubicBezTo>
                        <a:cubicBezTo>
                          <a:pt x="13500" y="16109"/>
                          <a:pt x="13500" y="16109"/>
                          <a:pt x="13500" y="16109"/>
                        </a:cubicBezTo>
                        <a:cubicBezTo>
                          <a:pt x="13500" y="16109"/>
                          <a:pt x="13746" y="16475"/>
                          <a:pt x="13746" y="16475"/>
                        </a:cubicBezTo>
                        <a:cubicBezTo>
                          <a:pt x="13746" y="16109"/>
                          <a:pt x="13991" y="16109"/>
                          <a:pt x="13991" y="15743"/>
                        </a:cubicBezTo>
                        <a:cubicBezTo>
                          <a:pt x="13991" y="15743"/>
                          <a:pt x="13991" y="15743"/>
                          <a:pt x="13991" y="15743"/>
                        </a:cubicBezTo>
                        <a:cubicBezTo>
                          <a:pt x="13991" y="15743"/>
                          <a:pt x="13991" y="15743"/>
                          <a:pt x="13991" y="15743"/>
                        </a:cubicBezTo>
                        <a:cubicBezTo>
                          <a:pt x="13991" y="15743"/>
                          <a:pt x="13991" y="15743"/>
                          <a:pt x="13991" y="15743"/>
                        </a:cubicBezTo>
                        <a:cubicBezTo>
                          <a:pt x="14482" y="15377"/>
                          <a:pt x="14482" y="15377"/>
                          <a:pt x="14482" y="15377"/>
                        </a:cubicBezTo>
                        <a:cubicBezTo>
                          <a:pt x="14482" y="15377"/>
                          <a:pt x="14482" y="15377"/>
                          <a:pt x="14482" y="15377"/>
                        </a:cubicBezTo>
                        <a:cubicBezTo>
                          <a:pt x="14973" y="15011"/>
                          <a:pt x="14973" y="15011"/>
                          <a:pt x="14973" y="15011"/>
                        </a:cubicBezTo>
                        <a:cubicBezTo>
                          <a:pt x="14973" y="15377"/>
                          <a:pt x="14973" y="15377"/>
                          <a:pt x="14973" y="15377"/>
                        </a:cubicBezTo>
                        <a:cubicBezTo>
                          <a:pt x="14973" y="15377"/>
                          <a:pt x="15219" y="15377"/>
                          <a:pt x="15219" y="15377"/>
                        </a:cubicBezTo>
                        <a:cubicBezTo>
                          <a:pt x="15464" y="15377"/>
                          <a:pt x="15710" y="15377"/>
                          <a:pt x="15955" y="15743"/>
                        </a:cubicBezTo>
                        <a:cubicBezTo>
                          <a:pt x="16446" y="15743"/>
                          <a:pt x="16691" y="15743"/>
                          <a:pt x="16937" y="15743"/>
                        </a:cubicBezTo>
                        <a:cubicBezTo>
                          <a:pt x="17182" y="15743"/>
                          <a:pt x="17182" y="15743"/>
                          <a:pt x="17182" y="15743"/>
                        </a:cubicBezTo>
                        <a:cubicBezTo>
                          <a:pt x="17182" y="15743"/>
                          <a:pt x="17182" y="15743"/>
                          <a:pt x="17182" y="15743"/>
                        </a:cubicBezTo>
                        <a:cubicBezTo>
                          <a:pt x="17428" y="15743"/>
                          <a:pt x="17428" y="15743"/>
                          <a:pt x="17673" y="15377"/>
                        </a:cubicBezTo>
                        <a:cubicBezTo>
                          <a:pt x="17673" y="15377"/>
                          <a:pt x="17673" y="15377"/>
                          <a:pt x="17919" y="15377"/>
                        </a:cubicBezTo>
                        <a:cubicBezTo>
                          <a:pt x="18164" y="14645"/>
                          <a:pt x="18655" y="14278"/>
                          <a:pt x="18900" y="14278"/>
                        </a:cubicBezTo>
                        <a:cubicBezTo>
                          <a:pt x="19882" y="14278"/>
                          <a:pt x="20864" y="13912"/>
                          <a:pt x="20864" y="13912"/>
                        </a:cubicBezTo>
                        <a:cubicBezTo>
                          <a:pt x="21110" y="13546"/>
                          <a:pt x="21355" y="13180"/>
                          <a:pt x="21355" y="13180"/>
                        </a:cubicBezTo>
                        <a:cubicBezTo>
                          <a:pt x="21355" y="13180"/>
                          <a:pt x="21355" y="13180"/>
                          <a:pt x="21600" y="13180"/>
                        </a:cubicBezTo>
                        <a:cubicBezTo>
                          <a:pt x="21600" y="13180"/>
                          <a:pt x="21600" y="13180"/>
                          <a:pt x="21600" y="13180"/>
                        </a:cubicBezTo>
                        <a:cubicBezTo>
                          <a:pt x="21600" y="13180"/>
                          <a:pt x="21600" y="13180"/>
                          <a:pt x="21600" y="13180"/>
                        </a:cubicBezTo>
                        <a:cubicBezTo>
                          <a:pt x="21600" y="12814"/>
                          <a:pt x="21600" y="12814"/>
                          <a:pt x="21600" y="12814"/>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28" name="Shape">
                    <a:extLst>
                      <a:ext uri="{FF2B5EF4-FFF2-40B4-BE49-F238E27FC236}">
                        <a16:creationId xmlns:a16="http://schemas.microsoft.com/office/drawing/2014/main" id="{8EA540AE-3B52-4DA4-B281-E661FB136499}"/>
                      </a:ext>
                    </a:extLst>
                  </p:cNvPr>
                  <p:cNvSpPr/>
                  <p:nvPr/>
                </p:nvSpPr>
                <p:spPr>
                  <a:xfrm>
                    <a:off x="239648" y="270375"/>
                    <a:ext cx="9434" cy="8821"/>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cubicBezTo>
                          <a:pt x="6171" y="0"/>
                          <a:pt x="3085" y="0"/>
                          <a:pt x="0" y="0"/>
                        </a:cubicBezTo>
                        <a:cubicBezTo>
                          <a:pt x="3085" y="0"/>
                          <a:pt x="6171" y="0"/>
                          <a:pt x="9257" y="21600"/>
                        </a:cubicBezTo>
                        <a:cubicBezTo>
                          <a:pt x="15429" y="21600"/>
                          <a:pt x="18515" y="21600"/>
                          <a:pt x="21600" y="21600"/>
                        </a:cubicBezTo>
                        <a:cubicBezTo>
                          <a:pt x="21600" y="21600"/>
                          <a:pt x="21600" y="21600"/>
                          <a:pt x="21600" y="21600"/>
                        </a:cubicBezTo>
                        <a:cubicBezTo>
                          <a:pt x="18515" y="21600"/>
                          <a:pt x="15429" y="21600"/>
                          <a:pt x="9257"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29" name="Shape">
                    <a:extLst>
                      <a:ext uri="{FF2B5EF4-FFF2-40B4-BE49-F238E27FC236}">
                        <a16:creationId xmlns:a16="http://schemas.microsoft.com/office/drawing/2014/main" id="{4CBF07CF-7D0D-4EF9-A0B4-1FA4D1E39712}"/>
                      </a:ext>
                    </a:extLst>
                  </p:cNvPr>
                  <p:cNvSpPr/>
                  <p:nvPr/>
                </p:nvSpPr>
                <p:spPr>
                  <a:xfrm>
                    <a:off x="230280" y="270375"/>
                    <a:ext cx="9434" cy="88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0" y="21600"/>
                          <a:pt x="0" y="21600"/>
                        </a:cubicBezTo>
                        <a:cubicBezTo>
                          <a:pt x="10801" y="21600"/>
                          <a:pt x="10801" y="21600"/>
                          <a:pt x="21600" y="0"/>
                        </a:cubicBezTo>
                        <a:lnTo>
                          <a:pt x="0" y="21600"/>
                        </a:ln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30" name="Shape">
                    <a:extLst>
                      <a:ext uri="{FF2B5EF4-FFF2-40B4-BE49-F238E27FC236}">
                        <a16:creationId xmlns:a16="http://schemas.microsoft.com/office/drawing/2014/main" id="{6A1BA855-623E-4AE3-B4DF-3FA93B18D204}"/>
                      </a:ext>
                    </a:extLst>
                  </p:cNvPr>
                  <p:cNvSpPr/>
                  <p:nvPr/>
                </p:nvSpPr>
                <p:spPr>
                  <a:xfrm>
                    <a:off x="159755" y="28210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0" y="0"/>
                          <a:pt x="0" y="0"/>
                        </a:cubicBezTo>
                        <a:cubicBezTo>
                          <a:pt x="10801" y="0"/>
                          <a:pt x="16200" y="7200"/>
                          <a:pt x="21600" y="21600"/>
                        </a:cubicBezTo>
                        <a:cubicBezTo>
                          <a:pt x="16200" y="7200"/>
                          <a:pt x="10801" y="0"/>
                          <a:pt x="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531" name="Shape">
                    <a:extLst>
                      <a:ext uri="{FF2B5EF4-FFF2-40B4-BE49-F238E27FC236}">
                        <a16:creationId xmlns:a16="http://schemas.microsoft.com/office/drawing/2014/main" id="{28796A73-1645-4629-845F-D0B6B908E185}"/>
                      </a:ext>
                    </a:extLst>
                  </p:cNvPr>
                  <p:cNvGrpSpPr/>
                  <p:nvPr/>
                </p:nvGrpSpPr>
                <p:grpSpPr>
                  <a:xfrm>
                    <a:off x="162877" y="284732"/>
                    <a:ext cx="9436" cy="8822"/>
                    <a:chOff x="0" y="0"/>
                    <a:chExt cx="9435" cy="8820"/>
                  </a:xfrm>
                </p:grpSpPr>
                <p:sp>
                  <p:nvSpPr>
                    <p:cNvPr id="1598" name="Line">
                      <a:extLst>
                        <a:ext uri="{FF2B5EF4-FFF2-40B4-BE49-F238E27FC236}">
                          <a16:creationId xmlns:a16="http://schemas.microsoft.com/office/drawing/2014/main" id="{553C1C69-ADE3-49F5-B77C-583F5C4B3B48}"/>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0"/>
                            <a:pt x="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99" name="Line">
                      <a:extLst>
                        <a:ext uri="{FF2B5EF4-FFF2-40B4-BE49-F238E27FC236}">
                          <a16:creationId xmlns:a16="http://schemas.microsoft.com/office/drawing/2014/main" id="{54E30792-C61A-40B4-B2CD-56B2F3491BD1}"/>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21600" y="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532" name="Circle">
                    <a:extLst>
                      <a:ext uri="{FF2B5EF4-FFF2-40B4-BE49-F238E27FC236}">
                        <a16:creationId xmlns:a16="http://schemas.microsoft.com/office/drawing/2014/main" id="{28D27C70-554D-463A-B2D0-1F52A03D2DFE}"/>
                      </a:ext>
                    </a:extLst>
                  </p:cNvPr>
                  <p:cNvSpPr/>
                  <p:nvPr/>
                </p:nvSpPr>
                <p:spPr>
                  <a:xfrm>
                    <a:off x="193066" y="288082"/>
                    <a:ext cx="9433" cy="8820"/>
                  </a:xfrm>
                  <a:prstGeom prst="ellips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533" name="Shape">
                    <a:extLst>
                      <a:ext uri="{FF2B5EF4-FFF2-40B4-BE49-F238E27FC236}">
                        <a16:creationId xmlns:a16="http://schemas.microsoft.com/office/drawing/2014/main" id="{AC3D76EC-F7FE-4410-A805-F28BDE29B915}"/>
                      </a:ext>
                    </a:extLst>
                  </p:cNvPr>
                  <p:cNvGrpSpPr/>
                  <p:nvPr/>
                </p:nvGrpSpPr>
                <p:grpSpPr>
                  <a:xfrm>
                    <a:off x="215447" y="271811"/>
                    <a:ext cx="9435" cy="8821"/>
                    <a:chOff x="0" y="0"/>
                    <a:chExt cx="9434" cy="8820"/>
                  </a:xfrm>
                </p:grpSpPr>
                <p:sp>
                  <p:nvSpPr>
                    <p:cNvPr id="1596" name="Line">
                      <a:extLst>
                        <a:ext uri="{FF2B5EF4-FFF2-40B4-BE49-F238E27FC236}">
                          <a16:creationId xmlns:a16="http://schemas.microsoft.com/office/drawing/2014/main" id="{9FF29455-BFBF-406D-A9DF-483FCBC35FAE}"/>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428" y="0"/>
                            <a:pt x="6171"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97" name="Line">
                      <a:extLst>
                        <a:ext uri="{FF2B5EF4-FFF2-40B4-BE49-F238E27FC236}">
                          <a16:creationId xmlns:a16="http://schemas.microsoft.com/office/drawing/2014/main" id="{AA2245A4-B18E-4224-B5BF-5CE309E8E025}"/>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6171" y="0"/>
                            <a:pt x="15428" y="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534" name="Shape">
                    <a:extLst>
                      <a:ext uri="{FF2B5EF4-FFF2-40B4-BE49-F238E27FC236}">
                        <a16:creationId xmlns:a16="http://schemas.microsoft.com/office/drawing/2014/main" id="{E51FA21F-295C-47BD-A445-CA129092B883}"/>
                      </a:ext>
                    </a:extLst>
                  </p:cNvPr>
                  <p:cNvSpPr/>
                  <p:nvPr/>
                </p:nvSpPr>
                <p:spPr>
                  <a:xfrm>
                    <a:off x="232882" y="269418"/>
                    <a:ext cx="9434" cy="88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600" y="21600"/>
                          <a:pt x="21600" y="21600"/>
                        </a:cubicBezTo>
                        <a:cubicBezTo>
                          <a:pt x="21600" y="0"/>
                          <a:pt x="21600" y="0"/>
                          <a:pt x="21600" y="0"/>
                        </a:cubicBezTo>
                        <a:cubicBezTo>
                          <a:pt x="0" y="21600"/>
                          <a:pt x="0" y="21600"/>
                          <a:pt x="0" y="21600"/>
                        </a:cubicBezTo>
                        <a:cubicBezTo>
                          <a:pt x="0" y="21600"/>
                          <a:pt x="0" y="21600"/>
                          <a:pt x="0" y="21600"/>
                        </a:cubicBezTo>
                        <a:cubicBezTo>
                          <a:pt x="10801" y="21600"/>
                          <a:pt x="10801" y="21600"/>
                          <a:pt x="10801" y="21600"/>
                        </a:cubicBezTo>
                        <a:cubicBezTo>
                          <a:pt x="10801" y="21600"/>
                          <a:pt x="10801" y="21600"/>
                          <a:pt x="10801" y="21600"/>
                        </a:cubicBezTo>
                        <a:lnTo>
                          <a:pt x="21600" y="21600"/>
                        </a:ln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35" name="Circle">
                    <a:extLst>
                      <a:ext uri="{FF2B5EF4-FFF2-40B4-BE49-F238E27FC236}">
                        <a16:creationId xmlns:a16="http://schemas.microsoft.com/office/drawing/2014/main" id="{05C450C8-F697-4A49-8F0D-0CA45F07968E}"/>
                      </a:ext>
                    </a:extLst>
                  </p:cNvPr>
                  <p:cNvSpPr/>
                  <p:nvPr/>
                </p:nvSpPr>
                <p:spPr>
                  <a:xfrm>
                    <a:off x="193066" y="288082"/>
                    <a:ext cx="9433" cy="8820"/>
                  </a:xfrm>
                  <a:prstGeom prst="ellips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536" name="Shape">
                    <a:extLst>
                      <a:ext uri="{FF2B5EF4-FFF2-40B4-BE49-F238E27FC236}">
                        <a16:creationId xmlns:a16="http://schemas.microsoft.com/office/drawing/2014/main" id="{BEFA5C5F-F1D4-4786-A8DD-35AF1E0986FA}"/>
                      </a:ext>
                    </a:extLst>
                  </p:cNvPr>
                  <p:cNvGrpSpPr/>
                  <p:nvPr/>
                </p:nvGrpSpPr>
                <p:grpSpPr>
                  <a:xfrm>
                    <a:off x="181355" y="245731"/>
                    <a:ext cx="9435" cy="8822"/>
                    <a:chOff x="0" y="0"/>
                    <a:chExt cx="9434" cy="8820"/>
                  </a:xfrm>
                </p:grpSpPr>
                <p:sp>
                  <p:nvSpPr>
                    <p:cNvPr id="1594" name="Line">
                      <a:extLst>
                        <a:ext uri="{FF2B5EF4-FFF2-40B4-BE49-F238E27FC236}">
                          <a16:creationId xmlns:a16="http://schemas.microsoft.com/office/drawing/2014/main" id="{B710C2B7-557F-417B-AE66-73EF2A1685CC}"/>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00" y="21600"/>
                            <a:pt x="7199" y="108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95" name="Line">
                      <a:extLst>
                        <a:ext uri="{FF2B5EF4-FFF2-40B4-BE49-F238E27FC236}">
                          <a16:creationId xmlns:a16="http://schemas.microsoft.com/office/drawing/2014/main" id="{C7E0E388-8A57-4BCB-99AD-32BCCFB7B4FE}"/>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199" y="10800"/>
                            <a:pt x="1440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537" name="Shape">
                    <a:extLst>
                      <a:ext uri="{FF2B5EF4-FFF2-40B4-BE49-F238E27FC236}">
                        <a16:creationId xmlns:a16="http://schemas.microsoft.com/office/drawing/2014/main" id="{7E5FC551-B85D-4504-9EA8-E4530357A725}"/>
                      </a:ext>
                    </a:extLst>
                  </p:cNvPr>
                  <p:cNvGrpSpPr/>
                  <p:nvPr/>
                </p:nvGrpSpPr>
                <p:grpSpPr>
                  <a:xfrm>
                    <a:off x="160276" y="272767"/>
                    <a:ext cx="9435" cy="8822"/>
                    <a:chOff x="0" y="0"/>
                    <a:chExt cx="9434" cy="8820"/>
                  </a:xfrm>
                </p:grpSpPr>
                <p:sp>
                  <p:nvSpPr>
                    <p:cNvPr id="1592" name="Line">
                      <a:extLst>
                        <a:ext uri="{FF2B5EF4-FFF2-40B4-BE49-F238E27FC236}">
                          <a16:creationId xmlns:a16="http://schemas.microsoft.com/office/drawing/2014/main" id="{20A03379-A388-4331-88D5-548A995659D5}"/>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0" y="0"/>
                            <a:pt x="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93" name="Line">
                      <a:extLst>
                        <a:ext uri="{FF2B5EF4-FFF2-40B4-BE49-F238E27FC236}">
                          <a16:creationId xmlns:a16="http://schemas.microsoft.com/office/drawing/2014/main" id="{323A8741-0613-457B-9C2D-7881098D6FA4}"/>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538" name="Shape">
                    <a:extLst>
                      <a:ext uri="{FF2B5EF4-FFF2-40B4-BE49-F238E27FC236}">
                        <a16:creationId xmlns:a16="http://schemas.microsoft.com/office/drawing/2014/main" id="{202F0561-E34F-4C86-836E-65A042EFA15A}"/>
                      </a:ext>
                    </a:extLst>
                  </p:cNvPr>
                  <p:cNvGrpSpPr/>
                  <p:nvPr/>
                </p:nvGrpSpPr>
                <p:grpSpPr>
                  <a:xfrm>
                    <a:off x="159234" y="275968"/>
                    <a:ext cx="9436" cy="7207"/>
                    <a:chOff x="0" y="0"/>
                    <a:chExt cx="9435" cy="7206"/>
                  </a:xfrm>
                </p:grpSpPr>
                <p:sp>
                  <p:nvSpPr>
                    <p:cNvPr id="1590" name="Line">
                      <a:extLst>
                        <a:ext uri="{FF2B5EF4-FFF2-40B4-BE49-F238E27FC236}">
                          <a16:creationId xmlns:a16="http://schemas.microsoft.com/office/drawing/2014/main" id="{366A5703-A33D-46FD-8A57-1EC59233EA24}"/>
                        </a:ext>
                      </a:extLst>
                    </p:cNvPr>
                    <p:cNvSpPr/>
                    <p:nvPr/>
                  </p:nvSpPr>
                  <p:spPr>
                    <a:xfrm flipH="1">
                      <a:off x="0"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591" name="Line">
                      <a:extLst>
                        <a:ext uri="{FF2B5EF4-FFF2-40B4-BE49-F238E27FC236}">
                          <a16:creationId xmlns:a16="http://schemas.microsoft.com/office/drawing/2014/main" id="{351225A3-6204-4BA6-8129-A24598EAB0CD}"/>
                        </a:ext>
                      </a:extLst>
                    </p:cNvPr>
                    <p:cNvSpPr/>
                    <p:nvPr/>
                  </p:nvSpPr>
                  <p:spPr>
                    <a:xfrm flipV="1">
                      <a:off x="0" y="0"/>
                      <a:ext cx="9434"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sp>
                <p:nvSpPr>
                  <p:cNvPr id="1539" name="Circle">
                    <a:extLst>
                      <a:ext uri="{FF2B5EF4-FFF2-40B4-BE49-F238E27FC236}">
                        <a16:creationId xmlns:a16="http://schemas.microsoft.com/office/drawing/2014/main" id="{BFE2F9CC-3261-40B3-B4A5-AF17F899A788}"/>
                      </a:ext>
                    </a:extLst>
                  </p:cNvPr>
                  <p:cNvSpPr/>
                  <p:nvPr/>
                </p:nvSpPr>
                <p:spPr>
                  <a:xfrm>
                    <a:off x="157673" y="280903"/>
                    <a:ext cx="9434" cy="8820"/>
                  </a:xfrm>
                  <a:prstGeom prst="ellips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40" name="Shape">
                    <a:extLst>
                      <a:ext uri="{FF2B5EF4-FFF2-40B4-BE49-F238E27FC236}">
                        <a16:creationId xmlns:a16="http://schemas.microsoft.com/office/drawing/2014/main" id="{7F2CE12A-59D9-4C19-91FA-91E89195129B}"/>
                      </a:ext>
                    </a:extLst>
                  </p:cNvPr>
                  <p:cNvSpPr/>
                  <p:nvPr/>
                </p:nvSpPr>
                <p:spPr>
                  <a:xfrm>
                    <a:off x="244104" y="118779"/>
                    <a:ext cx="211316" cy="146437"/>
                  </a:xfrm>
                  <a:custGeom>
                    <a:avLst/>
                    <a:gdLst/>
                    <a:ahLst/>
                    <a:cxnLst>
                      <a:cxn ang="0">
                        <a:pos x="wd2" y="hd2"/>
                      </a:cxn>
                      <a:cxn ang="5400000">
                        <a:pos x="wd2" y="hd2"/>
                      </a:cxn>
                      <a:cxn ang="10800000">
                        <a:pos x="wd2" y="hd2"/>
                      </a:cxn>
                      <a:cxn ang="16200000">
                        <a:pos x="wd2" y="hd2"/>
                      </a:cxn>
                    </a:cxnLst>
                    <a:rect l="0" t="0" r="r" b="b"/>
                    <a:pathLst>
                      <a:path w="21568" h="21600" extrusionOk="0">
                        <a:moveTo>
                          <a:pt x="18551" y="17836"/>
                        </a:moveTo>
                        <a:cubicBezTo>
                          <a:pt x="18551" y="17345"/>
                          <a:pt x="18551" y="17181"/>
                          <a:pt x="18678" y="16854"/>
                        </a:cubicBezTo>
                        <a:cubicBezTo>
                          <a:pt x="18678" y="16690"/>
                          <a:pt x="18805" y="16690"/>
                          <a:pt x="18805" y="16199"/>
                        </a:cubicBezTo>
                        <a:cubicBezTo>
                          <a:pt x="18932" y="15218"/>
                          <a:pt x="20838" y="12763"/>
                          <a:pt x="21092" y="12436"/>
                        </a:cubicBezTo>
                        <a:cubicBezTo>
                          <a:pt x="21219" y="12109"/>
                          <a:pt x="21219" y="10800"/>
                          <a:pt x="21219" y="8018"/>
                        </a:cubicBezTo>
                        <a:cubicBezTo>
                          <a:pt x="21219" y="7363"/>
                          <a:pt x="21346" y="6709"/>
                          <a:pt x="21473" y="5890"/>
                        </a:cubicBezTo>
                        <a:cubicBezTo>
                          <a:pt x="21600" y="5727"/>
                          <a:pt x="21600" y="5563"/>
                          <a:pt x="21473" y="5399"/>
                        </a:cubicBezTo>
                        <a:cubicBezTo>
                          <a:pt x="21346" y="5236"/>
                          <a:pt x="21219" y="5072"/>
                          <a:pt x="21219" y="4581"/>
                        </a:cubicBezTo>
                        <a:cubicBezTo>
                          <a:pt x="21346" y="4254"/>
                          <a:pt x="21092" y="4090"/>
                          <a:pt x="20965" y="3763"/>
                        </a:cubicBezTo>
                        <a:cubicBezTo>
                          <a:pt x="20838" y="3436"/>
                          <a:pt x="20711" y="3272"/>
                          <a:pt x="20711" y="2945"/>
                        </a:cubicBezTo>
                        <a:cubicBezTo>
                          <a:pt x="20711" y="2945"/>
                          <a:pt x="20711" y="2945"/>
                          <a:pt x="20711" y="2781"/>
                        </a:cubicBezTo>
                        <a:cubicBezTo>
                          <a:pt x="20711" y="2781"/>
                          <a:pt x="20711" y="2781"/>
                          <a:pt x="20711" y="2781"/>
                        </a:cubicBezTo>
                        <a:cubicBezTo>
                          <a:pt x="20711" y="2781"/>
                          <a:pt x="20711" y="2781"/>
                          <a:pt x="20711" y="2618"/>
                        </a:cubicBezTo>
                        <a:cubicBezTo>
                          <a:pt x="20711" y="2618"/>
                          <a:pt x="20711" y="2618"/>
                          <a:pt x="20711" y="2618"/>
                        </a:cubicBezTo>
                        <a:cubicBezTo>
                          <a:pt x="20711" y="2618"/>
                          <a:pt x="20711" y="2618"/>
                          <a:pt x="20711" y="2454"/>
                        </a:cubicBezTo>
                        <a:cubicBezTo>
                          <a:pt x="20711" y="2454"/>
                          <a:pt x="20711" y="2454"/>
                          <a:pt x="20711" y="2290"/>
                        </a:cubicBezTo>
                        <a:cubicBezTo>
                          <a:pt x="20711" y="2290"/>
                          <a:pt x="20711" y="2290"/>
                          <a:pt x="20711" y="2290"/>
                        </a:cubicBezTo>
                        <a:cubicBezTo>
                          <a:pt x="20711" y="2290"/>
                          <a:pt x="20711" y="2127"/>
                          <a:pt x="20711" y="2127"/>
                        </a:cubicBezTo>
                        <a:cubicBezTo>
                          <a:pt x="20711" y="2127"/>
                          <a:pt x="20711" y="2127"/>
                          <a:pt x="20711" y="2127"/>
                        </a:cubicBezTo>
                        <a:cubicBezTo>
                          <a:pt x="20584" y="1799"/>
                          <a:pt x="20584" y="1472"/>
                          <a:pt x="20584" y="1145"/>
                        </a:cubicBezTo>
                        <a:cubicBezTo>
                          <a:pt x="19568" y="1799"/>
                          <a:pt x="19568" y="1799"/>
                          <a:pt x="19568" y="1799"/>
                        </a:cubicBezTo>
                        <a:cubicBezTo>
                          <a:pt x="19440" y="1472"/>
                          <a:pt x="19440" y="1472"/>
                          <a:pt x="19440" y="1472"/>
                        </a:cubicBezTo>
                        <a:cubicBezTo>
                          <a:pt x="19440" y="1472"/>
                          <a:pt x="19186" y="981"/>
                          <a:pt x="18678" y="490"/>
                        </a:cubicBezTo>
                        <a:cubicBezTo>
                          <a:pt x="18551" y="490"/>
                          <a:pt x="18551" y="327"/>
                          <a:pt x="18551" y="327"/>
                        </a:cubicBezTo>
                        <a:cubicBezTo>
                          <a:pt x="18424" y="327"/>
                          <a:pt x="18424" y="327"/>
                          <a:pt x="18424" y="327"/>
                        </a:cubicBezTo>
                        <a:cubicBezTo>
                          <a:pt x="18424" y="327"/>
                          <a:pt x="18297" y="327"/>
                          <a:pt x="18297" y="163"/>
                        </a:cubicBezTo>
                        <a:cubicBezTo>
                          <a:pt x="18297" y="163"/>
                          <a:pt x="18170" y="163"/>
                          <a:pt x="18170" y="163"/>
                        </a:cubicBezTo>
                        <a:cubicBezTo>
                          <a:pt x="18170" y="163"/>
                          <a:pt x="18043" y="163"/>
                          <a:pt x="18043" y="163"/>
                        </a:cubicBezTo>
                        <a:cubicBezTo>
                          <a:pt x="18043" y="163"/>
                          <a:pt x="17916" y="163"/>
                          <a:pt x="17916" y="163"/>
                        </a:cubicBezTo>
                        <a:cubicBezTo>
                          <a:pt x="17916" y="163"/>
                          <a:pt x="17789" y="163"/>
                          <a:pt x="17789" y="163"/>
                        </a:cubicBezTo>
                        <a:cubicBezTo>
                          <a:pt x="17662" y="163"/>
                          <a:pt x="17662" y="163"/>
                          <a:pt x="17662" y="163"/>
                        </a:cubicBezTo>
                        <a:cubicBezTo>
                          <a:pt x="17535" y="0"/>
                          <a:pt x="17535" y="0"/>
                          <a:pt x="17535" y="0"/>
                        </a:cubicBezTo>
                        <a:cubicBezTo>
                          <a:pt x="17408" y="0"/>
                          <a:pt x="17408" y="0"/>
                          <a:pt x="17280" y="0"/>
                        </a:cubicBezTo>
                        <a:cubicBezTo>
                          <a:pt x="17280" y="0"/>
                          <a:pt x="17280" y="0"/>
                          <a:pt x="17153" y="0"/>
                        </a:cubicBezTo>
                        <a:cubicBezTo>
                          <a:pt x="17026" y="0"/>
                          <a:pt x="16899" y="0"/>
                          <a:pt x="16772" y="0"/>
                        </a:cubicBezTo>
                        <a:cubicBezTo>
                          <a:pt x="10672" y="4909"/>
                          <a:pt x="10672" y="4909"/>
                          <a:pt x="10672" y="4909"/>
                        </a:cubicBezTo>
                        <a:cubicBezTo>
                          <a:pt x="8004" y="7690"/>
                          <a:pt x="8004" y="7690"/>
                          <a:pt x="8004" y="7690"/>
                        </a:cubicBezTo>
                        <a:cubicBezTo>
                          <a:pt x="8004" y="7690"/>
                          <a:pt x="7496" y="7854"/>
                          <a:pt x="6861" y="8181"/>
                        </a:cubicBezTo>
                        <a:cubicBezTo>
                          <a:pt x="6861" y="8181"/>
                          <a:pt x="6861" y="8181"/>
                          <a:pt x="6861" y="8181"/>
                        </a:cubicBezTo>
                        <a:cubicBezTo>
                          <a:pt x="6861" y="8181"/>
                          <a:pt x="6734" y="8181"/>
                          <a:pt x="6734" y="8181"/>
                        </a:cubicBezTo>
                        <a:cubicBezTo>
                          <a:pt x="6734" y="8181"/>
                          <a:pt x="6734" y="8181"/>
                          <a:pt x="6734" y="8181"/>
                        </a:cubicBezTo>
                        <a:cubicBezTo>
                          <a:pt x="6607" y="8181"/>
                          <a:pt x="6607" y="8181"/>
                          <a:pt x="6607" y="8181"/>
                        </a:cubicBezTo>
                        <a:cubicBezTo>
                          <a:pt x="6607" y="8181"/>
                          <a:pt x="6480" y="8345"/>
                          <a:pt x="6480" y="8345"/>
                        </a:cubicBezTo>
                        <a:cubicBezTo>
                          <a:pt x="6480" y="8345"/>
                          <a:pt x="6480" y="8345"/>
                          <a:pt x="6480" y="8345"/>
                        </a:cubicBezTo>
                        <a:cubicBezTo>
                          <a:pt x="6352" y="8345"/>
                          <a:pt x="6352" y="8345"/>
                          <a:pt x="6352" y="8345"/>
                        </a:cubicBezTo>
                        <a:cubicBezTo>
                          <a:pt x="6352" y="8345"/>
                          <a:pt x="6225" y="8345"/>
                          <a:pt x="6225" y="8345"/>
                        </a:cubicBezTo>
                        <a:cubicBezTo>
                          <a:pt x="6225" y="8345"/>
                          <a:pt x="6225" y="8345"/>
                          <a:pt x="6225" y="8345"/>
                        </a:cubicBezTo>
                        <a:cubicBezTo>
                          <a:pt x="6098" y="8345"/>
                          <a:pt x="6098" y="8509"/>
                          <a:pt x="6098" y="8509"/>
                        </a:cubicBezTo>
                        <a:cubicBezTo>
                          <a:pt x="6098" y="8509"/>
                          <a:pt x="6098" y="8509"/>
                          <a:pt x="5971" y="8509"/>
                        </a:cubicBezTo>
                        <a:cubicBezTo>
                          <a:pt x="5971" y="8509"/>
                          <a:pt x="5971" y="8509"/>
                          <a:pt x="5971" y="8509"/>
                        </a:cubicBezTo>
                        <a:cubicBezTo>
                          <a:pt x="5971" y="8509"/>
                          <a:pt x="5844" y="8509"/>
                          <a:pt x="5844" y="8509"/>
                        </a:cubicBezTo>
                        <a:cubicBezTo>
                          <a:pt x="5844" y="8509"/>
                          <a:pt x="5844" y="8509"/>
                          <a:pt x="5844" y="8509"/>
                        </a:cubicBezTo>
                        <a:cubicBezTo>
                          <a:pt x="5844" y="8509"/>
                          <a:pt x="5844" y="8509"/>
                          <a:pt x="5717" y="8509"/>
                        </a:cubicBezTo>
                        <a:cubicBezTo>
                          <a:pt x="5717" y="8672"/>
                          <a:pt x="5844" y="8672"/>
                          <a:pt x="5844" y="8836"/>
                        </a:cubicBezTo>
                        <a:cubicBezTo>
                          <a:pt x="5844" y="8999"/>
                          <a:pt x="5844" y="9163"/>
                          <a:pt x="5844" y="9327"/>
                        </a:cubicBezTo>
                        <a:cubicBezTo>
                          <a:pt x="5844" y="9327"/>
                          <a:pt x="5844" y="9490"/>
                          <a:pt x="5844" y="9654"/>
                        </a:cubicBezTo>
                        <a:cubicBezTo>
                          <a:pt x="5844" y="9818"/>
                          <a:pt x="5844" y="9818"/>
                          <a:pt x="5844" y="9981"/>
                        </a:cubicBezTo>
                        <a:cubicBezTo>
                          <a:pt x="5844" y="10145"/>
                          <a:pt x="5844" y="10145"/>
                          <a:pt x="5844" y="10309"/>
                        </a:cubicBezTo>
                        <a:cubicBezTo>
                          <a:pt x="5844" y="10472"/>
                          <a:pt x="5844" y="10472"/>
                          <a:pt x="5844" y="10636"/>
                        </a:cubicBezTo>
                        <a:cubicBezTo>
                          <a:pt x="5844" y="10800"/>
                          <a:pt x="5844" y="10800"/>
                          <a:pt x="5844" y="10963"/>
                        </a:cubicBezTo>
                        <a:cubicBezTo>
                          <a:pt x="5844" y="10963"/>
                          <a:pt x="5844" y="11127"/>
                          <a:pt x="5844" y="11127"/>
                        </a:cubicBezTo>
                        <a:cubicBezTo>
                          <a:pt x="5844" y="11290"/>
                          <a:pt x="5844" y="11454"/>
                          <a:pt x="5844" y="11454"/>
                        </a:cubicBezTo>
                        <a:cubicBezTo>
                          <a:pt x="5844" y="11618"/>
                          <a:pt x="5844" y="11618"/>
                          <a:pt x="5844" y="11618"/>
                        </a:cubicBezTo>
                        <a:cubicBezTo>
                          <a:pt x="5844" y="11781"/>
                          <a:pt x="5717" y="11781"/>
                          <a:pt x="5717" y="11945"/>
                        </a:cubicBezTo>
                        <a:cubicBezTo>
                          <a:pt x="5717" y="11945"/>
                          <a:pt x="5717" y="11945"/>
                          <a:pt x="5717" y="12109"/>
                        </a:cubicBezTo>
                        <a:cubicBezTo>
                          <a:pt x="5717" y="12109"/>
                          <a:pt x="5717" y="12272"/>
                          <a:pt x="5717" y="12272"/>
                        </a:cubicBezTo>
                        <a:cubicBezTo>
                          <a:pt x="5717" y="12272"/>
                          <a:pt x="5717" y="12436"/>
                          <a:pt x="5717" y="12436"/>
                        </a:cubicBezTo>
                        <a:cubicBezTo>
                          <a:pt x="5717" y="12436"/>
                          <a:pt x="5717" y="12599"/>
                          <a:pt x="5717" y="12599"/>
                        </a:cubicBezTo>
                        <a:cubicBezTo>
                          <a:pt x="5717" y="12599"/>
                          <a:pt x="5717" y="12599"/>
                          <a:pt x="5717" y="12599"/>
                        </a:cubicBezTo>
                        <a:cubicBezTo>
                          <a:pt x="5717" y="12763"/>
                          <a:pt x="5717" y="12763"/>
                          <a:pt x="5717" y="12763"/>
                        </a:cubicBezTo>
                        <a:cubicBezTo>
                          <a:pt x="5717" y="12763"/>
                          <a:pt x="5717" y="12927"/>
                          <a:pt x="5717" y="12927"/>
                        </a:cubicBezTo>
                        <a:cubicBezTo>
                          <a:pt x="5717" y="12927"/>
                          <a:pt x="5717" y="12927"/>
                          <a:pt x="5717" y="12927"/>
                        </a:cubicBezTo>
                        <a:cubicBezTo>
                          <a:pt x="5717" y="13090"/>
                          <a:pt x="5717" y="13090"/>
                          <a:pt x="5717" y="13090"/>
                        </a:cubicBezTo>
                        <a:cubicBezTo>
                          <a:pt x="5717" y="13090"/>
                          <a:pt x="5717" y="13090"/>
                          <a:pt x="5717" y="13090"/>
                        </a:cubicBezTo>
                        <a:cubicBezTo>
                          <a:pt x="5717" y="13090"/>
                          <a:pt x="5717" y="13254"/>
                          <a:pt x="5717" y="13254"/>
                        </a:cubicBezTo>
                        <a:cubicBezTo>
                          <a:pt x="5717" y="13254"/>
                          <a:pt x="5717" y="13254"/>
                          <a:pt x="5717" y="13254"/>
                        </a:cubicBezTo>
                        <a:cubicBezTo>
                          <a:pt x="5717" y="13254"/>
                          <a:pt x="5717" y="13254"/>
                          <a:pt x="5717" y="13254"/>
                        </a:cubicBezTo>
                        <a:cubicBezTo>
                          <a:pt x="5717" y="13254"/>
                          <a:pt x="5717" y="13254"/>
                          <a:pt x="5717" y="13254"/>
                        </a:cubicBezTo>
                        <a:cubicBezTo>
                          <a:pt x="5717" y="13254"/>
                          <a:pt x="5717" y="13418"/>
                          <a:pt x="5717" y="13418"/>
                        </a:cubicBezTo>
                        <a:cubicBezTo>
                          <a:pt x="5590" y="13418"/>
                          <a:pt x="5590" y="13418"/>
                          <a:pt x="5590" y="13418"/>
                        </a:cubicBezTo>
                        <a:cubicBezTo>
                          <a:pt x="5590" y="13418"/>
                          <a:pt x="5590" y="13418"/>
                          <a:pt x="5590" y="13418"/>
                        </a:cubicBezTo>
                        <a:cubicBezTo>
                          <a:pt x="5590" y="13418"/>
                          <a:pt x="5590" y="13418"/>
                          <a:pt x="5590" y="13418"/>
                        </a:cubicBezTo>
                        <a:cubicBezTo>
                          <a:pt x="5590" y="13418"/>
                          <a:pt x="5590" y="13418"/>
                          <a:pt x="5590" y="13418"/>
                        </a:cubicBezTo>
                        <a:cubicBezTo>
                          <a:pt x="5590" y="13418"/>
                          <a:pt x="5590" y="13418"/>
                          <a:pt x="5590" y="13418"/>
                        </a:cubicBezTo>
                        <a:cubicBezTo>
                          <a:pt x="5590" y="13418"/>
                          <a:pt x="5463" y="13745"/>
                          <a:pt x="5463" y="13909"/>
                        </a:cubicBezTo>
                        <a:cubicBezTo>
                          <a:pt x="5336" y="14400"/>
                          <a:pt x="5209" y="14563"/>
                          <a:pt x="5082" y="14727"/>
                        </a:cubicBezTo>
                        <a:cubicBezTo>
                          <a:pt x="5082" y="14890"/>
                          <a:pt x="5082" y="14890"/>
                          <a:pt x="5082" y="14890"/>
                        </a:cubicBezTo>
                        <a:cubicBezTo>
                          <a:pt x="4828" y="15218"/>
                          <a:pt x="4574" y="15709"/>
                          <a:pt x="4065" y="15709"/>
                        </a:cubicBezTo>
                        <a:cubicBezTo>
                          <a:pt x="3938" y="15709"/>
                          <a:pt x="3557" y="15709"/>
                          <a:pt x="3176" y="15872"/>
                        </a:cubicBezTo>
                        <a:cubicBezTo>
                          <a:pt x="2668" y="15872"/>
                          <a:pt x="2160" y="16036"/>
                          <a:pt x="1778" y="16036"/>
                        </a:cubicBezTo>
                        <a:cubicBezTo>
                          <a:pt x="1524" y="15872"/>
                          <a:pt x="1270" y="16036"/>
                          <a:pt x="1016" y="16199"/>
                        </a:cubicBezTo>
                        <a:cubicBezTo>
                          <a:pt x="889" y="16363"/>
                          <a:pt x="889" y="16363"/>
                          <a:pt x="762" y="16363"/>
                        </a:cubicBezTo>
                        <a:cubicBezTo>
                          <a:pt x="762" y="16527"/>
                          <a:pt x="635" y="16527"/>
                          <a:pt x="635" y="16527"/>
                        </a:cubicBezTo>
                        <a:cubicBezTo>
                          <a:pt x="635" y="16527"/>
                          <a:pt x="635" y="16527"/>
                          <a:pt x="635" y="16527"/>
                        </a:cubicBezTo>
                        <a:cubicBezTo>
                          <a:pt x="381" y="16527"/>
                          <a:pt x="127" y="16527"/>
                          <a:pt x="0" y="16527"/>
                        </a:cubicBezTo>
                        <a:cubicBezTo>
                          <a:pt x="0" y="16527"/>
                          <a:pt x="0" y="16527"/>
                          <a:pt x="0" y="16527"/>
                        </a:cubicBezTo>
                        <a:cubicBezTo>
                          <a:pt x="0" y="16527"/>
                          <a:pt x="0" y="16527"/>
                          <a:pt x="0" y="16527"/>
                        </a:cubicBezTo>
                        <a:cubicBezTo>
                          <a:pt x="0" y="16690"/>
                          <a:pt x="0" y="16690"/>
                          <a:pt x="0" y="16690"/>
                        </a:cubicBezTo>
                        <a:cubicBezTo>
                          <a:pt x="0" y="16690"/>
                          <a:pt x="0" y="16854"/>
                          <a:pt x="0" y="16854"/>
                        </a:cubicBezTo>
                        <a:cubicBezTo>
                          <a:pt x="0" y="16854"/>
                          <a:pt x="0" y="16854"/>
                          <a:pt x="0" y="16854"/>
                        </a:cubicBezTo>
                        <a:cubicBezTo>
                          <a:pt x="0" y="16854"/>
                          <a:pt x="0" y="16854"/>
                          <a:pt x="0" y="16854"/>
                        </a:cubicBezTo>
                        <a:cubicBezTo>
                          <a:pt x="0" y="17018"/>
                          <a:pt x="0" y="17018"/>
                          <a:pt x="0" y="17018"/>
                        </a:cubicBezTo>
                        <a:cubicBezTo>
                          <a:pt x="127" y="17181"/>
                          <a:pt x="127" y="17345"/>
                          <a:pt x="127" y="17509"/>
                        </a:cubicBezTo>
                        <a:cubicBezTo>
                          <a:pt x="254" y="17672"/>
                          <a:pt x="254" y="17836"/>
                          <a:pt x="381" y="18000"/>
                        </a:cubicBezTo>
                        <a:cubicBezTo>
                          <a:pt x="381" y="18000"/>
                          <a:pt x="381" y="18000"/>
                          <a:pt x="381" y="18000"/>
                        </a:cubicBezTo>
                        <a:cubicBezTo>
                          <a:pt x="508" y="18000"/>
                          <a:pt x="508" y="18000"/>
                          <a:pt x="508" y="18000"/>
                        </a:cubicBezTo>
                        <a:cubicBezTo>
                          <a:pt x="762" y="18327"/>
                          <a:pt x="1143" y="18818"/>
                          <a:pt x="1143" y="19309"/>
                        </a:cubicBezTo>
                        <a:cubicBezTo>
                          <a:pt x="1143" y="19636"/>
                          <a:pt x="1143" y="19636"/>
                          <a:pt x="1143" y="19636"/>
                        </a:cubicBezTo>
                        <a:cubicBezTo>
                          <a:pt x="1397" y="19636"/>
                          <a:pt x="1524" y="19800"/>
                          <a:pt x="1651" y="20127"/>
                        </a:cubicBezTo>
                        <a:cubicBezTo>
                          <a:pt x="1651" y="20127"/>
                          <a:pt x="1778" y="20290"/>
                          <a:pt x="1778" y="20290"/>
                        </a:cubicBezTo>
                        <a:cubicBezTo>
                          <a:pt x="1905" y="20290"/>
                          <a:pt x="2032" y="20290"/>
                          <a:pt x="2160" y="20290"/>
                        </a:cubicBezTo>
                        <a:cubicBezTo>
                          <a:pt x="2287" y="20127"/>
                          <a:pt x="2414" y="20127"/>
                          <a:pt x="2414" y="20127"/>
                        </a:cubicBezTo>
                        <a:cubicBezTo>
                          <a:pt x="2541" y="20127"/>
                          <a:pt x="2541" y="20127"/>
                          <a:pt x="2541" y="20127"/>
                        </a:cubicBezTo>
                        <a:cubicBezTo>
                          <a:pt x="2668" y="20290"/>
                          <a:pt x="2668" y="20290"/>
                          <a:pt x="2668" y="20290"/>
                        </a:cubicBezTo>
                        <a:cubicBezTo>
                          <a:pt x="2795" y="20454"/>
                          <a:pt x="2795" y="20618"/>
                          <a:pt x="2795" y="20945"/>
                        </a:cubicBezTo>
                        <a:cubicBezTo>
                          <a:pt x="2795" y="20945"/>
                          <a:pt x="2795" y="21109"/>
                          <a:pt x="2795" y="21272"/>
                        </a:cubicBezTo>
                        <a:cubicBezTo>
                          <a:pt x="2795" y="21272"/>
                          <a:pt x="2795" y="21272"/>
                          <a:pt x="2922" y="21272"/>
                        </a:cubicBezTo>
                        <a:cubicBezTo>
                          <a:pt x="2922" y="21272"/>
                          <a:pt x="2922" y="21272"/>
                          <a:pt x="2922" y="21272"/>
                        </a:cubicBezTo>
                        <a:cubicBezTo>
                          <a:pt x="2922" y="21272"/>
                          <a:pt x="2922" y="21272"/>
                          <a:pt x="2922" y="21272"/>
                        </a:cubicBezTo>
                        <a:cubicBezTo>
                          <a:pt x="2922" y="21109"/>
                          <a:pt x="2922" y="20945"/>
                          <a:pt x="3049" y="20945"/>
                        </a:cubicBezTo>
                        <a:cubicBezTo>
                          <a:pt x="3049" y="20945"/>
                          <a:pt x="3049" y="20945"/>
                          <a:pt x="3049" y="20945"/>
                        </a:cubicBezTo>
                        <a:cubicBezTo>
                          <a:pt x="3049" y="20945"/>
                          <a:pt x="3049" y="20945"/>
                          <a:pt x="3049" y="20945"/>
                        </a:cubicBezTo>
                        <a:cubicBezTo>
                          <a:pt x="3049" y="20945"/>
                          <a:pt x="3176" y="20781"/>
                          <a:pt x="3176" y="20781"/>
                        </a:cubicBezTo>
                        <a:cubicBezTo>
                          <a:pt x="3176" y="20781"/>
                          <a:pt x="3176" y="20781"/>
                          <a:pt x="3176" y="20781"/>
                        </a:cubicBezTo>
                        <a:cubicBezTo>
                          <a:pt x="3176" y="20781"/>
                          <a:pt x="3303" y="20618"/>
                          <a:pt x="3303" y="20618"/>
                        </a:cubicBezTo>
                        <a:cubicBezTo>
                          <a:pt x="3303" y="20618"/>
                          <a:pt x="3303" y="20618"/>
                          <a:pt x="3303" y="20618"/>
                        </a:cubicBezTo>
                        <a:cubicBezTo>
                          <a:pt x="3430" y="20618"/>
                          <a:pt x="3430" y="20618"/>
                          <a:pt x="3557" y="20618"/>
                        </a:cubicBezTo>
                        <a:cubicBezTo>
                          <a:pt x="3557" y="20618"/>
                          <a:pt x="3557" y="20618"/>
                          <a:pt x="3557" y="20618"/>
                        </a:cubicBezTo>
                        <a:cubicBezTo>
                          <a:pt x="3557" y="20618"/>
                          <a:pt x="3557" y="20618"/>
                          <a:pt x="3684" y="20618"/>
                        </a:cubicBezTo>
                        <a:cubicBezTo>
                          <a:pt x="3684" y="20618"/>
                          <a:pt x="3684" y="20618"/>
                          <a:pt x="3684" y="20618"/>
                        </a:cubicBezTo>
                        <a:cubicBezTo>
                          <a:pt x="4065" y="20781"/>
                          <a:pt x="4065" y="21109"/>
                          <a:pt x="4192" y="21272"/>
                        </a:cubicBezTo>
                        <a:cubicBezTo>
                          <a:pt x="4192" y="21272"/>
                          <a:pt x="4192" y="21436"/>
                          <a:pt x="4192" y="21436"/>
                        </a:cubicBezTo>
                        <a:cubicBezTo>
                          <a:pt x="4192" y="21600"/>
                          <a:pt x="4192" y="21600"/>
                          <a:pt x="4192" y="21600"/>
                        </a:cubicBezTo>
                        <a:cubicBezTo>
                          <a:pt x="4319" y="21600"/>
                          <a:pt x="4319" y="21600"/>
                          <a:pt x="4447" y="21600"/>
                        </a:cubicBezTo>
                        <a:cubicBezTo>
                          <a:pt x="4447" y="21600"/>
                          <a:pt x="4447" y="21600"/>
                          <a:pt x="4447" y="21600"/>
                        </a:cubicBezTo>
                        <a:cubicBezTo>
                          <a:pt x="4447" y="21600"/>
                          <a:pt x="4447" y="21600"/>
                          <a:pt x="4447" y="21600"/>
                        </a:cubicBezTo>
                        <a:cubicBezTo>
                          <a:pt x="4447" y="20945"/>
                          <a:pt x="5209" y="19963"/>
                          <a:pt x="5209" y="19963"/>
                        </a:cubicBezTo>
                        <a:cubicBezTo>
                          <a:pt x="5209" y="19963"/>
                          <a:pt x="5209" y="19800"/>
                          <a:pt x="5209" y="19636"/>
                        </a:cubicBezTo>
                        <a:cubicBezTo>
                          <a:pt x="5209" y="19145"/>
                          <a:pt x="5336" y="18818"/>
                          <a:pt x="5463" y="18490"/>
                        </a:cubicBezTo>
                        <a:cubicBezTo>
                          <a:pt x="5590" y="18327"/>
                          <a:pt x="5844" y="18327"/>
                          <a:pt x="6098" y="18327"/>
                        </a:cubicBezTo>
                        <a:cubicBezTo>
                          <a:pt x="6225" y="18327"/>
                          <a:pt x="6225" y="18327"/>
                          <a:pt x="6352" y="18327"/>
                        </a:cubicBezTo>
                        <a:cubicBezTo>
                          <a:pt x="6480" y="18327"/>
                          <a:pt x="6734" y="18327"/>
                          <a:pt x="6861" y="18327"/>
                        </a:cubicBezTo>
                        <a:cubicBezTo>
                          <a:pt x="6988" y="18490"/>
                          <a:pt x="6988" y="18490"/>
                          <a:pt x="6988" y="18490"/>
                        </a:cubicBezTo>
                        <a:cubicBezTo>
                          <a:pt x="6988" y="18490"/>
                          <a:pt x="7115" y="18327"/>
                          <a:pt x="7115" y="18327"/>
                        </a:cubicBezTo>
                        <a:cubicBezTo>
                          <a:pt x="7242" y="18163"/>
                          <a:pt x="7496" y="18000"/>
                          <a:pt x="7623" y="18000"/>
                        </a:cubicBezTo>
                        <a:cubicBezTo>
                          <a:pt x="7750" y="18000"/>
                          <a:pt x="7877" y="18000"/>
                          <a:pt x="8004" y="18163"/>
                        </a:cubicBezTo>
                        <a:cubicBezTo>
                          <a:pt x="8131" y="18163"/>
                          <a:pt x="8258" y="18327"/>
                          <a:pt x="8512" y="18327"/>
                        </a:cubicBezTo>
                        <a:cubicBezTo>
                          <a:pt x="8639" y="18327"/>
                          <a:pt x="9021" y="18327"/>
                          <a:pt x="9148" y="18654"/>
                        </a:cubicBezTo>
                        <a:cubicBezTo>
                          <a:pt x="9275" y="18654"/>
                          <a:pt x="9402" y="18981"/>
                          <a:pt x="9402" y="19145"/>
                        </a:cubicBezTo>
                        <a:cubicBezTo>
                          <a:pt x="9529" y="19309"/>
                          <a:pt x="9529" y="19472"/>
                          <a:pt x="9656" y="19472"/>
                        </a:cubicBezTo>
                        <a:cubicBezTo>
                          <a:pt x="10164" y="19145"/>
                          <a:pt x="10672" y="18981"/>
                          <a:pt x="10928" y="18981"/>
                        </a:cubicBezTo>
                        <a:cubicBezTo>
                          <a:pt x="11182" y="18981"/>
                          <a:pt x="11436" y="19145"/>
                          <a:pt x="11817" y="19472"/>
                        </a:cubicBezTo>
                        <a:cubicBezTo>
                          <a:pt x="11944" y="19636"/>
                          <a:pt x="12071" y="19800"/>
                          <a:pt x="12198" y="19800"/>
                        </a:cubicBezTo>
                        <a:cubicBezTo>
                          <a:pt x="12325" y="19800"/>
                          <a:pt x="12579" y="19963"/>
                          <a:pt x="12833" y="19963"/>
                        </a:cubicBezTo>
                        <a:cubicBezTo>
                          <a:pt x="13215" y="19963"/>
                          <a:pt x="13342" y="19800"/>
                          <a:pt x="13342" y="19800"/>
                        </a:cubicBezTo>
                        <a:cubicBezTo>
                          <a:pt x="13469" y="19800"/>
                          <a:pt x="13469" y="19636"/>
                          <a:pt x="13596" y="19472"/>
                        </a:cubicBezTo>
                        <a:cubicBezTo>
                          <a:pt x="13850" y="19309"/>
                          <a:pt x="14104" y="18981"/>
                          <a:pt x="14485" y="18981"/>
                        </a:cubicBezTo>
                        <a:cubicBezTo>
                          <a:pt x="14612" y="18981"/>
                          <a:pt x="14612" y="18981"/>
                          <a:pt x="14612" y="18981"/>
                        </a:cubicBezTo>
                        <a:cubicBezTo>
                          <a:pt x="14739" y="18981"/>
                          <a:pt x="14993" y="18981"/>
                          <a:pt x="15248" y="18981"/>
                        </a:cubicBezTo>
                        <a:cubicBezTo>
                          <a:pt x="15375" y="18981"/>
                          <a:pt x="15629" y="18818"/>
                          <a:pt x="15756" y="18818"/>
                        </a:cubicBezTo>
                        <a:cubicBezTo>
                          <a:pt x="15756" y="18818"/>
                          <a:pt x="15756" y="18818"/>
                          <a:pt x="15756" y="18818"/>
                        </a:cubicBezTo>
                        <a:cubicBezTo>
                          <a:pt x="15756" y="18818"/>
                          <a:pt x="15756" y="18818"/>
                          <a:pt x="15756" y="18818"/>
                        </a:cubicBezTo>
                        <a:cubicBezTo>
                          <a:pt x="16137" y="18818"/>
                          <a:pt x="16264" y="18981"/>
                          <a:pt x="16391" y="18981"/>
                        </a:cubicBezTo>
                        <a:cubicBezTo>
                          <a:pt x="16391" y="18981"/>
                          <a:pt x="16391" y="18981"/>
                          <a:pt x="16518" y="18981"/>
                        </a:cubicBezTo>
                        <a:cubicBezTo>
                          <a:pt x="16518" y="18981"/>
                          <a:pt x="16518" y="18981"/>
                          <a:pt x="16518" y="18981"/>
                        </a:cubicBezTo>
                        <a:cubicBezTo>
                          <a:pt x="16645" y="19145"/>
                          <a:pt x="17026" y="19309"/>
                          <a:pt x="17280" y="19309"/>
                        </a:cubicBezTo>
                        <a:cubicBezTo>
                          <a:pt x="17280" y="19472"/>
                          <a:pt x="17408" y="19309"/>
                          <a:pt x="17408" y="19309"/>
                        </a:cubicBezTo>
                        <a:cubicBezTo>
                          <a:pt x="17535" y="19309"/>
                          <a:pt x="17789" y="18981"/>
                          <a:pt x="17916" y="18818"/>
                        </a:cubicBezTo>
                        <a:cubicBezTo>
                          <a:pt x="18043" y="18490"/>
                          <a:pt x="18297" y="18163"/>
                          <a:pt x="18551" y="18163"/>
                        </a:cubicBezTo>
                        <a:cubicBezTo>
                          <a:pt x="18551" y="18163"/>
                          <a:pt x="18551" y="18163"/>
                          <a:pt x="18551" y="18163"/>
                        </a:cubicBezTo>
                        <a:cubicBezTo>
                          <a:pt x="18551" y="18000"/>
                          <a:pt x="18551" y="18000"/>
                          <a:pt x="18551" y="17836"/>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541" name="Shape">
                    <a:extLst>
                      <a:ext uri="{FF2B5EF4-FFF2-40B4-BE49-F238E27FC236}">
                        <a16:creationId xmlns:a16="http://schemas.microsoft.com/office/drawing/2014/main" id="{0C37D665-FE3F-4EB7-941D-1DAEECD9470D}"/>
                      </a:ext>
                    </a:extLst>
                  </p:cNvPr>
                  <p:cNvGrpSpPr/>
                  <p:nvPr/>
                </p:nvGrpSpPr>
                <p:grpSpPr>
                  <a:xfrm>
                    <a:off x="310726" y="167728"/>
                    <a:ext cx="11975" cy="8822"/>
                    <a:chOff x="-1" y="0"/>
                    <a:chExt cx="11974" cy="8820"/>
                  </a:xfrm>
                </p:grpSpPr>
                <p:sp>
                  <p:nvSpPr>
                    <p:cNvPr id="1588" name="Line">
                      <a:extLst>
                        <a:ext uri="{FF2B5EF4-FFF2-40B4-BE49-F238E27FC236}">
                          <a16:creationId xmlns:a16="http://schemas.microsoft.com/office/drawing/2014/main" id="{5486D077-EBB5-43D8-9321-46D55BE8274B}"/>
                        </a:ext>
                      </a:extLst>
                    </p:cNvPr>
                    <p:cNvSpPr/>
                    <p:nvPr/>
                  </p:nvSpPr>
                  <p:spPr>
                    <a:xfrm>
                      <a:off x="-1" y="0"/>
                      <a:ext cx="1197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12000" y="7199"/>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89" name="Line">
                      <a:extLst>
                        <a:ext uri="{FF2B5EF4-FFF2-40B4-BE49-F238E27FC236}">
                          <a16:creationId xmlns:a16="http://schemas.microsoft.com/office/drawing/2014/main" id="{034AD804-8DA7-477C-924C-ECF1D138FC5F}"/>
                        </a:ext>
                      </a:extLst>
                    </p:cNvPr>
                    <p:cNvSpPr/>
                    <p:nvPr/>
                  </p:nvSpPr>
                  <p:spPr>
                    <a:xfrm>
                      <a:off x="-1" y="0"/>
                      <a:ext cx="11974"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2000" y="7199"/>
                            <a:pt x="2160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542" name="Triangle">
                    <a:extLst>
                      <a:ext uri="{FF2B5EF4-FFF2-40B4-BE49-F238E27FC236}">
                        <a16:creationId xmlns:a16="http://schemas.microsoft.com/office/drawing/2014/main" id="{8F7903D3-A882-4E7A-808F-57B3C8CEB013}"/>
                      </a:ext>
                    </a:extLst>
                  </p:cNvPr>
                  <p:cNvGrpSpPr/>
                  <p:nvPr/>
                </p:nvGrpSpPr>
                <p:grpSpPr>
                  <a:xfrm>
                    <a:off x="348720" y="118777"/>
                    <a:ext cx="59858" cy="32547"/>
                    <a:chOff x="-1" y="-1"/>
                    <a:chExt cx="59856" cy="32545"/>
                  </a:xfrm>
                </p:grpSpPr>
                <p:sp>
                  <p:nvSpPr>
                    <p:cNvPr id="1586" name="Line">
                      <a:extLst>
                        <a:ext uri="{FF2B5EF4-FFF2-40B4-BE49-F238E27FC236}">
                          <a16:creationId xmlns:a16="http://schemas.microsoft.com/office/drawing/2014/main" id="{C10E18EF-EC4E-452F-81D9-C0CEE32CB33E}"/>
                        </a:ext>
                      </a:extLst>
                    </p:cNvPr>
                    <p:cNvSpPr/>
                    <p:nvPr/>
                  </p:nvSpPr>
                  <p:spPr>
                    <a:xfrm flipV="1">
                      <a:off x="-1" y="-1"/>
                      <a:ext cx="59856" cy="32545"/>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587" name="Line">
                      <a:extLst>
                        <a:ext uri="{FF2B5EF4-FFF2-40B4-BE49-F238E27FC236}">
                          <a16:creationId xmlns:a16="http://schemas.microsoft.com/office/drawing/2014/main" id="{F7835ABA-BB9B-40A2-8AA5-FFC8368A4130}"/>
                        </a:ext>
                      </a:extLst>
                    </p:cNvPr>
                    <p:cNvSpPr/>
                    <p:nvPr/>
                  </p:nvSpPr>
                  <p:spPr>
                    <a:xfrm flipH="1">
                      <a:off x="0" y="-1"/>
                      <a:ext cx="59855" cy="32545"/>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grpSp>
                <p:nvGrpSpPr>
                  <p:cNvPr id="1543" name="Shape">
                    <a:extLst>
                      <a:ext uri="{FF2B5EF4-FFF2-40B4-BE49-F238E27FC236}">
                        <a16:creationId xmlns:a16="http://schemas.microsoft.com/office/drawing/2014/main" id="{107D185F-5DC7-4B3B-86F8-80222273795E}"/>
                      </a:ext>
                    </a:extLst>
                  </p:cNvPr>
                  <p:cNvGrpSpPr/>
                  <p:nvPr/>
                </p:nvGrpSpPr>
                <p:grpSpPr>
                  <a:xfrm>
                    <a:off x="298724" y="170839"/>
                    <a:ext cx="9436" cy="8822"/>
                    <a:chOff x="0" y="0"/>
                    <a:chExt cx="9435" cy="8820"/>
                  </a:xfrm>
                </p:grpSpPr>
                <p:sp>
                  <p:nvSpPr>
                    <p:cNvPr id="1584" name="Line">
                      <a:extLst>
                        <a:ext uri="{FF2B5EF4-FFF2-40B4-BE49-F238E27FC236}">
                          <a16:creationId xmlns:a16="http://schemas.microsoft.com/office/drawing/2014/main" id="{8E5DE874-E5D1-4964-A3DC-FEC3F037FE3A}"/>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0" y="0"/>
                            <a:pt x="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85" name="Line">
                      <a:extLst>
                        <a:ext uri="{FF2B5EF4-FFF2-40B4-BE49-F238E27FC236}">
                          <a16:creationId xmlns:a16="http://schemas.microsoft.com/office/drawing/2014/main" id="{CF1A574B-E607-4F81-9154-C8CA6BB49A44}"/>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544" name="Square">
                    <a:extLst>
                      <a:ext uri="{FF2B5EF4-FFF2-40B4-BE49-F238E27FC236}">
                        <a16:creationId xmlns:a16="http://schemas.microsoft.com/office/drawing/2014/main" id="{3576BFF0-C54A-4482-8916-52D4E8B7F7E7}"/>
                      </a:ext>
                    </a:extLst>
                  </p:cNvPr>
                  <p:cNvSpPr/>
                  <p:nvPr/>
                </p:nvSpPr>
                <p:spPr>
                  <a:xfrm>
                    <a:off x="404902" y="114849"/>
                    <a:ext cx="9433" cy="8820"/>
                  </a:xfrm>
                  <a:prstGeom prst="rect">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545" name="Shape">
                    <a:extLst>
                      <a:ext uri="{FF2B5EF4-FFF2-40B4-BE49-F238E27FC236}">
                        <a16:creationId xmlns:a16="http://schemas.microsoft.com/office/drawing/2014/main" id="{0B8AD047-EC8C-4A22-AE4A-6274964BEA7D}"/>
                      </a:ext>
                    </a:extLst>
                  </p:cNvPr>
                  <p:cNvGrpSpPr/>
                  <p:nvPr/>
                </p:nvGrpSpPr>
                <p:grpSpPr>
                  <a:xfrm>
                    <a:off x="396834" y="242620"/>
                    <a:ext cx="9436" cy="8822"/>
                    <a:chOff x="0" y="0"/>
                    <a:chExt cx="9435" cy="8820"/>
                  </a:xfrm>
                </p:grpSpPr>
                <p:sp>
                  <p:nvSpPr>
                    <p:cNvPr id="1582" name="Line">
                      <a:extLst>
                        <a:ext uri="{FF2B5EF4-FFF2-40B4-BE49-F238E27FC236}">
                          <a16:creationId xmlns:a16="http://schemas.microsoft.com/office/drawing/2014/main" id="{93A7D461-3AF4-4D1A-911C-2D7E0A3294BB}"/>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2960" y="0"/>
                            <a:pt x="1728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83" name="Line">
                      <a:extLst>
                        <a:ext uri="{FF2B5EF4-FFF2-40B4-BE49-F238E27FC236}">
                          <a16:creationId xmlns:a16="http://schemas.microsoft.com/office/drawing/2014/main" id="{2BC3B16F-D2C5-4C75-B118-1B21984DD394}"/>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7280" y="21600"/>
                            <a:pt x="1296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546" name="Shape">
                    <a:extLst>
                      <a:ext uri="{FF2B5EF4-FFF2-40B4-BE49-F238E27FC236}">
                        <a16:creationId xmlns:a16="http://schemas.microsoft.com/office/drawing/2014/main" id="{33F5B196-3F93-47F0-85DE-DF8E378A1118}"/>
                      </a:ext>
                    </a:extLst>
                  </p:cNvPr>
                  <p:cNvSpPr/>
                  <p:nvPr/>
                </p:nvSpPr>
                <p:spPr>
                  <a:xfrm>
                    <a:off x="304189" y="239270"/>
                    <a:ext cx="9433"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320" y="0"/>
                          <a:pt x="12960" y="0"/>
                          <a:pt x="17280" y="0"/>
                        </a:cubicBezTo>
                        <a:cubicBezTo>
                          <a:pt x="21600" y="21600"/>
                          <a:pt x="21600" y="21600"/>
                          <a:pt x="21600" y="21600"/>
                        </a:cubicBezTo>
                        <a:cubicBezTo>
                          <a:pt x="17280" y="0"/>
                          <a:pt x="17280" y="0"/>
                          <a:pt x="17280" y="0"/>
                        </a:cubicBezTo>
                        <a:cubicBezTo>
                          <a:pt x="12960" y="0"/>
                          <a:pt x="4320" y="0"/>
                          <a:pt x="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547" name="Shape">
                    <a:extLst>
                      <a:ext uri="{FF2B5EF4-FFF2-40B4-BE49-F238E27FC236}">
                        <a16:creationId xmlns:a16="http://schemas.microsoft.com/office/drawing/2014/main" id="{0F1FA1AB-FF77-4030-BC9F-19B6BD80D86F}"/>
                      </a:ext>
                    </a:extLst>
                  </p:cNvPr>
                  <p:cNvGrpSpPr/>
                  <p:nvPr/>
                </p:nvGrpSpPr>
                <p:grpSpPr>
                  <a:xfrm>
                    <a:off x="405162" y="244055"/>
                    <a:ext cx="9435" cy="8822"/>
                    <a:chOff x="0" y="0"/>
                    <a:chExt cx="9434" cy="8820"/>
                  </a:xfrm>
                </p:grpSpPr>
                <p:sp>
                  <p:nvSpPr>
                    <p:cNvPr id="1580" name="Line">
                      <a:extLst>
                        <a:ext uri="{FF2B5EF4-FFF2-40B4-BE49-F238E27FC236}">
                          <a16:creationId xmlns:a16="http://schemas.microsoft.com/office/drawing/2014/main" id="{458606A8-0C78-487B-93FA-696C9F59EF1D}"/>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00" y="21600"/>
                            <a:pt x="3600" y="108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81" name="Line">
                      <a:extLst>
                        <a:ext uri="{FF2B5EF4-FFF2-40B4-BE49-F238E27FC236}">
                          <a16:creationId xmlns:a16="http://schemas.microsoft.com/office/drawing/2014/main" id="{DDBBB0D2-3FB4-4A7F-B218-D6E2988CAB4E}"/>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600" y="10800"/>
                            <a:pt x="1440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548" name="Shape">
                    <a:extLst>
                      <a:ext uri="{FF2B5EF4-FFF2-40B4-BE49-F238E27FC236}">
                        <a16:creationId xmlns:a16="http://schemas.microsoft.com/office/drawing/2014/main" id="{EDF5A7F3-C697-4E91-B7A2-488424FB16DD}"/>
                      </a:ext>
                    </a:extLst>
                  </p:cNvPr>
                  <p:cNvSpPr/>
                  <p:nvPr/>
                </p:nvSpPr>
                <p:spPr>
                  <a:xfrm>
                    <a:off x="268015" y="257215"/>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0800"/>
                          <a:pt x="21600" y="0"/>
                          <a:pt x="21600" y="0"/>
                        </a:cubicBezTo>
                        <a:cubicBezTo>
                          <a:pt x="21600" y="0"/>
                          <a:pt x="21600" y="0"/>
                          <a:pt x="21600" y="0"/>
                        </a:cubicBezTo>
                        <a:cubicBezTo>
                          <a:pt x="0" y="0"/>
                          <a:pt x="0" y="10800"/>
                          <a:pt x="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549" name="Shape">
                    <a:extLst>
                      <a:ext uri="{FF2B5EF4-FFF2-40B4-BE49-F238E27FC236}">
                        <a16:creationId xmlns:a16="http://schemas.microsoft.com/office/drawing/2014/main" id="{403BBE03-C41D-42E9-91BF-66CC473D19C0}"/>
                      </a:ext>
                    </a:extLst>
                  </p:cNvPr>
                  <p:cNvGrpSpPr/>
                  <p:nvPr/>
                </p:nvGrpSpPr>
                <p:grpSpPr>
                  <a:xfrm>
                    <a:off x="245114" y="225392"/>
                    <a:ext cx="9436" cy="8822"/>
                    <a:chOff x="0" y="0"/>
                    <a:chExt cx="9435" cy="8820"/>
                  </a:xfrm>
                </p:grpSpPr>
                <p:sp>
                  <p:nvSpPr>
                    <p:cNvPr id="1578" name="Line">
                      <a:extLst>
                        <a:ext uri="{FF2B5EF4-FFF2-40B4-BE49-F238E27FC236}">
                          <a16:creationId xmlns:a16="http://schemas.microsoft.com/office/drawing/2014/main" id="{36847D00-6C9F-4888-BB63-568C00D503D3}"/>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00"/>
                            <a:pt x="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79" name="Line">
                      <a:extLst>
                        <a:ext uri="{FF2B5EF4-FFF2-40B4-BE49-F238E27FC236}">
                          <a16:creationId xmlns:a16="http://schemas.microsoft.com/office/drawing/2014/main" id="{8E116FA2-8966-472C-AFC3-7AFFDCC87E85}"/>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21600" y="2160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550" name="Square">
                    <a:extLst>
                      <a:ext uri="{FF2B5EF4-FFF2-40B4-BE49-F238E27FC236}">
                        <a16:creationId xmlns:a16="http://schemas.microsoft.com/office/drawing/2014/main" id="{84E29FD5-3E83-4EF1-9C3F-1085C86A9978}"/>
                      </a:ext>
                    </a:extLst>
                  </p:cNvPr>
                  <p:cNvSpPr/>
                  <p:nvPr/>
                </p:nvSpPr>
                <p:spPr>
                  <a:xfrm>
                    <a:off x="239908" y="226349"/>
                    <a:ext cx="9434" cy="8820"/>
                  </a:xfrm>
                  <a:prstGeom prst="rect">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51" name="Shape">
                    <a:extLst>
                      <a:ext uri="{FF2B5EF4-FFF2-40B4-BE49-F238E27FC236}">
                        <a16:creationId xmlns:a16="http://schemas.microsoft.com/office/drawing/2014/main" id="{37D6E00F-393A-4E95-A980-03B4A715F0FD}"/>
                      </a:ext>
                    </a:extLst>
                  </p:cNvPr>
                  <p:cNvSpPr/>
                  <p:nvPr/>
                </p:nvSpPr>
                <p:spPr>
                  <a:xfrm>
                    <a:off x="430957" y="118779"/>
                    <a:ext cx="134287" cy="203374"/>
                  </a:xfrm>
                  <a:custGeom>
                    <a:avLst/>
                    <a:gdLst/>
                    <a:ahLst/>
                    <a:cxnLst>
                      <a:cxn ang="0">
                        <a:pos x="wd2" y="hd2"/>
                      </a:cxn>
                      <a:cxn ang="5400000">
                        <a:pos x="wd2" y="hd2"/>
                      </a:cxn>
                      <a:cxn ang="10800000">
                        <a:pos x="wd2" y="hd2"/>
                      </a:cxn>
                      <a:cxn ang="16200000">
                        <a:pos x="wd2" y="hd2"/>
                      </a:cxn>
                    </a:cxnLst>
                    <a:rect l="0" t="0" r="r" b="b"/>
                    <a:pathLst>
                      <a:path w="21600" h="21600" extrusionOk="0">
                        <a:moveTo>
                          <a:pt x="4199" y="21482"/>
                        </a:moveTo>
                        <a:cubicBezTo>
                          <a:pt x="4199" y="21600"/>
                          <a:pt x="4199" y="21600"/>
                          <a:pt x="4199" y="21600"/>
                        </a:cubicBezTo>
                        <a:cubicBezTo>
                          <a:pt x="4199" y="21600"/>
                          <a:pt x="4199" y="21600"/>
                          <a:pt x="4199" y="21600"/>
                        </a:cubicBezTo>
                        <a:cubicBezTo>
                          <a:pt x="4399" y="21600"/>
                          <a:pt x="4399" y="21600"/>
                          <a:pt x="4399" y="21600"/>
                        </a:cubicBezTo>
                        <a:cubicBezTo>
                          <a:pt x="4399" y="21600"/>
                          <a:pt x="4799" y="21482"/>
                          <a:pt x="4999" y="21364"/>
                        </a:cubicBezTo>
                        <a:cubicBezTo>
                          <a:pt x="5199" y="21128"/>
                          <a:pt x="5399" y="21128"/>
                          <a:pt x="5599" y="21128"/>
                        </a:cubicBezTo>
                        <a:cubicBezTo>
                          <a:pt x="5799" y="21128"/>
                          <a:pt x="5999" y="21246"/>
                          <a:pt x="6199" y="21246"/>
                        </a:cubicBezTo>
                        <a:cubicBezTo>
                          <a:pt x="6399" y="21246"/>
                          <a:pt x="6399" y="21364"/>
                          <a:pt x="6399" y="21364"/>
                        </a:cubicBezTo>
                        <a:cubicBezTo>
                          <a:pt x="6800" y="21010"/>
                          <a:pt x="7800" y="20892"/>
                          <a:pt x="8400" y="20892"/>
                        </a:cubicBezTo>
                        <a:cubicBezTo>
                          <a:pt x="8600" y="20892"/>
                          <a:pt x="8999" y="20892"/>
                          <a:pt x="8999" y="20774"/>
                        </a:cubicBezTo>
                        <a:cubicBezTo>
                          <a:pt x="9399" y="20774"/>
                          <a:pt x="9399" y="20774"/>
                          <a:pt x="9399" y="20774"/>
                        </a:cubicBezTo>
                        <a:cubicBezTo>
                          <a:pt x="9799" y="20656"/>
                          <a:pt x="10599" y="20420"/>
                          <a:pt x="11000" y="20302"/>
                        </a:cubicBezTo>
                        <a:cubicBezTo>
                          <a:pt x="10800" y="20184"/>
                          <a:pt x="10800" y="20184"/>
                          <a:pt x="10800" y="20184"/>
                        </a:cubicBezTo>
                        <a:cubicBezTo>
                          <a:pt x="10800" y="20066"/>
                          <a:pt x="10599" y="19712"/>
                          <a:pt x="11200" y="19476"/>
                        </a:cubicBezTo>
                        <a:cubicBezTo>
                          <a:pt x="11400" y="19358"/>
                          <a:pt x="11800" y="19358"/>
                          <a:pt x="12199" y="19358"/>
                        </a:cubicBezTo>
                        <a:cubicBezTo>
                          <a:pt x="12800" y="19358"/>
                          <a:pt x="12800" y="19358"/>
                          <a:pt x="12800" y="19358"/>
                        </a:cubicBezTo>
                        <a:cubicBezTo>
                          <a:pt x="13399" y="19358"/>
                          <a:pt x="14000" y="19358"/>
                          <a:pt x="14199" y="19122"/>
                        </a:cubicBezTo>
                        <a:cubicBezTo>
                          <a:pt x="14800" y="18768"/>
                          <a:pt x="15600" y="18296"/>
                          <a:pt x="16200" y="17941"/>
                        </a:cubicBezTo>
                        <a:cubicBezTo>
                          <a:pt x="16200" y="17941"/>
                          <a:pt x="16400" y="17823"/>
                          <a:pt x="16400" y="17823"/>
                        </a:cubicBezTo>
                        <a:cubicBezTo>
                          <a:pt x="16600" y="17823"/>
                          <a:pt x="16600" y="17823"/>
                          <a:pt x="16600" y="17705"/>
                        </a:cubicBezTo>
                        <a:cubicBezTo>
                          <a:pt x="16600" y="17587"/>
                          <a:pt x="16600" y="17351"/>
                          <a:pt x="17000" y="17115"/>
                        </a:cubicBezTo>
                        <a:cubicBezTo>
                          <a:pt x="17400" y="16997"/>
                          <a:pt x="18200" y="16643"/>
                          <a:pt x="18799" y="16643"/>
                        </a:cubicBezTo>
                        <a:cubicBezTo>
                          <a:pt x="18799" y="16643"/>
                          <a:pt x="18799" y="16643"/>
                          <a:pt x="18799" y="16643"/>
                        </a:cubicBezTo>
                        <a:cubicBezTo>
                          <a:pt x="18799" y="16643"/>
                          <a:pt x="18799" y="16643"/>
                          <a:pt x="18799" y="16643"/>
                        </a:cubicBezTo>
                        <a:cubicBezTo>
                          <a:pt x="19000" y="16643"/>
                          <a:pt x="19000" y="16643"/>
                          <a:pt x="19000" y="16643"/>
                        </a:cubicBezTo>
                        <a:cubicBezTo>
                          <a:pt x="19000" y="16643"/>
                          <a:pt x="19000" y="16643"/>
                          <a:pt x="19200" y="16643"/>
                        </a:cubicBezTo>
                        <a:cubicBezTo>
                          <a:pt x="19200" y="16407"/>
                          <a:pt x="19200" y="16407"/>
                          <a:pt x="19200" y="16407"/>
                        </a:cubicBezTo>
                        <a:cubicBezTo>
                          <a:pt x="18799" y="16289"/>
                          <a:pt x="18200" y="15935"/>
                          <a:pt x="18200" y="15463"/>
                        </a:cubicBezTo>
                        <a:cubicBezTo>
                          <a:pt x="18200" y="15345"/>
                          <a:pt x="18200" y="15227"/>
                          <a:pt x="18200" y="15109"/>
                        </a:cubicBezTo>
                        <a:cubicBezTo>
                          <a:pt x="18200" y="14991"/>
                          <a:pt x="18200" y="14755"/>
                          <a:pt x="18200" y="14755"/>
                        </a:cubicBezTo>
                        <a:cubicBezTo>
                          <a:pt x="17800" y="14755"/>
                          <a:pt x="17400" y="14637"/>
                          <a:pt x="17200" y="14400"/>
                        </a:cubicBezTo>
                        <a:cubicBezTo>
                          <a:pt x="17000" y="14164"/>
                          <a:pt x="17200" y="13810"/>
                          <a:pt x="17600" y="13574"/>
                        </a:cubicBezTo>
                        <a:cubicBezTo>
                          <a:pt x="17600" y="13574"/>
                          <a:pt x="17600" y="13456"/>
                          <a:pt x="17400" y="13338"/>
                        </a:cubicBezTo>
                        <a:cubicBezTo>
                          <a:pt x="17400" y="13102"/>
                          <a:pt x="17200" y="12866"/>
                          <a:pt x="17400" y="12748"/>
                        </a:cubicBezTo>
                        <a:cubicBezTo>
                          <a:pt x="17400" y="12630"/>
                          <a:pt x="17600" y="12512"/>
                          <a:pt x="17999" y="12512"/>
                        </a:cubicBezTo>
                        <a:cubicBezTo>
                          <a:pt x="18200" y="12512"/>
                          <a:pt x="18200" y="12512"/>
                          <a:pt x="18200" y="12276"/>
                        </a:cubicBezTo>
                        <a:cubicBezTo>
                          <a:pt x="18200" y="12040"/>
                          <a:pt x="18200" y="11686"/>
                          <a:pt x="19000" y="11568"/>
                        </a:cubicBezTo>
                        <a:cubicBezTo>
                          <a:pt x="19200" y="11568"/>
                          <a:pt x="19400" y="11450"/>
                          <a:pt x="19400" y="10978"/>
                        </a:cubicBezTo>
                        <a:cubicBezTo>
                          <a:pt x="19400" y="10504"/>
                          <a:pt x="20800" y="10150"/>
                          <a:pt x="21600" y="10032"/>
                        </a:cubicBezTo>
                        <a:cubicBezTo>
                          <a:pt x="21600" y="10032"/>
                          <a:pt x="21600" y="10032"/>
                          <a:pt x="21600" y="10032"/>
                        </a:cubicBezTo>
                        <a:cubicBezTo>
                          <a:pt x="21600" y="9914"/>
                          <a:pt x="21600" y="9560"/>
                          <a:pt x="21600" y="9206"/>
                        </a:cubicBezTo>
                        <a:cubicBezTo>
                          <a:pt x="21600" y="9088"/>
                          <a:pt x="21600" y="8970"/>
                          <a:pt x="21600" y="8852"/>
                        </a:cubicBezTo>
                        <a:cubicBezTo>
                          <a:pt x="21600" y="5311"/>
                          <a:pt x="21600" y="5311"/>
                          <a:pt x="21600" y="5311"/>
                        </a:cubicBezTo>
                        <a:cubicBezTo>
                          <a:pt x="4799" y="0"/>
                          <a:pt x="4799" y="0"/>
                          <a:pt x="4799" y="0"/>
                        </a:cubicBezTo>
                        <a:cubicBezTo>
                          <a:pt x="3199" y="590"/>
                          <a:pt x="3199" y="590"/>
                          <a:pt x="3199" y="590"/>
                        </a:cubicBezTo>
                        <a:cubicBezTo>
                          <a:pt x="3199" y="1180"/>
                          <a:pt x="3399" y="1652"/>
                          <a:pt x="3399" y="1888"/>
                        </a:cubicBezTo>
                        <a:cubicBezTo>
                          <a:pt x="3399" y="1888"/>
                          <a:pt x="3399" y="1888"/>
                          <a:pt x="3399" y="1888"/>
                        </a:cubicBezTo>
                        <a:cubicBezTo>
                          <a:pt x="3399" y="2006"/>
                          <a:pt x="3399" y="2006"/>
                          <a:pt x="3399" y="2006"/>
                        </a:cubicBezTo>
                        <a:cubicBezTo>
                          <a:pt x="3399" y="2006"/>
                          <a:pt x="3399" y="2006"/>
                          <a:pt x="3399" y="2006"/>
                        </a:cubicBezTo>
                        <a:cubicBezTo>
                          <a:pt x="3399" y="2124"/>
                          <a:pt x="3399" y="2124"/>
                          <a:pt x="3399" y="2124"/>
                        </a:cubicBezTo>
                        <a:cubicBezTo>
                          <a:pt x="3399" y="2124"/>
                          <a:pt x="3599" y="2360"/>
                          <a:pt x="3599" y="2478"/>
                        </a:cubicBezTo>
                        <a:cubicBezTo>
                          <a:pt x="3999" y="2714"/>
                          <a:pt x="4399" y="2950"/>
                          <a:pt x="4199" y="3304"/>
                        </a:cubicBezTo>
                        <a:cubicBezTo>
                          <a:pt x="4199" y="3540"/>
                          <a:pt x="4399" y="3540"/>
                          <a:pt x="4399" y="3659"/>
                        </a:cubicBezTo>
                        <a:cubicBezTo>
                          <a:pt x="4599" y="3777"/>
                          <a:pt x="4799" y="4013"/>
                          <a:pt x="4599" y="4367"/>
                        </a:cubicBezTo>
                        <a:cubicBezTo>
                          <a:pt x="4399" y="4957"/>
                          <a:pt x="4199" y="5429"/>
                          <a:pt x="4199" y="5783"/>
                        </a:cubicBezTo>
                        <a:cubicBezTo>
                          <a:pt x="4199" y="9088"/>
                          <a:pt x="3999" y="9206"/>
                          <a:pt x="3799" y="9324"/>
                        </a:cubicBezTo>
                        <a:cubicBezTo>
                          <a:pt x="3599" y="9442"/>
                          <a:pt x="599" y="11214"/>
                          <a:pt x="399" y="11804"/>
                        </a:cubicBezTo>
                        <a:cubicBezTo>
                          <a:pt x="399" y="12158"/>
                          <a:pt x="199" y="12276"/>
                          <a:pt x="0" y="12394"/>
                        </a:cubicBezTo>
                        <a:cubicBezTo>
                          <a:pt x="0" y="12512"/>
                          <a:pt x="0" y="12512"/>
                          <a:pt x="0" y="12866"/>
                        </a:cubicBezTo>
                        <a:cubicBezTo>
                          <a:pt x="0" y="12984"/>
                          <a:pt x="0" y="12984"/>
                          <a:pt x="0" y="12984"/>
                        </a:cubicBezTo>
                        <a:cubicBezTo>
                          <a:pt x="0" y="13102"/>
                          <a:pt x="0" y="13102"/>
                          <a:pt x="0" y="13102"/>
                        </a:cubicBezTo>
                        <a:cubicBezTo>
                          <a:pt x="0" y="13220"/>
                          <a:pt x="0" y="13220"/>
                          <a:pt x="0" y="13220"/>
                        </a:cubicBezTo>
                        <a:cubicBezTo>
                          <a:pt x="0" y="13220"/>
                          <a:pt x="0" y="13220"/>
                          <a:pt x="199" y="13338"/>
                        </a:cubicBezTo>
                        <a:cubicBezTo>
                          <a:pt x="199" y="13338"/>
                          <a:pt x="199" y="13338"/>
                          <a:pt x="199" y="13456"/>
                        </a:cubicBezTo>
                        <a:cubicBezTo>
                          <a:pt x="199" y="13456"/>
                          <a:pt x="199" y="13456"/>
                          <a:pt x="199" y="13456"/>
                        </a:cubicBezTo>
                        <a:cubicBezTo>
                          <a:pt x="399" y="13456"/>
                          <a:pt x="399" y="13456"/>
                          <a:pt x="399" y="13456"/>
                        </a:cubicBezTo>
                        <a:cubicBezTo>
                          <a:pt x="399" y="13574"/>
                          <a:pt x="599" y="13574"/>
                          <a:pt x="599" y="13692"/>
                        </a:cubicBezTo>
                        <a:cubicBezTo>
                          <a:pt x="799" y="13810"/>
                          <a:pt x="799" y="13928"/>
                          <a:pt x="999" y="13928"/>
                        </a:cubicBezTo>
                        <a:cubicBezTo>
                          <a:pt x="999" y="13928"/>
                          <a:pt x="999" y="13928"/>
                          <a:pt x="999" y="13928"/>
                        </a:cubicBezTo>
                        <a:cubicBezTo>
                          <a:pt x="999" y="13928"/>
                          <a:pt x="999" y="13928"/>
                          <a:pt x="999" y="13928"/>
                        </a:cubicBezTo>
                        <a:cubicBezTo>
                          <a:pt x="999" y="13928"/>
                          <a:pt x="999" y="13928"/>
                          <a:pt x="999" y="13928"/>
                        </a:cubicBezTo>
                        <a:cubicBezTo>
                          <a:pt x="999" y="13928"/>
                          <a:pt x="999" y="13928"/>
                          <a:pt x="999" y="13928"/>
                        </a:cubicBezTo>
                        <a:cubicBezTo>
                          <a:pt x="999" y="13928"/>
                          <a:pt x="1199" y="13928"/>
                          <a:pt x="1199" y="13928"/>
                        </a:cubicBezTo>
                        <a:cubicBezTo>
                          <a:pt x="1399" y="13928"/>
                          <a:pt x="1399" y="13928"/>
                          <a:pt x="1399" y="13928"/>
                        </a:cubicBezTo>
                        <a:cubicBezTo>
                          <a:pt x="1399" y="13928"/>
                          <a:pt x="1399" y="13928"/>
                          <a:pt x="1399" y="13928"/>
                        </a:cubicBezTo>
                        <a:cubicBezTo>
                          <a:pt x="1399" y="14046"/>
                          <a:pt x="1599" y="14046"/>
                          <a:pt x="1799" y="14046"/>
                        </a:cubicBezTo>
                        <a:cubicBezTo>
                          <a:pt x="1799" y="14164"/>
                          <a:pt x="1799" y="14164"/>
                          <a:pt x="1999" y="14164"/>
                        </a:cubicBezTo>
                        <a:cubicBezTo>
                          <a:pt x="2399" y="14519"/>
                          <a:pt x="2799" y="15109"/>
                          <a:pt x="2799" y="15463"/>
                        </a:cubicBezTo>
                        <a:cubicBezTo>
                          <a:pt x="2799" y="15581"/>
                          <a:pt x="2799" y="15699"/>
                          <a:pt x="2999" y="15817"/>
                        </a:cubicBezTo>
                        <a:cubicBezTo>
                          <a:pt x="2999" y="15935"/>
                          <a:pt x="3199" y="16171"/>
                          <a:pt x="2999" y="16643"/>
                        </a:cubicBezTo>
                        <a:cubicBezTo>
                          <a:pt x="2999" y="17115"/>
                          <a:pt x="3599" y="17941"/>
                          <a:pt x="3799" y="18060"/>
                        </a:cubicBezTo>
                        <a:cubicBezTo>
                          <a:pt x="4199" y="18178"/>
                          <a:pt x="4199" y="18296"/>
                          <a:pt x="4199" y="18414"/>
                        </a:cubicBezTo>
                        <a:cubicBezTo>
                          <a:pt x="3999" y="18650"/>
                          <a:pt x="3599" y="18768"/>
                          <a:pt x="2599" y="18650"/>
                        </a:cubicBezTo>
                        <a:cubicBezTo>
                          <a:pt x="2399" y="18650"/>
                          <a:pt x="2199" y="18650"/>
                          <a:pt x="1799" y="18650"/>
                        </a:cubicBezTo>
                        <a:cubicBezTo>
                          <a:pt x="1399" y="18650"/>
                          <a:pt x="1199" y="18650"/>
                          <a:pt x="1199" y="18650"/>
                        </a:cubicBezTo>
                        <a:cubicBezTo>
                          <a:pt x="1199" y="18768"/>
                          <a:pt x="1199" y="18768"/>
                          <a:pt x="1199" y="18768"/>
                        </a:cubicBezTo>
                        <a:cubicBezTo>
                          <a:pt x="999" y="18886"/>
                          <a:pt x="999" y="19122"/>
                          <a:pt x="1599" y="19358"/>
                        </a:cubicBezTo>
                        <a:cubicBezTo>
                          <a:pt x="1799" y="19476"/>
                          <a:pt x="1999" y="19594"/>
                          <a:pt x="2199" y="19712"/>
                        </a:cubicBezTo>
                        <a:cubicBezTo>
                          <a:pt x="2799" y="19948"/>
                          <a:pt x="3399" y="20184"/>
                          <a:pt x="3599" y="20656"/>
                        </a:cubicBezTo>
                        <a:cubicBezTo>
                          <a:pt x="3599" y="20656"/>
                          <a:pt x="3599" y="20774"/>
                          <a:pt x="3599" y="20892"/>
                        </a:cubicBezTo>
                        <a:cubicBezTo>
                          <a:pt x="3599" y="20892"/>
                          <a:pt x="3599" y="20892"/>
                          <a:pt x="3599" y="20892"/>
                        </a:cubicBezTo>
                        <a:cubicBezTo>
                          <a:pt x="3799" y="21010"/>
                          <a:pt x="3799" y="21128"/>
                          <a:pt x="3799" y="21128"/>
                        </a:cubicBezTo>
                        <a:cubicBezTo>
                          <a:pt x="3799" y="21128"/>
                          <a:pt x="3799" y="21128"/>
                          <a:pt x="3799" y="21128"/>
                        </a:cubicBezTo>
                        <a:cubicBezTo>
                          <a:pt x="3999" y="21364"/>
                          <a:pt x="3999" y="21482"/>
                          <a:pt x="4199" y="21482"/>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552" name="Triangle">
                    <a:extLst>
                      <a:ext uri="{FF2B5EF4-FFF2-40B4-BE49-F238E27FC236}">
                        <a16:creationId xmlns:a16="http://schemas.microsoft.com/office/drawing/2014/main" id="{8B841A40-9374-45AB-B2FE-2247C9621ABC}"/>
                      </a:ext>
                    </a:extLst>
                  </p:cNvPr>
                  <p:cNvGrpSpPr/>
                  <p:nvPr/>
                </p:nvGrpSpPr>
                <p:grpSpPr>
                  <a:xfrm>
                    <a:off x="461145" y="118777"/>
                    <a:ext cx="104096" cy="49774"/>
                    <a:chOff x="0" y="-1"/>
                    <a:chExt cx="104095" cy="49773"/>
                  </a:xfrm>
                </p:grpSpPr>
                <p:sp>
                  <p:nvSpPr>
                    <p:cNvPr id="1576" name="Line">
                      <a:extLst>
                        <a:ext uri="{FF2B5EF4-FFF2-40B4-BE49-F238E27FC236}">
                          <a16:creationId xmlns:a16="http://schemas.microsoft.com/office/drawing/2014/main" id="{CEF9BE4E-C093-42B0-B2A7-256F43B8A962}"/>
                        </a:ext>
                      </a:extLst>
                    </p:cNvPr>
                    <p:cNvSpPr/>
                    <p:nvPr/>
                  </p:nvSpPr>
                  <p:spPr>
                    <a:xfrm>
                      <a:off x="0" y="-1"/>
                      <a:ext cx="104095" cy="49772"/>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577" name="Line">
                      <a:extLst>
                        <a:ext uri="{FF2B5EF4-FFF2-40B4-BE49-F238E27FC236}">
                          <a16:creationId xmlns:a16="http://schemas.microsoft.com/office/drawing/2014/main" id="{1668DD63-A709-474A-97B2-AB4D4943BC5D}"/>
                        </a:ext>
                      </a:extLst>
                    </p:cNvPr>
                    <p:cNvSpPr/>
                    <p:nvPr/>
                  </p:nvSpPr>
                  <p:spPr>
                    <a:xfrm flipH="1" flipV="1">
                      <a:off x="0" y="-1"/>
                      <a:ext cx="104095" cy="49773"/>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grpSp>
                <p:nvGrpSpPr>
                  <p:cNvPr id="1553" name="Triangle">
                    <a:extLst>
                      <a:ext uri="{FF2B5EF4-FFF2-40B4-BE49-F238E27FC236}">
                        <a16:creationId xmlns:a16="http://schemas.microsoft.com/office/drawing/2014/main" id="{444EAEAB-7517-4FB4-B909-A08DC6FA1627}"/>
                      </a:ext>
                    </a:extLst>
                  </p:cNvPr>
                  <p:cNvGrpSpPr/>
                  <p:nvPr/>
                </p:nvGrpSpPr>
                <p:grpSpPr>
                  <a:xfrm>
                    <a:off x="450734" y="117570"/>
                    <a:ext cx="10415" cy="7208"/>
                    <a:chOff x="-1" y="0"/>
                    <a:chExt cx="10413" cy="7206"/>
                  </a:xfrm>
                </p:grpSpPr>
                <p:sp>
                  <p:nvSpPr>
                    <p:cNvPr id="1574" name="Line">
                      <a:extLst>
                        <a:ext uri="{FF2B5EF4-FFF2-40B4-BE49-F238E27FC236}">
                          <a16:creationId xmlns:a16="http://schemas.microsoft.com/office/drawing/2014/main" id="{21F14880-278A-4647-AE74-E4689FBDFDBE}"/>
                        </a:ext>
                      </a:extLst>
                    </p:cNvPr>
                    <p:cNvSpPr/>
                    <p:nvPr/>
                  </p:nvSpPr>
                  <p:spPr>
                    <a:xfrm flipV="1">
                      <a:off x="-1" y="0"/>
                      <a:ext cx="10413"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575" name="Line">
                      <a:extLst>
                        <a:ext uri="{FF2B5EF4-FFF2-40B4-BE49-F238E27FC236}">
                          <a16:creationId xmlns:a16="http://schemas.microsoft.com/office/drawing/2014/main" id="{22A0FE01-EB5B-4094-82C6-7AC5AB93B714}"/>
                        </a:ext>
                      </a:extLst>
                    </p:cNvPr>
                    <p:cNvSpPr/>
                    <p:nvPr/>
                  </p:nvSpPr>
                  <p:spPr>
                    <a:xfrm flipH="1">
                      <a:off x="0" y="0"/>
                      <a:ext cx="10412"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sp>
                <p:nvSpPr>
                  <p:cNvPr id="1554" name="Shape">
                    <a:extLst>
                      <a:ext uri="{FF2B5EF4-FFF2-40B4-BE49-F238E27FC236}">
                        <a16:creationId xmlns:a16="http://schemas.microsoft.com/office/drawing/2014/main" id="{F57CAF9C-4B0B-4BED-85CC-AA7831D3B90B}"/>
                      </a:ext>
                    </a:extLst>
                  </p:cNvPr>
                  <p:cNvSpPr/>
                  <p:nvPr/>
                </p:nvSpPr>
                <p:spPr>
                  <a:xfrm>
                    <a:off x="536614" y="272289"/>
                    <a:ext cx="1197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00" y="0"/>
                          <a:pt x="4799" y="16200"/>
                          <a:pt x="0" y="21600"/>
                        </a:cubicBezTo>
                        <a:cubicBezTo>
                          <a:pt x="4799" y="16200"/>
                          <a:pt x="14400" y="0"/>
                          <a:pt x="21600" y="0"/>
                        </a:cubicBezTo>
                        <a:cubicBezTo>
                          <a:pt x="21600" y="0"/>
                          <a:pt x="21600" y="0"/>
                          <a:pt x="2160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55" name="Shape">
                    <a:extLst>
                      <a:ext uri="{FF2B5EF4-FFF2-40B4-BE49-F238E27FC236}">
                        <a16:creationId xmlns:a16="http://schemas.microsoft.com/office/drawing/2014/main" id="{6E30B1D9-C1D7-4455-874A-6724BA8B8DBA}"/>
                      </a:ext>
                    </a:extLst>
                  </p:cNvPr>
                  <p:cNvSpPr/>
                  <p:nvPr/>
                </p:nvSpPr>
                <p:spPr>
                  <a:xfrm>
                    <a:off x="430926" y="242859"/>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00" y="21600"/>
                          <a:pt x="14400" y="16200"/>
                          <a:pt x="7200" y="10800"/>
                        </a:cubicBezTo>
                        <a:cubicBezTo>
                          <a:pt x="7200" y="5400"/>
                          <a:pt x="0" y="5400"/>
                          <a:pt x="0" y="0"/>
                        </a:cubicBezTo>
                        <a:cubicBezTo>
                          <a:pt x="0" y="5400"/>
                          <a:pt x="7200" y="5400"/>
                          <a:pt x="7200" y="10800"/>
                        </a:cubicBezTo>
                        <a:cubicBezTo>
                          <a:pt x="14400" y="16200"/>
                          <a:pt x="14400" y="21600"/>
                          <a:pt x="14400" y="21600"/>
                        </a:cubicBezTo>
                        <a:cubicBezTo>
                          <a:pt x="21600" y="21600"/>
                          <a:pt x="21600" y="21600"/>
                          <a:pt x="21600" y="21600"/>
                        </a:cubicBezTo>
                        <a:cubicBezTo>
                          <a:pt x="21600" y="21600"/>
                          <a:pt x="21600" y="21600"/>
                          <a:pt x="21600" y="21600"/>
                        </a:cubicBezTo>
                        <a:cubicBezTo>
                          <a:pt x="21600" y="21600"/>
                          <a:pt x="21600" y="21600"/>
                          <a:pt x="2160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56" name="Shape">
                    <a:extLst>
                      <a:ext uri="{FF2B5EF4-FFF2-40B4-BE49-F238E27FC236}">
                        <a16:creationId xmlns:a16="http://schemas.microsoft.com/office/drawing/2014/main" id="{D09B0DE1-A742-47F7-8D4F-36B2D32D264B}"/>
                      </a:ext>
                    </a:extLst>
                  </p:cNvPr>
                  <p:cNvSpPr/>
                  <p:nvPr/>
                </p:nvSpPr>
                <p:spPr>
                  <a:xfrm>
                    <a:off x="426762" y="239987"/>
                    <a:ext cx="9434" cy="88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0" y="0"/>
                          <a:pt x="0" y="0"/>
                        </a:cubicBezTo>
                        <a:cubicBezTo>
                          <a:pt x="0" y="0"/>
                          <a:pt x="0" y="0"/>
                          <a:pt x="21600" y="10800"/>
                        </a:cubicBezTo>
                        <a:cubicBezTo>
                          <a:pt x="21600" y="10800"/>
                          <a:pt x="21600" y="10800"/>
                          <a:pt x="21600" y="21600"/>
                        </a:cubicBezTo>
                        <a:cubicBezTo>
                          <a:pt x="21600" y="10800"/>
                          <a:pt x="21600" y="10800"/>
                          <a:pt x="21600" y="10800"/>
                        </a:cubicBezTo>
                        <a:cubicBezTo>
                          <a:pt x="0" y="0"/>
                          <a:pt x="0" y="0"/>
                          <a:pt x="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57" name="Shape">
                    <a:extLst>
                      <a:ext uri="{FF2B5EF4-FFF2-40B4-BE49-F238E27FC236}">
                        <a16:creationId xmlns:a16="http://schemas.microsoft.com/office/drawing/2014/main" id="{DBC4CB41-B411-4C12-9032-D49BF935915A}"/>
                      </a:ext>
                    </a:extLst>
                  </p:cNvPr>
                  <p:cNvSpPr/>
                  <p:nvPr/>
                </p:nvSpPr>
                <p:spPr>
                  <a:xfrm>
                    <a:off x="450964" y="314641"/>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1" y="14400"/>
                          <a:pt x="10801" y="21600"/>
                          <a:pt x="21600" y="21600"/>
                        </a:cubicBezTo>
                        <a:cubicBezTo>
                          <a:pt x="21600" y="21600"/>
                          <a:pt x="21600" y="21600"/>
                          <a:pt x="21600" y="21600"/>
                        </a:cubicBezTo>
                        <a:cubicBezTo>
                          <a:pt x="10801" y="21600"/>
                          <a:pt x="10801" y="14400"/>
                          <a:pt x="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558" name="Shape">
                    <a:extLst>
                      <a:ext uri="{FF2B5EF4-FFF2-40B4-BE49-F238E27FC236}">
                        <a16:creationId xmlns:a16="http://schemas.microsoft.com/office/drawing/2014/main" id="{F66CF4EB-568E-4DD7-B8EF-A3ECC8CF24A2}"/>
                      </a:ext>
                    </a:extLst>
                  </p:cNvPr>
                  <p:cNvGrpSpPr/>
                  <p:nvPr/>
                </p:nvGrpSpPr>
                <p:grpSpPr>
                  <a:xfrm>
                    <a:off x="449142" y="311770"/>
                    <a:ext cx="9436" cy="8822"/>
                    <a:chOff x="0" y="0"/>
                    <a:chExt cx="9434" cy="8820"/>
                  </a:xfrm>
                </p:grpSpPr>
                <p:sp>
                  <p:nvSpPr>
                    <p:cNvPr id="1572" name="Line">
                      <a:extLst>
                        <a:ext uri="{FF2B5EF4-FFF2-40B4-BE49-F238E27FC236}">
                          <a16:creationId xmlns:a16="http://schemas.microsoft.com/office/drawing/2014/main" id="{46E1322B-7D98-428C-B2B2-DF84C0F78DAC}"/>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600" y="108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73" name="Line">
                      <a:extLst>
                        <a:ext uri="{FF2B5EF4-FFF2-40B4-BE49-F238E27FC236}">
                          <a16:creationId xmlns:a16="http://schemas.microsoft.com/office/drawing/2014/main" id="{B401B14F-17BA-43C1-8123-135FCB48DA07}"/>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10800"/>
                            <a:pt x="2160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559" name="Shape">
                    <a:extLst>
                      <a:ext uri="{FF2B5EF4-FFF2-40B4-BE49-F238E27FC236}">
                        <a16:creationId xmlns:a16="http://schemas.microsoft.com/office/drawing/2014/main" id="{49C96896-DA94-449A-BB97-CB195F56ACA1}"/>
                      </a:ext>
                    </a:extLst>
                  </p:cNvPr>
                  <p:cNvGrpSpPr/>
                  <p:nvPr/>
                </p:nvGrpSpPr>
                <p:grpSpPr>
                  <a:xfrm>
                    <a:off x="436911" y="245013"/>
                    <a:ext cx="9436" cy="8822"/>
                    <a:chOff x="0" y="0"/>
                    <a:chExt cx="9435" cy="8820"/>
                  </a:xfrm>
                </p:grpSpPr>
                <p:sp>
                  <p:nvSpPr>
                    <p:cNvPr id="1570" name="Line">
                      <a:extLst>
                        <a:ext uri="{FF2B5EF4-FFF2-40B4-BE49-F238E27FC236}">
                          <a16:creationId xmlns:a16="http://schemas.microsoft.com/office/drawing/2014/main" id="{C2BD960B-26B6-4E88-8AD8-256876216817}"/>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21600"/>
                            <a:pt x="10801"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71" name="Line">
                      <a:extLst>
                        <a:ext uri="{FF2B5EF4-FFF2-40B4-BE49-F238E27FC236}">
                          <a16:creationId xmlns:a16="http://schemas.microsoft.com/office/drawing/2014/main" id="{D0CC45B6-07F7-43F3-A295-FC879CF3BD86}"/>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0801" y="21600"/>
                            <a:pt x="0" y="216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560" name="Shape">
                    <a:extLst>
                      <a:ext uri="{FF2B5EF4-FFF2-40B4-BE49-F238E27FC236}">
                        <a16:creationId xmlns:a16="http://schemas.microsoft.com/office/drawing/2014/main" id="{4ED75913-7BBA-40A5-9B13-305CBEEA3ACA}"/>
                      </a:ext>
                    </a:extLst>
                  </p:cNvPr>
                  <p:cNvSpPr/>
                  <p:nvPr/>
                </p:nvSpPr>
                <p:spPr>
                  <a:xfrm>
                    <a:off x="582938" y="3930"/>
                    <a:ext cx="145737" cy="131122"/>
                  </a:xfrm>
                  <a:custGeom>
                    <a:avLst/>
                    <a:gdLst/>
                    <a:ahLst/>
                    <a:cxnLst>
                      <a:cxn ang="0">
                        <a:pos x="wd2" y="hd2"/>
                      </a:cxn>
                      <a:cxn ang="5400000">
                        <a:pos x="wd2" y="hd2"/>
                      </a:cxn>
                      <a:cxn ang="10800000">
                        <a:pos x="wd2" y="hd2"/>
                      </a:cxn>
                      <a:cxn ang="16200000">
                        <a:pos x="wd2" y="hd2"/>
                      </a:cxn>
                    </a:cxnLst>
                    <a:rect l="0" t="0" r="r" b="b"/>
                    <a:pathLst>
                      <a:path w="21554" h="21600" extrusionOk="0">
                        <a:moveTo>
                          <a:pt x="19892" y="4759"/>
                        </a:moveTo>
                        <a:cubicBezTo>
                          <a:pt x="20077" y="4393"/>
                          <a:pt x="20077" y="4393"/>
                          <a:pt x="20077" y="4393"/>
                        </a:cubicBezTo>
                        <a:cubicBezTo>
                          <a:pt x="20077" y="4393"/>
                          <a:pt x="20077" y="4393"/>
                          <a:pt x="20077" y="4393"/>
                        </a:cubicBezTo>
                        <a:cubicBezTo>
                          <a:pt x="18969" y="1464"/>
                          <a:pt x="18969" y="1464"/>
                          <a:pt x="18969" y="1464"/>
                        </a:cubicBezTo>
                        <a:cubicBezTo>
                          <a:pt x="18784" y="1464"/>
                          <a:pt x="18415" y="1464"/>
                          <a:pt x="18046" y="1464"/>
                        </a:cubicBezTo>
                        <a:cubicBezTo>
                          <a:pt x="17677" y="1281"/>
                          <a:pt x="17123" y="1281"/>
                          <a:pt x="16754" y="1281"/>
                        </a:cubicBezTo>
                        <a:cubicBezTo>
                          <a:pt x="15646" y="1647"/>
                          <a:pt x="14907" y="1281"/>
                          <a:pt x="13800" y="732"/>
                        </a:cubicBezTo>
                        <a:cubicBezTo>
                          <a:pt x="13615" y="732"/>
                          <a:pt x="13430" y="549"/>
                          <a:pt x="12877" y="549"/>
                        </a:cubicBezTo>
                        <a:cubicBezTo>
                          <a:pt x="11584" y="549"/>
                          <a:pt x="10107" y="1098"/>
                          <a:pt x="9923" y="1281"/>
                        </a:cubicBezTo>
                        <a:cubicBezTo>
                          <a:pt x="9553" y="2013"/>
                          <a:pt x="8261" y="2196"/>
                          <a:pt x="7153" y="1647"/>
                        </a:cubicBezTo>
                        <a:cubicBezTo>
                          <a:pt x="6784" y="1464"/>
                          <a:pt x="6784" y="1464"/>
                          <a:pt x="6784" y="1464"/>
                        </a:cubicBezTo>
                        <a:cubicBezTo>
                          <a:pt x="6046" y="1281"/>
                          <a:pt x="4938" y="732"/>
                          <a:pt x="3461" y="549"/>
                        </a:cubicBezTo>
                        <a:cubicBezTo>
                          <a:pt x="1800" y="549"/>
                          <a:pt x="877" y="366"/>
                          <a:pt x="507" y="0"/>
                        </a:cubicBezTo>
                        <a:cubicBezTo>
                          <a:pt x="507" y="0"/>
                          <a:pt x="507" y="0"/>
                          <a:pt x="507" y="0"/>
                        </a:cubicBezTo>
                        <a:cubicBezTo>
                          <a:pt x="323" y="732"/>
                          <a:pt x="323" y="1098"/>
                          <a:pt x="507" y="1464"/>
                        </a:cubicBezTo>
                        <a:cubicBezTo>
                          <a:pt x="507" y="1830"/>
                          <a:pt x="692" y="2379"/>
                          <a:pt x="138" y="2745"/>
                        </a:cubicBezTo>
                        <a:cubicBezTo>
                          <a:pt x="-46" y="3111"/>
                          <a:pt x="-46" y="3477"/>
                          <a:pt x="138" y="4210"/>
                        </a:cubicBezTo>
                        <a:cubicBezTo>
                          <a:pt x="138" y="4576"/>
                          <a:pt x="323" y="5125"/>
                          <a:pt x="323" y="5674"/>
                        </a:cubicBezTo>
                        <a:cubicBezTo>
                          <a:pt x="323" y="21233"/>
                          <a:pt x="323" y="21233"/>
                          <a:pt x="323" y="21233"/>
                        </a:cubicBezTo>
                        <a:cubicBezTo>
                          <a:pt x="12507" y="21233"/>
                          <a:pt x="12507" y="21233"/>
                          <a:pt x="12507" y="21233"/>
                        </a:cubicBezTo>
                        <a:cubicBezTo>
                          <a:pt x="13061" y="20684"/>
                          <a:pt x="13061" y="20684"/>
                          <a:pt x="13061" y="20684"/>
                        </a:cubicBezTo>
                        <a:cubicBezTo>
                          <a:pt x="13246" y="20684"/>
                          <a:pt x="13430" y="20684"/>
                          <a:pt x="13430" y="20684"/>
                        </a:cubicBezTo>
                        <a:cubicBezTo>
                          <a:pt x="13984" y="20684"/>
                          <a:pt x="14169" y="20867"/>
                          <a:pt x="14538" y="21050"/>
                        </a:cubicBezTo>
                        <a:cubicBezTo>
                          <a:pt x="17123" y="21050"/>
                          <a:pt x="17123" y="21050"/>
                          <a:pt x="17123" y="21050"/>
                        </a:cubicBezTo>
                        <a:cubicBezTo>
                          <a:pt x="17307" y="21233"/>
                          <a:pt x="17307" y="21233"/>
                          <a:pt x="17307" y="21233"/>
                        </a:cubicBezTo>
                        <a:cubicBezTo>
                          <a:pt x="17492" y="21233"/>
                          <a:pt x="17677" y="21600"/>
                          <a:pt x="18046" y="21600"/>
                        </a:cubicBezTo>
                        <a:cubicBezTo>
                          <a:pt x="18230" y="21600"/>
                          <a:pt x="18230" y="21600"/>
                          <a:pt x="18230" y="21416"/>
                        </a:cubicBezTo>
                        <a:cubicBezTo>
                          <a:pt x="18415" y="21233"/>
                          <a:pt x="18600" y="20684"/>
                          <a:pt x="19338" y="20684"/>
                        </a:cubicBezTo>
                        <a:cubicBezTo>
                          <a:pt x="19523" y="20684"/>
                          <a:pt x="19707" y="20501"/>
                          <a:pt x="19892" y="20135"/>
                        </a:cubicBezTo>
                        <a:cubicBezTo>
                          <a:pt x="20077" y="19769"/>
                          <a:pt x="20261" y="19220"/>
                          <a:pt x="20630" y="19220"/>
                        </a:cubicBezTo>
                        <a:cubicBezTo>
                          <a:pt x="21000" y="19220"/>
                          <a:pt x="21000" y="19220"/>
                          <a:pt x="21000" y="19220"/>
                        </a:cubicBezTo>
                        <a:cubicBezTo>
                          <a:pt x="21184" y="19220"/>
                          <a:pt x="21184" y="19037"/>
                          <a:pt x="21369" y="18671"/>
                        </a:cubicBezTo>
                        <a:cubicBezTo>
                          <a:pt x="21554" y="18671"/>
                          <a:pt x="21554" y="18671"/>
                          <a:pt x="21554" y="18671"/>
                        </a:cubicBezTo>
                        <a:cubicBezTo>
                          <a:pt x="21554" y="18305"/>
                          <a:pt x="21554" y="18122"/>
                          <a:pt x="21554" y="17938"/>
                        </a:cubicBezTo>
                        <a:cubicBezTo>
                          <a:pt x="21554" y="17389"/>
                          <a:pt x="21554" y="17389"/>
                          <a:pt x="21184" y="17023"/>
                        </a:cubicBezTo>
                        <a:cubicBezTo>
                          <a:pt x="21000" y="16840"/>
                          <a:pt x="20815" y="16474"/>
                          <a:pt x="20630" y="15742"/>
                        </a:cubicBezTo>
                        <a:cubicBezTo>
                          <a:pt x="20446" y="15193"/>
                          <a:pt x="19892" y="14277"/>
                          <a:pt x="19338" y="13545"/>
                        </a:cubicBezTo>
                        <a:cubicBezTo>
                          <a:pt x="18784" y="12447"/>
                          <a:pt x="18415" y="11898"/>
                          <a:pt x="18415" y="11532"/>
                        </a:cubicBezTo>
                        <a:cubicBezTo>
                          <a:pt x="18230" y="11166"/>
                          <a:pt x="18046" y="10983"/>
                          <a:pt x="17861" y="10616"/>
                        </a:cubicBezTo>
                        <a:cubicBezTo>
                          <a:pt x="17677" y="10250"/>
                          <a:pt x="17307" y="9884"/>
                          <a:pt x="17307" y="9335"/>
                        </a:cubicBezTo>
                        <a:cubicBezTo>
                          <a:pt x="17307" y="8969"/>
                          <a:pt x="17307" y="8786"/>
                          <a:pt x="16938" y="8237"/>
                        </a:cubicBezTo>
                        <a:cubicBezTo>
                          <a:pt x="16569" y="8054"/>
                          <a:pt x="16384" y="7688"/>
                          <a:pt x="16015" y="7322"/>
                        </a:cubicBezTo>
                        <a:cubicBezTo>
                          <a:pt x="15092" y="5857"/>
                          <a:pt x="14723" y="3844"/>
                          <a:pt x="14907" y="3294"/>
                        </a:cubicBezTo>
                        <a:cubicBezTo>
                          <a:pt x="15092" y="2928"/>
                          <a:pt x="15092" y="2928"/>
                          <a:pt x="15277" y="2928"/>
                        </a:cubicBezTo>
                        <a:cubicBezTo>
                          <a:pt x="15461" y="2928"/>
                          <a:pt x="15461" y="2928"/>
                          <a:pt x="15461" y="2928"/>
                        </a:cubicBezTo>
                        <a:cubicBezTo>
                          <a:pt x="15830" y="2928"/>
                          <a:pt x="16015" y="3294"/>
                          <a:pt x="16754" y="5125"/>
                        </a:cubicBezTo>
                        <a:cubicBezTo>
                          <a:pt x="16938" y="5491"/>
                          <a:pt x="16938" y="5674"/>
                          <a:pt x="17123" y="5674"/>
                        </a:cubicBezTo>
                        <a:cubicBezTo>
                          <a:pt x="17677" y="7138"/>
                          <a:pt x="18600" y="8237"/>
                          <a:pt x="18784" y="8237"/>
                        </a:cubicBezTo>
                        <a:cubicBezTo>
                          <a:pt x="18969" y="8054"/>
                          <a:pt x="19338" y="6955"/>
                          <a:pt x="19338" y="6406"/>
                        </a:cubicBezTo>
                        <a:cubicBezTo>
                          <a:pt x="19523" y="5857"/>
                          <a:pt x="19707" y="5491"/>
                          <a:pt x="19892" y="5308"/>
                        </a:cubicBezTo>
                        <a:cubicBezTo>
                          <a:pt x="19892" y="5125"/>
                          <a:pt x="19892" y="5125"/>
                          <a:pt x="19892" y="5125"/>
                        </a:cubicBezTo>
                        <a:cubicBezTo>
                          <a:pt x="19892" y="4759"/>
                          <a:pt x="19892" y="4759"/>
                          <a:pt x="19892" y="4759"/>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61" name="Square">
                    <a:extLst>
                      <a:ext uri="{FF2B5EF4-FFF2-40B4-BE49-F238E27FC236}">
                        <a16:creationId xmlns:a16="http://schemas.microsoft.com/office/drawing/2014/main" id="{4BB5282A-95D7-40E1-9E03-F009FDD20710}"/>
                      </a:ext>
                    </a:extLst>
                  </p:cNvPr>
                  <p:cNvSpPr/>
                  <p:nvPr/>
                </p:nvSpPr>
                <p:spPr>
                  <a:xfrm>
                    <a:off x="582386" y="-1"/>
                    <a:ext cx="9433" cy="8820"/>
                  </a:xfrm>
                  <a:prstGeom prst="rect">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62" name="Shape">
                    <a:extLst>
                      <a:ext uri="{FF2B5EF4-FFF2-40B4-BE49-F238E27FC236}">
                        <a16:creationId xmlns:a16="http://schemas.microsoft.com/office/drawing/2014/main" id="{4C1D11C8-0DBC-4C3F-8CC3-6AFC63F11157}"/>
                      </a:ext>
                    </a:extLst>
                  </p:cNvPr>
                  <p:cNvSpPr/>
                  <p:nvPr/>
                </p:nvSpPr>
                <p:spPr>
                  <a:xfrm>
                    <a:off x="365897" y="390591"/>
                    <a:ext cx="72870" cy="73220"/>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cubicBezTo>
                          <a:pt x="10800" y="0"/>
                          <a:pt x="10800" y="0"/>
                          <a:pt x="10800" y="0"/>
                        </a:cubicBezTo>
                        <a:cubicBezTo>
                          <a:pt x="10800" y="327"/>
                          <a:pt x="10800" y="327"/>
                          <a:pt x="10800" y="327"/>
                        </a:cubicBezTo>
                        <a:cubicBezTo>
                          <a:pt x="10800" y="654"/>
                          <a:pt x="10800" y="654"/>
                          <a:pt x="10800" y="981"/>
                        </a:cubicBezTo>
                        <a:cubicBezTo>
                          <a:pt x="10800" y="981"/>
                          <a:pt x="10800" y="1309"/>
                          <a:pt x="10800" y="1309"/>
                        </a:cubicBezTo>
                        <a:cubicBezTo>
                          <a:pt x="10800" y="1309"/>
                          <a:pt x="10800" y="1636"/>
                          <a:pt x="10800" y="1636"/>
                        </a:cubicBezTo>
                        <a:cubicBezTo>
                          <a:pt x="10800" y="1963"/>
                          <a:pt x="10800" y="1963"/>
                          <a:pt x="10800" y="2290"/>
                        </a:cubicBezTo>
                        <a:cubicBezTo>
                          <a:pt x="10800" y="2290"/>
                          <a:pt x="10800" y="2290"/>
                          <a:pt x="10800" y="2618"/>
                        </a:cubicBezTo>
                        <a:cubicBezTo>
                          <a:pt x="10800" y="2618"/>
                          <a:pt x="10800" y="2618"/>
                          <a:pt x="10800" y="2945"/>
                        </a:cubicBezTo>
                        <a:cubicBezTo>
                          <a:pt x="10800" y="2945"/>
                          <a:pt x="10800" y="2945"/>
                          <a:pt x="10800" y="3272"/>
                        </a:cubicBezTo>
                        <a:cubicBezTo>
                          <a:pt x="10800" y="3272"/>
                          <a:pt x="10800" y="3272"/>
                          <a:pt x="10800" y="3599"/>
                        </a:cubicBezTo>
                        <a:cubicBezTo>
                          <a:pt x="10800" y="3599"/>
                          <a:pt x="10800" y="3599"/>
                          <a:pt x="10800" y="3599"/>
                        </a:cubicBezTo>
                        <a:cubicBezTo>
                          <a:pt x="10800" y="3927"/>
                          <a:pt x="10800" y="3927"/>
                          <a:pt x="10800" y="3927"/>
                        </a:cubicBezTo>
                        <a:cubicBezTo>
                          <a:pt x="10800" y="3927"/>
                          <a:pt x="10800" y="3927"/>
                          <a:pt x="10800" y="4254"/>
                        </a:cubicBezTo>
                        <a:cubicBezTo>
                          <a:pt x="10800" y="4254"/>
                          <a:pt x="10800" y="4254"/>
                          <a:pt x="10800" y="4254"/>
                        </a:cubicBezTo>
                        <a:cubicBezTo>
                          <a:pt x="10800" y="4254"/>
                          <a:pt x="10800" y="4254"/>
                          <a:pt x="10800" y="4254"/>
                        </a:cubicBezTo>
                        <a:cubicBezTo>
                          <a:pt x="10800" y="4581"/>
                          <a:pt x="10800" y="4581"/>
                          <a:pt x="10800" y="4581"/>
                        </a:cubicBezTo>
                        <a:cubicBezTo>
                          <a:pt x="10800" y="4909"/>
                          <a:pt x="10800" y="4909"/>
                          <a:pt x="10800" y="4909"/>
                        </a:cubicBezTo>
                        <a:cubicBezTo>
                          <a:pt x="10055" y="4909"/>
                          <a:pt x="10055" y="4909"/>
                          <a:pt x="10055" y="4909"/>
                        </a:cubicBezTo>
                        <a:cubicBezTo>
                          <a:pt x="9682" y="5236"/>
                          <a:pt x="5213" y="5236"/>
                          <a:pt x="4468" y="5236"/>
                        </a:cubicBezTo>
                        <a:cubicBezTo>
                          <a:pt x="4096" y="5236"/>
                          <a:pt x="4096" y="5236"/>
                          <a:pt x="4096" y="5236"/>
                        </a:cubicBezTo>
                        <a:cubicBezTo>
                          <a:pt x="4096" y="5236"/>
                          <a:pt x="4096" y="5236"/>
                          <a:pt x="4096" y="5236"/>
                        </a:cubicBezTo>
                        <a:cubicBezTo>
                          <a:pt x="4096" y="5236"/>
                          <a:pt x="4096" y="5236"/>
                          <a:pt x="4096" y="5236"/>
                        </a:cubicBezTo>
                        <a:cubicBezTo>
                          <a:pt x="4096" y="5236"/>
                          <a:pt x="4096" y="5236"/>
                          <a:pt x="3724" y="5236"/>
                        </a:cubicBezTo>
                        <a:cubicBezTo>
                          <a:pt x="3724" y="5236"/>
                          <a:pt x="3724" y="5236"/>
                          <a:pt x="3724" y="5236"/>
                        </a:cubicBezTo>
                        <a:cubicBezTo>
                          <a:pt x="3724" y="5236"/>
                          <a:pt x="3351" y="5236"/>
                          <a:pt x="3351" y="5236"/>
                        </a:cubicBezTo>
                        <a:cubicBezTo>
                          <a:pt x="3351" y="5563"/>
                          <a:pt x="2979" y="5563"/>
                          <a:pt x="2979" y="5563"/>
                        </a:cubicBezTo>
                        <a:cubicBezTo>
                          <a:pt x="2979" y="5563"/>
                          <a:pt x="2979" y="5563"/>
                          <a:pt x="2606" y="5563"/>
                        </a:cubicBezTo>
                        <a:cubicBezTo>
                          <a:pt x="2606" y="5563"/>
                          <a:pt x="2606" y="5890"/>
                          <a:pt x="2606" y="5890"/>
                        </a:cubicBezTo>
                        <a:cubicBezTo>
                          <a:pt x="2606" y="5890"/>
                          <a:pt x="2606" y="5890"/>
                          <a:pt x="2606" y="6218"/>
                        </a:cubicBezTo>
                        <a:cubicBezTo>
                          <a:pt x="3351" y="6545"/>
                          <a:pt x="3724" y="6872"/>
                          <a:pt x="4096" y="7199"/>
                        </a:cubicBezTo>
                        <a:cubicBezTo>
                          <a:pt x="4096" y="7527"/>
                          <a:pt x="4096" y="7854"/>
                          <a:pt x="4096" y="7854"/>
                        </a:cubicBezTo>
                        <a:cubicBezTo>
                          <a:pt x="3724" y="8509"/>
                          <a:pt x="2979" y="8509"/>
                          <a:pt x="2606" y="8836"/>
                        </a:cubicBezTo>
                        <a:cubicBezTo>
                          <a:pt x="2234" y="8836"/>
                          <a:pt x="1862" y="8836"/>
                          <a:pt x="1862" y="9163"/>
                        </a:cubicBezTo>
                        <a:cubicBezTo>
                          <a:pt x="1862" y="9818"/>
                          <a:pt x="1117" y="10800"/>
                          <a:pt x="0" y="11781"/>
                        </a:cubicBezTo>
                        <a:cubicBezTo>
                          <a:pt x="0" y="12109"/>
                          <a:pt x="744" y="12436"/>
                          <a:pt x="744" y="12763"/>
                        </a:cubicBezTo>
                        <a:cubicBezTo>
                          <a:pt x="1489" y="13745"/>
                          <a:pt x="1862" y="14072"/>
                          <a:pt x="2234" y="14727"/>
                        </a:cubicBezTo>
                        <a:cubicBezTo>
                          <a:pt x="2234" y="15054"/>
                          <a:pt x="2606" y="15709"/>
                          <a:pt x="4841" y="17672"/>
                        </a:cubicBezTo>
                        <a:cubicBezTo>
                          <a:pt x="5958" y="18327"/>
                          <a:pt x="6331" y="18981"/>
                          <a:pt x="6703" y="19636"/>
                        </a:cubicBezTo>
                        <a:cubicBezTo>
                          <a:pt x="7075" y="20290"/>
                          <a:pt x="7448" y="20945"/>
                          <a:pt x="8565" y="21600"/>
                        </a:cubicBezTo>
                        <a:cubicBezTo>
                          <a:pt x="8565" y="21600"/>
                          <a:pt x="8565" y="21600"/>
                          <a:pt x="8565" y="21600"/>
                        </a:cubicBezTo>
                        <a:cubicBezTo>
                          <a:pt x="8565" y="21600"/>
                          <a:pt x="8565" y="21600"/>
                          <a:pt x="8565" y="21600"/>
                        </a:cubicBezTo>
                        <a:cubicBezTo>
                          <a:pt x="8565" y="21600"/>
                          <a:pt x="8937" y="21272"/>
                          <a:pt x="8937" y="21272"/>
                        </a:cubicBezTo>
                        <a:cubicBezTo>
                          <a:pt x="8937" y="21272"/>
                          <a:pt x="8937" y="21272"/>
                          <a:pt x="9310" y="21272"/>
                        </a:cubicBezTo>
                        <a:cubicBezTo>
                          <a:pt x="9310" y="20945"/>
                          <a:pt x="9310" y="20945"/>
                          <a:pt x="9682" y="20945"/>
                        </a:cubicBezTo>
                        <a:cubicBezTo>
                          <a:pt x="9682" y="20945"/>
                          <a:pt x="9682" y="20945"/>
                          <a:pt x="9682" y="20945"/>
                        </a:cubicBezTo>
                        <a:cubicBezTo>
                          <a:pt x="10055" y="20945"/>
                          <a:pt x="10427" y="20945"/>
                          <a:pt x="10427" y="20945"/>
                        </a:cubicBezTo>
                        <a:cubicBezTo>
                          <a:pt x="11172" y="20945"/>
                          <a:pt x="11172" y="20945"/>
                          <a:pt x="11172" y="20945"/>
                        </a:cubicBezTo>
                        <a:cubicBezTo>
                          <a:pt x="11172" y="20618"/>
                          <a:pt x="10800" y="19963"/>
                          <a:pt x="10800" y="19309"/>
                        </a:cubicBezTo>
                        <a:cubicBezTo>
                          <a:pt x="10427" y="18654"/>
                          <a:pt x="10427" y="18654"/>
                          <a:pt x="10427" y="18654"/>
                        </a:cubicBezTo>
                        <a:cubicBezTo>
                          <a:pt x="10055" y="18000"/>
                          <a:pt x="10055" y="17345"/>
                          <a:pt x="10427" y="17018"/>
                        </a:cubicBezTo>
                        <a:cubicBezTo>
                          <a:pt x="11172" y="16363"/>
                          <a:pt x="12289" y="16363"/>
                          <a:pt x="12662" y="16363"/>
                        </a:cubicBezTo>
                        <a:cubicBezTo>
                          <a:pt x="13779" y="16363"/>
                          <a:pt x="13779" y="16363"/>
                          <a:pt x="13779" y="16363"/>
                        </a:cubicBezTo>
                        <a:cubicBezTo>
                          <a:pt x="13779" y="16363"/>
                          <a:pt x="13779" y="15709"/>
                          <a:pt x="13779" y="15709"/>
                        </a:cubicBezTo>
                        <a:cubicBezTo>
                          <a:pt x="14151" y="15054"/>
                          <a:pt x="14524" y="14400"/>
                          <a:pt x="15641" y="14400"/>
                        </a:cubicBezTo>
                        <a:cubicBezTo>
                          <a:pt x="16386" y="14400"/>
                          <a:pt x="16758" y="15054"/>
                          <a:pt x="17131" y="15709"/>
                        </a:cubicBezTo>
                        <a:cubicBezTo>
                          <a:pt x="17503" y="16036"/>
                          <a:pt x="17503" y="16363"/>
                          <a:pt x="17875" y="16690"/>
                        </a:cubicBezTo>
                        <a:cubicBezTo>
                          <a:pt x="18248" y="16363"/>
                          <a:pt x="18993" y="16690"/>
                          <a:pt x="19365" y="16690"/>
                        </a:cubicBezTo>
                        <a:cubicBezTo>
                          <a:pt x="20110" y="17018"/>
                          <a:pt x="20110" y="17018"/>
                          <a:pt x="20855" y="17018"/>
                        </a:cubicBezTo>
                        <a:cubicBezTo>
                          <a:pt x="21600" y="17018"/>
                          <a:pt x="21600" y="14400"/>
                          <a:pt x="21600" y="13418"/>
                        </a:cubicBezTo>
                        <a:cubicBezTo>
                          <a:pt x="21600" y="13090"/>
                          <a:pt x="21600" y="12763"/>
                          <a:pt x="21600" y="12436"/>
                        </a:cubicBezTo>
                        <a:cubicBezTo>
                          <a:pt x="21600" y="11127"/>
                          <a:pt x="21600" y="10472"/>
                          <a:pt x="20855" y="10145"/>
                        </a:cubicBezTo>
                        <a:cubicBezTo>
                          <a:pt x="19737" y="9490"/>
                          <a:pt x="18993" y="8509"/>
                          <a:pt x="18993" y="7527"/>
                        </a:cubicBezTo>
                        <a:cubicBezTo>
                          <a:pt x="18993" y="6872"/>
                          <a:pt x="19365" y="6218"/>
                          <a:pt x="20110" y="5890"/>
                        </a:cubicBezTo>
                        <a:cubicBezTo>
                          <a:pt x="20482" y="5563"/>
                          <a:pt x="20855" y="5236"/>
                          <a:pt x="20855" y="4909"/>
                        </a:cubicBezTo>
                        <a:cubicBezTo>
                          <a:pt x="20855" y="4581"/>
                          <a:pt x="20855" y="4254"/>
                          <a:pt x="20482" y="3927"/>
                        </a:cubicBezTo>
                        <a:cubicBezTo>
                          <a:pt x="20110" y="3927"/>
                          <a:pt x="18993" y="3927"/>
                          <a:pt x="18248" y="4254"/>
                        </a:cubicBezTo>
                        <a:cubicBezTo>
                          <a:pt x="17875" y="4254"/>
                          <a:pt x="17503" y="4254"/>
                          <a:pt x="17131" y="4254"/>
                        </a:cubicBezTo>
                        <a:cubicBezTo>
                          <a:pt x="17131" y="4254"/>
                          <a:pt x="16758" y="4254"/>
                          <a:pt x="16758" y="4254"/>
                        </a:cubicBezTo>
                        <a:cubicBezTo>
                          <a:pt x="16758" y="4254"/>
                          <a:pt x="16758" y="4254"/>
                          <a:pt x="16758" y="4254"/>
                        </a:cubicBezTo>
                        <a:cubicBezTo>
                          <a:pt x="16758" y="4254"/>
                          <a:pt x="16758" y="4254"/>
                          <a:pt x="16386" y="4254"/>
                        </a:cubicBezTo>
                        <a:cubicBezTo>
                          <a:pt x="16386" y="4254"/>
                          <a:pt x="16386" y="4254"/>
                          <a:pt x="16386" y="4254"/>
                        </a:cubicBezTo>
                        <a:cubicBezTo>
                          <a:pt x="16386" y="4254"/>
                          <a:pt x="16386" y="4254"/>
                          <a:pt x="16386" y="4254"/>
                        </a:cubicBezTo>
                        <a:cubicBezTo>
                          <a:pt x="16386" y="4254"/>
                          <a:pt x="16386" y="3927"/>
                          <a:pt x="16013" y="3927"/>
                        </a:cubicBezTo>
                        <a:cubicBezTo>
                          <a:pt x="16013" y="3927"/>
                          <a:pt x="16013" y="3927"/>
                          <a:pt x="16013" y="3927"/>
                        </a:cubicBezTo>
                        <a:cubicBezTo>
                          <a:pt x="16013" y="3927"/>
                          <a:pt x="16013" y="3599"/>
                          <a:pt x="16013" y="3599"/>
                        </a:cubicBezTo>
                        <a:cubicBezTo>
                          <a:pt x="16013" y="3272"/>
                          <a:pt x="16013" y="3272"/>
                          <a:pt x="16013" y="3272"/>
                        </a:cubicBezTo>
                        <a:cubicBezTo>
                          <a:pt x="16013" y="2945"/>
                          <a:pt x="16013" y="2945"/>
                          <a:pt x="16013" y="2945"/>
                        </a:cubicBezTo>
                        <a:cubicBezTo>
                          <a:pt x="16013" y="2945"/>
                          <a:pt x="16013" y="2618"/>
                          <a:pt x="16013" y="2618"/>
                        </a:cubicBezTo>
                        <a:cubicBezTo>
                          <a:pt x="16013" y="2290"/>
                          <a:pt x="16013" y="2290"/>
                          <a:pt x="16013" y="2290"/>
                        </a:cubicBezTo>
                        <a:cubicBezTo>
                          <a:pt x="16013" y="1963"/>
                          <a:pt x="16013" y="1963"/>
                          <a:pt x="16386" y="1636"/>
                        </a:cubicBezTo>
                        <a:cubicBezTo>
                          <a:pt x="16386" y="1636"/>
                          <a:pt x="16386" y="1309"/>
                          <a:pt x="16386" y="1309"/>
                        </a:cubicBezTo>
                        <a:cubicBezTo>
                          <a:pt x="16386" y="981"/>
                          <a:pt x="16386" y="654"/>
                          <a:pt x="16386" y="327"/>
                        </a:cubicBezTo>
                        <a:cubicBezTo>
                          <a:pt x="16386" y="327"/>
                          <a:pt x="16386" y="327"/>
                          <a:pt x="16386" y="327"/>
                        </a:cubicBezTo>
                        <a:cubicBezTo>
                          <a:pt x="13779" y="327"/>
                          <a:pt x="11544" y="0"/>
                          <a:pt x="11172"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63" name="Shape">
                    <a:extLst>
                      <a:ext uri="{FF2B5EF4-FFF2-40B4-BE49-F238E27FC236}">
                        <a16:creationId xmlns:a16="http://schemas.microsoft.com/office/drawing/2014/main" id="{960AF982-4FDF-446D-8A83-EA395AF223E6}"/>
                      </a:ext>
                    </a:extLst>
                  </p:cNvPr>
                  <p:cNvSpPr/>
                  <p:nvPr/>
                </p:nvSpPr>
                <p:spPr>
                  <a:xfrm>
                    <a:off x="403372" y="386661"/>
                    <a:ext cx="17177" cy="88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0800" y="21600"/>
                          <a:pt x="1542" y="0"/>
                          <a:pt x="0" y="0"/>
                        </a:cubicBezTo>
                        <a:cubicBezTo>
                          <a:pt x="0" y="0"/>
                          <a:pt x="0" y="0"/>
                          <a:pt x="0" y="0"/>
                        </a:cubicBezTo>
                        <a:cubicBezTo>
                          <a:pt x="1542" y="0"/>
                          <a:pt x="10800" y="21600"/>
                          <a:pt x="2160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64" name="Shape">
                    <a:extLst>
                      <a:ext uri="{FF2B5EF4-FFF2-40B4-BE49-F238E27FC236}">
                        <a16:creationId xmlns:a16="http://schemas.microsoft.com/office/drawing/2014/main" id="{8A908677-8FF1-46A5-988B-5F1240F37FF1}"/>
                      </a:ext>
                    </a:extLst>
                  </p:cNvPr>
                  <p:cNvSpPr/>
                  <p:nvPr/>
                </p:nvSpPr>
                <p:spPr>
                  <a:xfrm>
                    <a:off x="373704" y="392984"/>
                    <a:ext cx="23423" cy="10530"/>
                  </a:xfrm>
                  <a:custGeom>
                    <a:avLst/>
                    <a:gdLst/>
                    <a:ahLst/>
                    <a:cxnLst>
                      <a:cxn ang="0">
                        <a:pos x="wd2" y="hd2"/>
                      </a:cxn>
                      <a:cxn ang="5400000">
                        <a:pos x="wd2" y="hd2"/>
                      </a:cxn>
                      <a:cxn ang="10800000">
                        <a:pos x="wd2" y="hd2"/>
                      </a:cxn>
                      <a:cxn ang="16200000">
                        <a:pos x="wd2" y="hd2"/>
                      </a:cxn>
                    </a:cxnLst>
                    <a:rect l="0" t="0" r="r" b="b"/>
                    <a:pathLst>
                      <a:path w="21600" h="21600" extrusionOk="0">
                        <a:moveTo>
                          <a:pt x="6821" y="0"/>
                        </a:moveTo>
                        <a:cubicBezTo>
                          <a:pt x="6821" y="2159"/>
                          <a:pt x="6821" y="4319"/>
                          <a:pt x="6821" y="6479"/>
                        </a:cubicBezTo>
                        <a:cubicBezTo>
                          <a:pt x="5684" y="10800"/>
                          <a:pt x="3410" y="15120"/>
                          <a:pt x="1136" y="15120"/>
                        </a:cubicBezTo>
                        <a:cubicBezTo>
                          <a:pt x="0" y="17280"/>
                          <a:pt x="0" y="17280"/>
                          <a:pt x="0" y="17280"/>
                        </a:cubicBezTo>
                        <a:cubicBezTo>
                          <a:pt x="0" y="17280"/>
                          <a:pt x="0" y="17280"/>
                          <a:pt x="0" y="17280"/>
                        </a:cubicBezTo>
                        <a:cubicBezTo>
                          <a:pt x="2273" y="17280"/>
                          <a:pt x="3410" y="19440"/>
                          <a:pt x="3410" y="21600"/>
                        </a:cubicBezTo>
                        <a:cubicBezTo>
                          <a:pt x="3410" y="21600"/>
                          <a:pt x="3410" y="21600"/>
                          <a:pt x="3410" y="21600"/>
                        </a:cubicBezTo>
                        <a:cubicBezTo>
                          <a:pt x="4547" y="21600"/>
                          <a:pt x="4547" y="21600"/>
                          <a:pt x="5684" y="21600"/>
                        </a:cubicBezTo>
                        <a:cubicBezTo>
                          <a:pt x="5684" y="21600"/>
                          <a:pt x="5684" y="21600"/>
                          <a:pt x="5684" y="21600"/>
                        </a:cubicBezTo>
                        <a:cubicBezTo>
                          <a:pt x="5684" y="21600"/>
                          <a:pt x="5684" y="21600"/>
                          <a:pt x="5684" y="21600"/>
                        </a:cubicBezTo>
                        <a:cubicBezTo>
                          <a:pt x="5684" y="21600"/>
                          <a:pt x="5684" y="21600"/>
                          <a:pt x="5684" y="21600"/>
                        </a:cubicBezTo>
                        <a:cubicBezTo>
                          <a:pt x="5684" y="21600"/>
                          <a:pt x="5684" y="21600"/>
                          <a:pt x="6821" y="21600"/>
                        </a:cubicBezTo>
                        <a:cubicBezTo>
                          <a:pt x="9094" y="21600"/>
                          <a:pt x="18190" y="21600"/>
                          <a:pt x="21600" y="21600"/>
                        </a:cubicBezTo>
                        <a:cubicBezTo>
                          <a:pt x="21600" y="19440"/>
                          <a:pt x="21600" y="17280"/>
                          <a:pt x="21600" y="17280"/>
                        </a:cubicBezTo>
                        <a:cubicBezTo>
                          <a:pt x="21600" y="15120"/>
                          <a:pt x="21600" y="15120"/>
                          <a:pt x="21600" y="15120"/>
                        </a:cubicBezTo>
                        <a:cubicBezTo>
                          <a:pt x="21600" y="12960"/>
                          <a:pt x="21600" y="12960"/>
                          <a:pt x="21600" y="10800"/>
                        </a:cubicBezTo>
                        <a:cubicBezTo>
                          <a:pt x="21600" y="10800"/>
                          <a:pt x="21600" y="8639"/>
                          <a:pt x="21600" y="8639"/>
                        </a:cubicBezTo>
                        <a:cubicBezTo>
                          <a:pt x="21600" y="6479"/>
                          <a:pt x="21600" y="6479"/>
                          <a:pt x="21600" y="4319"/>
                        </a:cubicBezTo>
                        <a:cubicBezTo>
                          <a:pt x="21600" y="2159"/>
                          <a:pt x="21600" y="2159"/>
                          <a:pt x="21600" y="0"/>
                        </a:cubicBezTo>
                        <a:cubicBezTo>
                          <a:pt x="21600" y="0"/>
                          <a:pt x="21600" y="0"/>
                          <a:pt x="21600" y="0"/>
                        </a:cubicBezTo>
                        <a:cubicBezTo>
                          <a:pt x="21600" y="0"/>
                          <a:pt x="21600" y="0"/>
                          <a:pt x="21600" y="0"/>
                        </a:cubicBezTo>
                        <a:lnTo>
                          <a:pt x="6821" y="0"/>
                        </a:ln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65" name="Shape">
                    <a:extLst>
                      <a:ext uri="{FF2B5EF4-FFF2-40B4-BE49-F238E27FC236}">
                        <a16:creationId xmlns:a16="http://schemas.microsoft.com/office/drawing/2014/main" id="{5173DB5F-F64E-4EF8-91DC-4AE740C92C3D}"/>
                      </a:ext>
                    </a:extLst>
                  </p:cNvPr>
                  <p:cNvSpPr/>
                  <p:nvPr/>
                </p:nvSpPr>
                <p:spPr>
                  <a:xfrm>
                    <a:off x="398167" y="373364"/>
                    <a:ext cx="92643" cy="104325"/>
                  </a:xfrm>
                  <a:custGeom>
                    <a:avLst/>
                    <a:gdLst/>
                    <a:ahLst/>
                    <a:cxnLst>
                      <a:cxn ang="0">
                        <a:pos x="wd2" y="hd2"/>
                      </a:cxn>
                      <a:cxn ang="5400000">
                        <a:pos x="wd2" y="hd2"/>
                      </a:cxn>
                      <a:cxn ang="10800000">
                        <a:pos x="wd2" y="hd2"/>
                      </a:cxn>
                      <a:cxn ang="16200000">
                        <a:pos x="wd2" y="hd2"/>
                      </a:cxn>
                    </a:cxnLst>
                    <a:rect l="0" t="0" r="r" b="b"/>
                    <a:pathLst>
                      <a:path w="21600" h="21600" extrusionOk="0">
                        <a:moveTo>
                          <a:pt x="19265" y="0"/>
                        </a:moveTo>
                        <a:cubicBezTo>
                          <a:pt x="18098" y="454"/>
                          <a:pt x="18098" y="454"/>
                          <a:pt x="18098" y="454"/>
                        </a:cubicBezTo>
                        <a:cubicBezTo>
                          <a:pt x="16638" y="682"/>
                          <a:pt x="16638" y="682"/>
                          <a:pt x="16638" y="682"/>
                        </a:cubicBezTo>
                        <a:cubicBezTo>
                          <a:pt x="16638" y="1136"/>
                          <a:pt x="16346" y="1818"/>
                          <a:pt x="15763" y="2501"/>
                        </a:cubicBezTo>
                        <a:cubicBezTo>
                          <a:pt x="15763" y="2501"/>
                          <a:pt x="15763" y="2501"/>
                          <a:pt x="15763" y="2501"/>
                        </a:cubicBezTo>
                        <a:cubicBezTo>
                          <a:pt x="15763" y="2501"/>
                          <a:pt x="15763" y="2501"/>
                          <a:pt x="15763" y="2501"/>
                        </a:cubicBezTo>
                        <a:cubicBezTo>
                          <a:pt x="15763" y="2728"/>
                          <a:pt x="15763" y="2728"/>
                          <a:pt x="15763" y="2728"/>
                        </a:cubicBezTo>
                        <a:cubicBezTo>
                          <a:pt x="15179" y="3183"/>
                          <a:pt x="14887" y="4320"/>
                          <a:pt x="14887" y="4774"/>
                        </a:cubicBezTo>
                        <a:cubicBezTo>
                          <a:pt x="14887" y="4774"/>
                          <a:pt x="14887" y="4774"/>
                          <a:pt x="14887" y="4774"/>
                        </a:cubicBezTo>
                        <a:cubicBezTo>
                          <a:pt x="14887" y="5456"/>
                          <a:pt x="14887" y="5456"/>
                          <a:pt x="14887" y="5456"/>
                        </a:cubicBezTo>
                        <a:cubicBezTo>
                          <a:pt x="14011" y="5002"/>
                          <a:pt x="14011" y="5002"/>
                          <a:pt x="14011" y="5002"/>
                        </a:cubicBezTo>
                        <a:cubicBezTo>
                          <a:pt x="12844" y="4547"/>
                          <a:pt x="10800" y="3865"/>
                          <a:pt x="9924" y="3865"/>
                        </a:cubicBezTo>
                        <a:cubicBezTo>
                          <a:pt x="9632" y="3865"/>
                          <a:pt x="9340" y="3865"/>
                          <a:pt x="8464" y="3865"/>
                        </a:cubicBezTo>
                        <a:cubicBezTo>
                          <a:pt x="8464" y="3865"/>
                          <a:pt x="8464" y="3865"/>
                          <a:pt x="8464" y="3865"/>
                        </a:cubicBezTo>
                        <a:cubicBezTo>
                          <a:pt x="8464" y="3865"/>
                          <a:pt x="8464" y="3865"/>
                          <a:pt x="8464" y="3865"/>
                        </a:cubicBezTo>
                        <a:cubicBezTo>
                          <a:pt x="8172" y="3865"/>
                          <a:pt x="7881" y="3865"/>
                          <a:pt x="7589" y="3865"/>
                        </a:cubicBezTo>
                        <a:cubicBezTo>
                          <a:pt x="7589" y="3865"/>
                          <a:pt x="7589" y="3865"/>
                          <a:pt x="7297" y="3865"/>
                        </a:cubicBezTo>
                        <a:cubicBezTo>
                          <a:pt x="7297" y="3865"/>
                          <a:pt x="7005" y="3865"/>
                          <a:pt x="6713" y="3865"/>
                        </a:cubicBezTo>
                        <a:cubicBezTo>
                          <a:pt x="6421" y="3865"/>
                          <a:pt x="6421" y="3865"/>
                          <a:pt x="6421" y="3865"/>
                        </a:cubicBezTo>
                        <a:cubicBezTo>
                          <a:pt x="6421" y="4092"/>
                          <a:pt x="6421" y="4320"/>
                          <a:pt x="6421" y="4547"/>
                        </a:cubicBezTo>
                        <a:cubicBezTo>
                          <a:pt x="6421" y="4547"/>
                          <a:pt x="6421" y="4547"/>
                          <a:pt x="6421" y="4547"/>
                        </a:cubicBezTo>
                        <a:cubicBezTo>
                          <a:pt x="6421" y="4774"/>
                          <a:pt x="6129" y="4774"/>
                          <a:pt x="6129" y="5002"/>
                        </a:cubicBezTo>
                        <a:cubicBezTo>
                          <a:pt x="6129" y="5002"/>
                          <a:pt x="6129" y="5002"/>
                          <a:pt x="6129" y="5229"/>
                        </a:cubicBezTo>
                        <a:cubicBezTo>
                          <a:pt x="6129" y="5229"/>
                          <a:pt x="6129" y="5456"/>
                          <a:pt x="6129" y="5456"/>
                        </a:cubicBezTo>
                        <a:cubicBezTo>
                          <a:pt x="6129" y="5456"/>
                          <a:pt x="6129" y="5456"/>
                          <a:pt x="6129" y="5456"/>
                        </a:cubicBezTo>
                        <a:cubicBezTo>
                          <a:pt x="6129" y="5684"/>
                          <a:pt x="6129" y="5684"/>
                          <a:pt x="6129" y="5684"/>
                        </a:cubicBezTo>
                        <a:cubicBezTo>
                          <a:pt x="6129" y="5684"/>
                          <a:pt x="6421" y="5684"/>
                          <a:pt x="6421" y="5684"/>
                        </a:cubicBezTo>
                        <a:cubicBezTo>
                          <a:pt x="7297" y="5456"/>
                          <a:pt x="8464" y="5229"/>
                          <a:pt x="9048" y="5684"/>
                        </a:cubicBezTo>
                        <a:cubicBezTo>
                          <a:pt x="9924" y="6138"/>
                          <a:pt x="10216" y="6593"/>
                          <a:pt x="9924" y="7048"/>
                        </a:cubicBezTo>
                        <a:cubicBezTo>
                          <a:pt x="9924" y="7730"/>
                          <a:pt x="9340" y="8185"/>
                          <a:pt x="8756" y="8640"/>
                        </a:cubicBezTo>
                        <a:cubicBezTo>
                          <a:pt x="8464" y="8640"/>
                          <a:pt x="8464" y="8867"/>
                          <a:pt x="8464" y="8867"/>
                        </a:cubicBezTo>
                        <a:cubicBezTo>
                          <a:pt x="8464" y="9094"/>
                          <a:pt x="8756" y="9549"/>
                          <a:pt x="9340" y="9776"/>
                        </a:cubicBezTo>
                        <a:cubicBezTo>
                          <a:pt x="10508" y="10231"/>
                          <a:pt x="10508" y="11368"/>
                          <a:pt x="10508" y="12277"/>
                        </a:cubicBezTo>
                        <a:cubicBezTo>
                          <a:pt x="10508" y="12505"/>
                          <a:pt x="10508" y="12732"/>
                          <a:pt x="10508" y="12960"/>
                        </a:cubicBezTo>
                        <a:cubicBezTo>
                          <a:pt x="10508" y="14324"/>
                          <a:pt x="10508" y="16143"/>
                          <a:pt x="9048" y="16370"/>
                        </a:cubicBezTo>
                        <a:cubicBezTo>
                          <a:pt x="8172" y="16370"/>
                          <a:pt x="7589" y="16370"/>
                          <a:pt x="7297" y="16143"/>
                        </a:cubicBezTo>
                        <a:cubicBezTo>
                          <a:pt x="7005" y="16143"/>
                          <a:pt x="6713" y="15915"/>
                          <a:pt x="6421" y="15915"/>
                        </a:cubicBezTo>
                        <a:cubicBezTo>
                          <a:pt x="6129" y="16143"/>
                          <a:pt x="6129" y="16143"/>
                          <a:pt x="6129" y="16143"/>
                        </a:cubicBezTo>
                        <a:cubicBezTo>
                          <a:pt x="5545" y="16143"/>
                          <a:pt x="5254" y="15461"/>
                          <a:pt x="4962" y="15006"/>
                        </a:cubicBezTo>
                        <a:cubicBezTo>
                          <a:pt x="4670" y="14778"/>
                          <a:pt x="4670" y="14551"/>
                          <a:pt x="4670" y="14551"/>
                        </a:cubicBezTo>
                        <a:cubicBezTo>
                          <a:pt x="4670" y="14551"/>
                          <a:pt x="4378" y="14778"/>
                          <a:pt x="4378" y="14778"/>
                        </a:cubicBezTo>
                        <a:cubicBezTo>
                          <a:pt x="4378" y="15233"/>
                          <a:pt x="4086" y="15915"/>
                          <a:pt x="3210" y="15915"/>
                        </a:cubicBezTo>
                        <a:cubicBezTo>
                          <a:pt x="2335" y="15915"/>
                          <a:pt x="2335" y="15915"/>
                          <a:pt x="2335" y="15915"/>
                        </a:cubicBezTo>
                        <a:cubicBezTo>
                          <a:pt x="1751" y="15915"/>
                          <a:pt x="1459" y="15915"/>
                          <a:pt x="1459" y="15915"/>
                        </a:cubicBezTo>
                        <a:cubicBezTo>
                          <a:pt x="1459" y="15915"/>
                          <a:pt x="1459" y="16143"/>
                          <a:pt x="1751" y="16370"/>
                        </a:cubicBezTo>
                        <a:cubicBezTo>
                          <a:pt x="1751" y="16825"/>
                          <a:pt x="1751" y="16825"/>
                          <a:pt x="1751" y="16825"/>
                        </a:cubicBezTo>
                        <a:cubicBezTo>
                          <a:pt x="2335" y="17507"/>
                          <a:pt x="2627" y="18189"/>
                          <a:pt x="2043" y="18644"/>
                        </a:cubicBezTo>
                        <a:cubicBezTo>
                          <a:pt x="1751" y="19098"/>
                          <a:pt x="1167" y="19098"/>
                          <a:pt x="583" y="19098"/>
                        </a:cubicBezTo>
                        <a:cubicBezTo>
                          <a:pt x="583" y="19098"/>
                          <a:pt x="291" y="19098"/>
                          <a:pt x="291" y="19098"/>
                        </a:cubicBezTo>
                        <a:cubicBezTo>
                          <a:pt x="291" y="19098"/>
                          <a:pt x="291" y="19098"/>
                          <a:pt x="291" y="19098"/>
                        </a:cubicBezTo>
                        <a:cubicBezTo>
                          <a:pt x="0" y="19098"/>
                          <a:pt x="0" y="19098"/>
                          <a:pt x="0" y="19326"/>
                        </a:cubicBezTo>
                        <a:cubicBezTo>
                          <a:pt x="0" y="19326"/>
                          <a:pt x="0" y="19326"/>
                          <a:pt x="0" y="19326"/>
                        </a:cubicBezTo>
                        <a:cubicBezTo>
                          <a:pt x="875" y="20008"/>
                          <a:pt x="1751" y="20690"/>
                          <a:pt x="2335" y="21600"/>
                        </a:cubicBezTo>
                        <a:cubicBezTo>
                          <a:pt x="2627" y="21600"/>
                          <a:pt x="2627" y="21600"/>
                          <a:pt x="2627" y="21372"/>
                        </a:cubicBezTo>
                        <a:cubicBezTo>
                          <a:pt x="2627" y="21372"/>
                          <a:pt x="2918" y="21372"/>
                          <a:pt x="2918" y="21372"/>
                        </a:cubicBezTo>
                        <a:cubicBezTo>
                          <a:pt x="3210" y="21372"/>
                          <a:pt x="3210" y="21145"/>
                          <a:pt x="3502" y="21145"/>
                        </a:cubicBezTo>
                        <a:cubicBezTo>
                          <a:pt x="3502" y="21145"/>
                          <a:pt x="3502" y="21145"/>
                          <a:pt x="3502" y="20917"/>
                        </a:cubicBezTo>
                        <a:cubicBezTo>
                          <a:pt x="3794" y="20917"/>
                          <a:pt x="3794" y="20917"/>
                          <a:pt x="3794" y="20917"/>
                        </a:cubicBezTo>
                        <a:cubicBezTo>
                          <a:pt x="4086" y="20917"/>
                          <a:pt x="4086" y="20917"/>
                          <a:pt x="4086" y="20690"/>
                        </a:cubicBezTo>
                        <a:cubicBezTo>
                          <a:pt x="4086" y="20690"/>
                          <a:pt x="4378" y="20690"/>
                          <a:pt x="4378" y="20690"/>
                        </a:cubicBezTo>
                        <a:cubicBezTo>
                          <a:pt x="4378" y="20690"/>
                          <a:pt x="4378" y="20690"/>
                          <a:pt x="4670" y="20690"/>
                        </a:cubicBezTo>
                        <a:cubicBezTo>
                          <a:pt x="4670" y="20690"/>
                          <a:pt x="4670" y="20690"/>
                          <a:pt x="4670" y="20690"/>
                        </a:cubicBezTo>
                        <a:cubicBezTo>
                          <a:pt x="4670" y="20690"/>
                          <a:pt x="4670" y="20463"/>
                          <a:pt x="4962" y="20463"/>
                        </a:cubicBezTo>
                        <a:cubicBezTo>
                          <a:pt x="4962" y="20463"/>
                          <a:pt x="4962" y="20463"/>
                          <a:pt x="4962" y="20463"/>
                        </a:cubicBezTo>
                        <a:cubicBezTo>
                          <a:pt x="4962" y="20463"/>
                          <a:pt x="4962" y="20463"/>
                          <a:pt x="4962" y="20463"/>
                        </a:cubicBezTo>
                        <a:cubicBezTo>
                          <a:pt x="4962" y="20463"/>
                          <a:pt x="4962" y="20463"/>
                          <a:pt x="5254" y="20463"/>
                        </a:cubicBezTo>
                        <a:cubicBezTo>
                          <a:pt x="5254" y="20463"/>
                          <a:pt x="5254" y="20463"/>
                          <a:pt x="5254" y="20463"/>
                        </a:cubicBezTo>
                        <a:cubicBezTo>
                          <a:pt x="5254" y="20463"/>
                          <a:pt x="5254" y="20463"/>
                          <a:pt x="5254" y="20463"/>
                        </a:cubicBezTo>
                        <a:cubicBezTo>
                          <a:pt x="5545" y="20463"/>
                          <a:pt x="5545" y="20463"/>
                          <a:pt x="5545" y="20463"/>
                        </a:cubicBezTo>
                        <a:cubicBezTo>
                          <a:pt x="5837" y="20690"/>
                          <a:pt x="5837" y="20690"/>
                          <a:pt x="6129" y="20917"/>
                        </a:cubicBezTo>
                        <a:cubicBezTo>
                          <a:pt x="6713" y="21145"/>
                          <a:pt x="6713" y="21145"/>
                          <a:pt x="7297" y="20690"/>
                        </a:cubicBezTo>
                        <a:cubicBezTo>
                          <a:pt x="7881" y="20463"/>
                          <a:pt x="8464" y="20235"/>
                          <a:pt x="9340" y="20235"/>
                        </a:cubicBezTo>
                        <a:cubicBezTo>
                          <a:pt x="10216" y="20235"/>
                          <a:pt x="10800" y="20463"/>
                          <a:pt x="10800" y="21145"/>
                        </a:cubicBezTo>
                        <a:cubicBezTo>
                          <a:pt x="10800" y="21145"/>
                          <a:pt x="11092" y="20917"/>
                          <a:pt x="11092" y="20690"/>
                        </a:cubicBezTo>
                        <a:cubicBezTo>
                          <a:pt x="11676" y="20463"/>
                          <a:pt x="12260" y="20235"/>
                          <a:pt x="12844" y="20235"/>
                        </a:cubicBezTo>
                        <a:cubicBezTo>
                          <a:pt x="12844" y="20235"/>
                          <a:pt x="12844" y="20235"/>
                          <a:pt x="13136" y="20235"/>
                        </a:cubicBezTo>
                        <a:cubicBezTo>
                          <a:pt x="13136" y="20235"/>
                          <a:pt x="13136" y="20235"/>
                          <a:pt x="13136" y="20235"/>
                        </a:cubicBezTo>
                        <a:cubicBezTo>
                          <a:pt x="13136" y="20235"/>
                          <a:pt x="13136" y="20235"/>
                          <a:pt x="13136" y="19781"/>
                        </a:cubicBezTo>
                        <a:cubicBezTo>
                          <a:pt x="13136" y="18871"/>
                          <a:pt x="13428" y="18416"/>
                          <a:pt x="14011" y="18416"/>
                        </a:cubicBezTo>
                        <a:cubicBezTo>
                          <a:pt x="14303" y="18416"/>
                          <a:pt x="14303" y="18416"/>
                          <a:pt x="14303" y="18416"/>
                        </a:cubicBezTo>
                        <a:cubicBezTo>
                          <a:pt x="14303" y="18416"/>
                          <a:pt x="14303" y="18189"/>
                          <a:pt x="14303" y="17734"/>
                        </a:cubicBezTo>
                        <a:cubicBezTo>
                          <a:pt x="14303" y="16825"/>
                          <a:pt x="14303" y="15688"/>
                          <a:pt x="14595" y="14778"/>
                        </a:cubicBezTo>
                        <a:cubicBezTo>
                          <a:pt x="14595" y="14324"/>
                          <a:pt x="14595" y="13869"/>
                          <a:pt x="14595" y="13414"/>
                        </a:cubicBezTo>
                        <a:cubicBezTo>
                          <a:pt x="14595" y="12960"/>
                          <a:pt x="15179" y="12505"/>
                          <a:pt x="16055" y="12050"/>
                        </a:cubicBezTo>
                        <a:cubicBezTo>
                          <a:pt x="16638" y="11595"/>
                          <a:pt x="17514" y="11141"/>
                          <a:pt x="17514" y="10686"/>
                        </a:cubicBezTo>
                        <a:cubicBezTo>
                          <a:pt x="17514" y="10004"/>
                          <a:pt x="17806" y="9094"/>
                          <a:pt x="18682" y="7957"/>
                        </a:cubicBezTo>
                        <a:cubicBezTo>
                          <a:pt x="19265" y="7048"/>
                          <a:pt x="19849" y="5911"/>
                          <a:pt x="19849" y="5229"/>
                        </a:cubicBezTo>
                        <a:cubicBezTo>
                          <a:pt x="19849" y="3865"/>
                          <a:pt x="20141" y="3410"/>
                          <a:pt x="20725" y="2728"/>
                        </a:cubicBezTo>
                        <a:cubicBezTo>
                          <a:pt x="21017" y="2728"/>
                          <a:pt x="21017" y="2501"/>
                          <a:pt x="21017" y="2273"/>
                        </a:cubicBezTo>
                        <a:cubicBezTo>
                          <a:pt x="21309" y="2273"/>
                          <a:pt x="21309" y="2046"/>
                          <a:pt x="21309" y="2046"/>
                        </a:cubicBezTo>
                        <a:cubicBezTo>
                          <a:pt x="21309" y="1818"/>
                          <a:pt x="21309" y="1818"/>
                          <a:pt x="21309" y="1818"/>
                        </a:cubicBezTo>
                        <a:cubicBezTo>
                          <a:pt x="21309" y="1591"/>
                          <a:pt x="21600" y="1591"/>
                          <a:pt x="21600" y="1364"/>
                        </a:cubicBezTo>
                        <a:cubicBezTo>
                          <a:pt x="21600" y="1364"/>
                          <a:pt x="21600" y="1364"/>
                          <a:pt x="21600" y="1136"/>
                        </a:cubicBezTo>
                        <a:cubicBezTo>
                          <a:pt x="21600" y="1136"/>
                          <a:pt x="21600" y="909"/>
                          <a:pt x="21600" y="909"/>
                        </a:cubicBezTo>
                        <a:cubicBezTo>
                          <a:pt x="21600" y="682"/>
                          <a:pt x="21600" y="682"/>
                          <a:pt x="21600" y="454"/>
                        </a:cubicBezTo>
                        <a:cubicBezTo>
                          <a:pt x="21600" y="454"/>
                          <a:pt x="21600" y="454"/>
                          <a:pt x="21600" y="454"/>
                        </a:cubicBezTo>
                        <a:cubicBezTo>
                          <a:pt x="20433" y="227"/>
                          <a:pt x="20433" y="227"/>
                          <a:pt x="20433" y="227"/>
                        </a:cubicBezTo>
                        <a:lnTo>
                          <a:pt x="19265" y="0"/>
                        </a:ln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566" name="Triangle">
                    <a:extLst>
                      <a:ext uri="{FF2B5EF4-FFF2-40B4-BE49-F238E27FC236}">
                        <a16:creationId xmlns:a16="http://schemas.microsoft.com/office/drawing/2014/main" id="{E9366223-1213-4CD9-9E01-AF0B626680C9}"/>
                      </a:ext>
                    </a:extLst>
                  </p:cNvPr>
                  <p:cNvGrpSpPr/>
                  <p:nvPr/>
                </p:nvGrpSpPr>
                <p:grpSpPr>
                  <a:xfrm>
                    <a:off x="478289" y="370239"/>
                    <a:ext cx="9436" cy="7209"/>
                    <a:chOff x="0" y="-1"/>
                    <a:chExt cx="9434" cy="7208"/>
                  </a:xfrm>
                </p:grpSpPr>
                <p:sp>
                  <p:nvSpPr>
                    <p:cNvPr id="1568" name="Line">
                      <a:extLst>
                        <a:ext uri="{FF2B5EF4-FFF2-40B4-BE49-F238E27FC236}">
                          <a16:creationId xmlns:a16="http://schemas.microsoft.com/office/drawing/2014/main" id="{56881DC4-ECFB-48B4-9B42-5A05A09C839E}"/>
                        </a:ext>
                      </a:extLst>
                    </p:cNvPr>
                    <p:cNvSpPr/>
                    <p:nvPr/>
                  </p:nvSpPr>
                  <p:spPr>
                    <a:xfrm>
                      <a:off x="0" y="-1"/>
                      <a:ext cx="9433" cy="7207"/>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569" name="Line">
                      <a:extLst>
                        <a:ext uri="{FF2B5EF4-FFF2-40B4-BE49-F238E27FC236}">
                          <a16:creationId xmlns:a16="http://schemas.microsoft.com/office/drawing/2014/main" id="{E6DF39FC-D4D0-4CDE-A6C7-6A7190A96469}"/>
                        </a:ext>
                      </a:extLst>
                    </p:cNvPr>
                    <p:cNvSpPr/>
                    <p:nvPr/>
                  </p:nvSpPr>
                  <p:spPr>
                    <a:xfrm flipH="1" flipV="1">
                      <a:off x="0" y="0"/>
                      <a:ext cx="9434" cy="7207"/>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sp>
                <p:nvSpPr>
                  <p:cNvPr id="1567" name="Shape">
                    <a:extLst>
                      <a:ext uri="{FF2B5EF4-FFF2-40B4-BE49-F238E27FC236}">
                        <a16:creationId xmlns:a16="http://schemas.microsoft.com/office/drawing/2014/main" id="{7AEC2C52-26BE-404C-AD53-58BF192F30C7}"/>
                      </a:ext>
                    </a:extLst>
                  </p:cNvPr>
                  <p:cNvSpPr/>
                  <p:nvPr/>
                </p:nvSpPr>
                <p:spPr>
                  <a:xfrm>
                    <a:off x="459552" y="384849"/>
                    <a:ext cx="9434" cy="1148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0" y="21600"/>
                          <a:pt x="0" y="21600"/>
                        </a:cubicBezTo>
                        <a:cubicBezTo>
                          <a:pt x="0" y="21600"/>
                          <a:pt x="0" y="21600"/>
                          <a:pt x="0" y="21600"/>
                        </a:cubicBezTo>
                        <a:cubicBezTo>
                          <a:pt x="0" y="17280"/>
                          <a:pt x="7200" y="6480"/>
                          <a:pt x="21600" y="2159"/>
                        </a:cubicBezTo>
                        <a:cubicBezTo>
                          <a:pt x="21600" y="0"/>
                          <a:pt x="21600" y="0"/>
                          <a:pt x="21600" y="0"/>
                        </a:cubicBezTo>
                        <a:cubicBezTo>
                          <a:pt x="21600" y="2159"/>
                          <a:pt x="21600" y="2159"/>
                          <a:pt x="21600" y="2159"/>
                        </a:cubicBezTo>
                        <a:cubicBezTo>
                          <a:pt x="7200" y="8640"/>
                          <a:pt x="0" y="17280"/>
                          <a:pt x="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301" name="Group">
                  <a:extLst>
                    <a:ext uri="{FF2B5EF4-FFF2-40B4-BE49-F238E27FC236}">
                      <a16:creationId xmlns:a16="http://schemas.microsoft.com/office/drawing/2014/main" id="{F21BD6E7-E96F-4947-BA3A-E8F35CE1D81C}"/>
                    </a:ext>
                  </a:extLst>
                </p:cNvPr>
                <p:cNvGrpSpPr/>
                <p:nvPr/>
              </p:nvGrpSpPr>
              <p:grpSpPr>
                <a:xfrm>
                  <a:off x="408544" y="106850"/>
                  <a:ext cx="527284" cy="729643"/>
                  <a:chOff x="-1" y="0"/>
                  <a:chExt cx="527284" cy="729641"/>
                </a:xfrm>
              </p:grpSpPr>
              <p:sp>
                <p:nvSpPr>
                  <p:cNvPr id="1332" name="Shape">
                    <a:extLst>
                      <a:ext uri="{FF2B5EF4-FFF2-40B4-BE49-F238E27FC236}">
                        <a16:creationId xmlns:a16="http://schemas.microsoft.com/office/drawing/2014/main" id="{50B11C53-E842-4588-8A0F-191577510A42}"/>
                      </a:ext>
                    </a:extLst>
                  </p:cNvPr>
                  <p:cNvSpPr/>
                  <p:nvPr/>
                </p:nvSpPr>
                <p:spPr>
                  <a:xfrm>
                    <a:off x="135876" y="89349"/>
                    <a:ext cx="224840" cy="248844"/>
                  </a:xfrm>
                  <a:custGeom>
                    <a:avLst/>
                    <a:gdLst/>
                    <a:ahLst/>
                    <a:cxnLst>
                      <a:cxn ang="0">
                        <a:pos x="wd2" y="hd2"/>
                      </a:cxn>
                      <a:cxn ang="5400000">
                        <a:pos x="wd2" y="hd2"/>
                      </a:cxn>
                      <a:cxn ang="10800000">
                        <a:pos x="wd2" y="hd2"/>
                      </a:cxn>
                      <a:cxn ang="16200000">
                        <a:pos x="wd2" y="hd2"/>
                      </a:cxn>
                    </a:cxnLst>
                    <a:rect l="0" t="0" r="r" b="b"/>
                    <a:pathLst>
                      <a:path w="21600" h="21600" extrusionOk="0">
                        <a:moveTo>
                          <a:pt x="2640" y="3486"/>
                        </a:moveTo>
                        <a:cubicBezTo>
                          <a:pt x="2640" y="3777"/>
                          <a:pt x="2640" y="3777"/>
                          <a:pt x="2640" y="3777"/>
                        </a:cubicBezTo>
                        <a:cubicBezTo>
                          <a:pt x="2640" y="4261"/>
                          <a:pt x="2640" y="4261"/>
                          <a:pt x="2640" y="4261"/>
                        </a:cubicBezTo>
                        <a:cubicBezTo>
                          <a:pt x="2640" y="6877"/>
                          <a:pt x="2640" y="6877"/>
                          <a:pt x="2640" y="6877"/>
                        </a:cubicBezTo>
                        <a:cubicBezTo>
                          <a:pt x="2760" y="8136"/>
                          <a:pt x="2400" y="8233"/>
                          <a:pt x="2280" y="8233"/>
                        </a:cubicBezTo>
                        <a:cubicBezTo>
                          <a:pt x="2280" y="8233"/>
                          <a:pt x="2280" y="8233"/>
                          <a:pt x="2280" y="8233"/>
                        </a:cubicBezTo>
                        <a:cubicBezTo>
                          <a:pt x="1440" y="8426"/>
                          <a:pt x="1320" y="8620"/>
                          <a:pt x="1320" y="8620"/>
                        </a:cubicBezTo>
                        <a:cubicBezTo>
                          <a:pt x="1320" y="8814"/>
                          <a:pt x="1320" y="9395"/>
                          <a:pt x="600" y="9492"/>
                        </a:cubicBezTo>
                        <a:cubicBezTo>
                          <a:pt x="600" y="9492"/>
                          <a:pt x="600" y="9686"/>
                          <a:pt x="600" y="9686"/>
                        </a:cubicBezTo>
                        <a:cubicBezTo>
                          <a:pt x="600" y="9879"/>
                          <a:pt x="600" y="10267"/>
                          <a:pt x="120" y="10267"/>
                        </a:cubicBezTo>
                        <a:cubicBezTo>
                          <a:pt x="120" y="10364"/>
                          <a:pt x="120" y="10364"/>
                          <a:pt x="120" y="10364"/>
                        </a:cubicBezTo>
                        <a:cubicBezTo>
                          <a:pt x="240" y="10557"/>
                          <a:pt x="360" y="10848"/>
                          <a:pt x="120" y="11042"/>
                        </a:cubicBezTo>
                        <a:cubicBezTo>
                          <a:pt x="0" y="11139"/>
                          <a:pt x="0" y="11235"/>
                          <a:pt x="0" y="11332"/>
                        </a:cubicBezTo>
                        <a:cubicBezTo>
                          <a:pt x="0" y="11332"/>
                          <a:pt x="0" y="11332"/>
                          <a:pt x="120" y="11332"/>
                        </a:cubicBezTo>
                        <a:cubicBezTo>
                          <a:pt x="240" y="11332"/>
                          <a:pt x="360" y="11429"/>
                          <a:pt x="480" y="11429"/>
                        </a:cubicBezTo>
                        <a:cubicBezTo>
                          <a:pt x="600" y="11623"/>
                          <a:pt x="600" y="11817"/>
                          <a:pt x="600" y="12107"/>
                        </a:cubicBezTo>
                        <a:cubicBezTo>
                          <a:pt x="600" y="12204"/>
                          <a:pt x="600" y="12301"/>
                          <a:pt x="600" y="12301"/>
                        </a:cubicBezTo>
                        <a:cubicBezTo>
                          <a:pt x="600" y="12591"/>
                          <a:pt x="960" y="12785"/>
                          <a:pt x="1080" y="12785"/>
                        </a:cubicBezTo>
                        <a:cubicBezTo>
                          <a:pt x="1080" y="12785"/>
                          <a:pt x="1080" y="12882"/>
                          <a:pt x="1080" y="12882"/>
                        </a:cubicBezTo>
                        <a:cubicBezTo>
                          <a:pt x="1320" y="12882"/>
                          <a:pt x="1320" y="12882"/>
                          <a:pt x="1320" y="12882"/>
                        </a:cubicBezTo>
                        <a:cubicBezTo>
                          <a:pt x="1080" y="13463"/>
                          <a:pt x="1080" y="13463"/>
                          <a:pt x="1080" y="13463"/>
                        </a:cubicBezTo>
                        <a:cubicBezTo>
                          <a:pt x="1200" y="13560"/>
                          <a:pt x="1320" y="13560"/>
                          <a:pt x="1320" y="13754"/>
                        </a:cubicBezTo>
                        <a:cubicBezTo>
                          <a:pt x="1440" y="13754"/>
                          <a:pt x="1440" y="13754"/>
                          <a:pt x="1440" y="13754"/>
                        </a:cubicBezTo>
                        <a:cubicBezTo>
                          <a:pt x="1440" y="13754"/>
                          <a:pt x="1440" y="13754"/>
                          <a:pt x="1440" y="13754"/>
                        </a:cubicBezTo>
                        <a:cubicBezTo>
                          <a:pt x="1440" y="13754"/>
                          <a:pt x="1440" y="13754"/>
                          <a:pt x="1440" y="13754"/>
                        </a:cubicBezTo>
                        <a:cubicBezTo>
                          <a:pt x="1440" y="13754"/>
                          <a:pt x="1440" y="13754"/>
                          <a:pt x="1440" y="13754"/>
                        </a:cubicBezTo>
                        <a:cubicBezTo>
                          <a:pt x="1440" y="13851"/>
                          <a:pt x="1440" y="13851"/>
                          <a:pt x="1560" y="13851"/>
                        </a:cubicBezTo>
                        <a:cubicBezTo>
                          <a:pt x="1680" y="14044"/>
                          <a:pt x="1800" y="14141"/>
                          <a:pt x="1920" y="14335"/>
                        </a:cubicBezTo>
                        <a:cubicBezTo>
                          <a:pt x="1920" y="14335"/>
                          <a:pt x="1920" y="14335"/>
                          <a:pt x="1920" y="14335"/>
                        </a:cubicBezTo>
                        <a:cubicBezTo>
                          <a:pt x="1920" y="14335"/>
                          <a:pt x="2040" y="14335"/>
                          <a:pt x="2040" y="14432"/>
                        </a:cubicBezTo>
                        <a:cubicBezTo>
                          <a:pt x="2040" y="14432"/>
                          <a:pt x="2040" y="14432"/>
                          <a:pt x="2040" y="14432"/>
                        </a:cubicBezTo>
                        <a:cubicBezTo>
                          <a:pt x="2040" y="14432"/>
                          <a:pt x="2040" y="14432"/>
                          <a:pt x="2040" y="14529"/>
                        </a:cubicBezTo>
                        <a:cubicBezTo>
                          <a:pt x="2040" y="14529"/>
                          <a:pt x="2040" y="14529"/>
                          <a:pt x="2040" y="14529"/>
                        </a:cubicBezTo>
                        <a:cubicBezTo>
                          <a:pt x="2040" y="14529"/>
                          <a:pt x="2160" y="14626"/>
                          <a:pt x="2160" y="14626"/>
                        </a:cubicBezTo>
                        <a:cubicBezTo>
                          <a:pt x="2280" y="14819"/>
                          <a:pt x="2400" y="15110"/>
                          <a:pt x="2400" y="15400"/>
                        </a:cubicBezTo>
                        <a:cubicBezTo>
                          <a:pt x="2280" y="15497"/>
                          <a:pt x="2160" y="15594"/>
                          <a:pt x="2040" y="15691"/>
                        </a:cubicBezTo>
                        <a:cubicBezTo>
                          <a:pt x="1920" y="15691"/>
                          <a:pt x="1920" y="15691"/>
                          <a:pt x="1920" y="15691"/>
                        </a:cubicBezTo>
                        <a:cubicBezTo>
                          <a:pt x="2520" y="15788"/>
                          <a:pt x="2520" y="15788"/>
                          <a:pt x="2520" y="15788"/>
                        </a:cubicBezTo>
                        <a:cubicBezTo>
                          <a:pt x="2640" y="16175"/>
                          <a:pt x="2640" y="16175"/>
                          <a:pt x="2640" y="16175"/>
                        </a:cubicBezTo>
                        <a:cubicBezTo>
                          <a:pt x="2880" y="16175"/>
                          <a:pt x="3480" y="16272"/>
                          <a:pt x="3720" y="16563"/>
                        </a:cubicBezTo>
                        <a:cubicBezTo>
                          <a:pt x="3840" y="16756"/>
                          <a:pt x="3960" y="16756"/>
                          <a:pt x="4080" y="16853"/>
                        </a:cubicBezTo>
                        <a:cubicBezTo>
                          <a:pt x="4320" y="17047"/>
                          <a:pt x="4440" y="17144"/>
                          <a:pt x="4440" y="17434"/>
                        </a:cubicBezTo>
                        <a:cubicBezTo>
                          <a:pt x="4440" y="17434"/>
                          <a:pt x="4560" y="17531"/>
                          <a:pt x="4680" y="17531"/>
                        </a:cubicBezTo>
                        <a:cubicBezTo>
                          <a:pt x="4800" y="17628"/>
                          <a:pt x="4920" y="17725"/>
                          <a:pt x="5160" y="17822"/>
                        </a:cubicBezTo>
                        <a:cubicBezTo>
                          <a:pt x="5760" y="18209"/>
                          <a:pt x="5760" y="18500"/>
                          <a:pt x="5760" y="18694"/>
                        </a:cubicBezTo>
                        <a:cubicBezTo>
                          <a:pt x="5760" y="18791"/>
                          <a:pt x="6120" y="18984"/>
                          <a:pt x="6479" y="19081"/>
                        </a:cubicBezTo>
                        <a:cubicBezTo>
                          <a:pt x="6599" y="19178"/>
                          <a:pt x="6599" y="19178"/>
                          <a:pt x="6599" y="19178"/>
                        </a:cubicBezTo>
                        <a:cubicBezTo>
                          <a:pt x="6959" y="19759"/>
                          <a:pt x="6959" y="19759"/>
                          <a:pt x="6959" y="19759"/>
                        </a:cubicBezTo>
                        <a:cubicBezTo>
                          <a:pt x="6959" y="19759"/>
                          <a:pt x="6959" y="19759"/>
                          <a:pt x="6959" y="19759"/>
                        </a:cubicBezTo>
                        <a:cubicBezTo>
                          <a:pt x="6959" y="19759"/>
                          <a:pt x="6959" y="19759"/>
                          <a:pt x="6959" y="19759"/>
                        </a:cubicBezTo>
                        <a:cubicBezTo>
                          <a:pt x="7080" y="19856"/>
                          <a:pt x="7080" y="19856"/>
                          <a:pt x="7080" y="19856"/>
                        </a:cubicBezTo>
                        <a:cubicBezTo>
                          <a:pt x="7080" y="19856"/>
                          <a:pt x="7080" y="19856"/>
                          <a:pt x="7080" y="19856"/>
                        </a:cubicBezTo>
                        <a:cubicBezTo>
                          <a:pt x="7200" y="19953"/>
                          <a:pt x="7200" y="19953"/>
                          <a:pt x="7200" y="19953"/>
                        </a:cubicBezTo>
                        <a:cubicBezTo>
                          <a:pt x="7200" y="19953"/>
                          <a:pt x="7200" y="19953"/>
                          <a:pt x="7200" y="19953"/>
                        </a:cubicBezTo>
                        <a:cubicBezTo>
                          <a:pt x="7200" y="20050"/>
                          <a:pt x="7320" y="20050"/>
                          <a:pt x="7320" y="20147"/>
                        </a:cubicBezTo>
                        <a:cubicBezTo>
                          <a:pt x="7320" y="20147"/>
                          <a:pt x="7320" y="20147"/>
                          <a:pt x="7320" y="20243"/>
                        </a:cubicBezTo>
                        <a:cubicBezTo>
                          <a:pt x="7320" y="20243"/>
                          <a:pt x="7320" y="20243"/>
                          <a:pt x="7320" y="20243"/>
                        </a:cubicBezTo>
                        <a:cubicBezTo>
                          <a:pt x="7440" y="20243"/>
                          <a:pt x="7440" y="20243"/>
                          <a:pt x="7440" y="20340"/>
                        </a:cubicBezTo>
                        <a:cubicBezTo>
                          <a:pt x="7440" y="20340"/>
                          <a:pt x="7440" y="20340"/>
                          <a:pt x="7440" y="20340"/>
                        </a:cubicBezTo>
                        <a:cubicBezTo>
                          <a:pt x="7560" y="20437"/>
                          <a:pt x="7800" y="20534"/>
                          <a:pt x="7800" y="20534"/>
                        </a:cubicBezTo>
                        <a:cubicBezTo>
                          <a:pt x="7800" y="20534"/>
                          <a:pt x="7800" y="20534"/>
                          <a:pt x="7800" y="20534"/>
                        </a:cubicBezTo>
                        <a:cubicBezTo>
                          <a:pt x="7920" y="20631"/>
                          <a:pt x="8040" y="20631"/>
                          <a:pt x="8160" y="20631"/>
                        </a:cubicBezTo>
                        <a:cubicBezTo>
                          <a:pt x="8280" y="20631"/>
                          <a:pt x="8280" y="20631"/>
                          <a:pt x="8400" y="20631"/>
                        </a:cubicBezTo>
                        <a:cubicBezTo>
                          <a:pt x="8640" y="20340"/>
                          <a:pt x="9000" y="20437"/>
                          <a:pt x="9240" y="20534"/>
                        </a:cubicBezTo>
                        <a:cubicBezTo>
                          <a:pt x="9480" y="20437"/>
                          <a:pt x="9840" y="20340"/>
                          <a:pt x="10080" y="20534"/>
                        </a:cubicBezTo>
                        <a:cubicBezTo>
                          <a:pt x="10080" y="20534"/>
                          <a:pt x="10080" y="20534"/>
                          <a:pt x="10200" y="20534"/>
                        </a:cubicBezTo>
                        <a:cubicBezTo>
                          <a:pt x="10200" y="20534"/>
                          <a:pt x="10200" y="20534"/>
                          <a:pt x="10200" y="20534"/>
                        </a:cubicBezTo>
                        <a:cubicBezTo>
                          <a:pt x="10200" y="20631"/>
                          <a:pt x="10200" y="20631"/>
                          <a:pt x="10320" y="20631"/>
                        </a:cubicBezTo>
                        <a:cubicBezTo>
                          <a:pt x="10320" y="20631"/>
                          <a:pt x="10320" y="20631"/>
                          <a:pt x="10320" y="20728"/>
                        </a:cubicBezTo>
                        <a:cubicBezTo>
                          <a:pt x="10440" y="20728"/>
                          <a:pt x="10440" y="20728"/>
                          <a:pt x="10440" y="20728"/>
                        </a:cubicBezTo>
                        <a:cubicBezTo>
                          <a:pt x="10440" y="20728"/>
                          <a:pt x="10560" y="20825"/>
                          <a:pt x="10560" y="20825"/>
                        </a:cubicBezTo>
                        <a:cubicBezTo>
                          <a:pt x="10560" y="20825"/>
                          <a:pt x="10680" y="20825"/>
                          <a:pt x="10680" y="20921"/>
                        </a:cubicBezTo>
                        <a:cubicBezTo>
                          <a:pt x="10680" y="20921"/>
                          <a:pt x="10800" y="20921"/>
                          <a:pt x="10800" y="20921"/>
                        </a:cubicBezTo>
                        <a:cubicBezTo>
                          <a:pt x="10800" y="21018"/>
                          <a:pt x="10800" y="21018"/>
                          <a:pt x="10921" y="21018"/>
                        </a:cubicBezTo>
                        <a:cubicBezTo>
                          <a:pt x="10921" y="21018"/>
                          <a:pt x="10921" y="21115"/>
                          <a:pt x="11041" y="21115"/>
                        </a:cubicBezTo>
                        <a:cubicBezTo>
                          <a:pt x="11041" y="21115"/>
                          <a:pt x="11041" y="21212"/>
                          <a:pt x="11161" y="21212"/>
                        </a:cubicBezTo>
                        <a:cubicBezTo>
                          <a:pt x="11161" y="21212"/>
                          <a:pt x="11161" y="21212"/>
                          <a:pt x="11281" y="21309"/>
                        </a:cubicBezTo>
                        <a:cubicBezTo>
                          <a:pt x="11281" y="21309"/>
                          <a:pt x="11281" y="21309"/>
                          <a:pt x="11401" y="21406"/>
                        </a:cubicBezTo>
                        <a:cubicBezTo>
                          <a:pt x="11401" y="21406"/>
                          <a:pt x="11401" y="21406"/>
                          <a:pt x="11521" y="21503"/>
                        </a:cubicBezTo>
                        <a:cubicBezTo>
                          <a:pt x="11521" y="21503"/>
                          <a:pt x="11521" y="21503"/>
                          <a:pt x="11521" y="21503"/>
                        </a:cubicBezTo>
                        <a:cubicBezTo>
                          <a:pt x="11761" y="21503"/>
                          <a:pt x="12001" y="21406"/>
                          <a:pt x="12241" y="21309"/>
                        </a:cubicBezTo>
                        <a:cubicBezTo>
                          <a:pt x="12241" y="21309"/>
                          <a:pt x="12241" y="21309"/>
                          <a:pt x="12241" y="21309"/>
                        </a:cubicBezTo>
                        <a:cubicBezTo>
                          <a:pt x="12361" y="21309"/>
                          <a:pt x="12361" y="21309"/>
                          <a:pt x="12481" y="21309"/>
                        </a:cubicBezTo>
                        <a:cubicBezTo>
                          <a:pt x="12481" y="21309"/>
                          <a:pt x="12481" y="21309"/>
                          <a:pt x="12481" y="21309"/>
                        </a:cubicBezTo>
                        <a:cubicBezTo>
                          <a:pt x="12481" y="21309"/>
                          <a:pt x="12481" y="21309"/>
                          <a:pt x="12481" y="21309"/>
                        </a:cubicBezTo>
                        <a:cubicBezTo>
                          <a:pt x="12721" y="21309"/>
                          <a:pt x="12960" y="21406"/>
                          <a:pt x="13080" y="21503"/>
                        </a:cubicBezTo>
                        <a:cubicBezTo>
                          <a:pt x="13080" y="21503"/>
                          <a:pt x="13200" y="21503"/>
                          <a:pt x="13200" y="21600"/>
                        </a:cubicBezTo>
                        <a:cubicBezTo>
                          <a:pt x="13440" y="21406"/>
                          <a:pt x="13920" y="21212"/>
                          <a:pt x="14160" y="21212"/>
                        </a:cubicBezTo>
                        <a:cubicBezTo>
                          <a:pt x="14280" y="21212"/>
                          <a:pt x="14400" y="21309"/>
                          <a:pt x="14400" y="21309"/>
                        </a:cubicBezTo>
                        <a:cubicBezTo>
                          <a:pt x="14520" y="21309"/>
                          <a:pt x="14641" y="21309"/>
                          <a:pt x="14761" y="21309"/>
                        </a:cubicBezTo>
                        <a:cubicBezTo>
                          <a:pt x="14881" y="21309"/>
                          <a:pt x="14881" y="21309"/>
                          <a:pt x="15001" y="21309"/>
                        </a:cubicBezTo>
                        <a:cubicBezTo>
                          <a:pt x="15001" y="21212"/>
                          <a:pt x="15121" y="21115"/>
                          <a:pt x="15361" y="21018"/>
                        </a:cubicBezTo>
                        <a:cubicBezTo>
                          <a:pt x="15361" y="21018"/>
                          <a:pt x="15481" y="20921"/>
                          <a:pt x="15481" y="20921"/>
                        </a:cubicBezTo>
                        <a:cubicBezTo>
                          <a:pt x="15601" y="20825"/>
                          <a:pt x="15601" y="20825"/>
                          <a:pt x="15601" y="20825"/>
                        </a:cubicBezTo>
                        <a:cubicBezTo>
                          <a:pt x="15721" y="20534"/>
                          <a:pt x="16561" y="20147"/>
                          <a:pt x="16801" y="20147"/>
                        </a:cubicBezTo>
                        <a:cubicBezTo>
                          <a:pt x="16921" y="20050"/>
                          <a:pt x="17041" y="20050"/>
                          <a:pt x="17161" y="20050"/>
                        </a:cubicBezTo>
                        <a:cubicBezTo>
                          <a:pt x="17161" y="20050"/>
                          <a:pt x="17281" y="20050"/>
                          <a:pt x="17281" y="20050"/>
                        </a:cubicBezTo>
                        <a:cubicBezTo>
                          <a:pt x="17401" y="20050"/>
                          <a:pt x="17401" y="20050"/>
                          <a:pt x="17521" y="20050"/>
                        </a:cubicBezTo>
                        <a:cubicBezTo>
                          <a:pt x="17521" y="20050"/>
                          <a:pt x="17521" y="20147"/>
                          <a:pt x="17521" y="20147"/>
                        </a:cubicBezTo>
                        <a:cubicBezTo>
                          <a:pt x="17641" y="20147"/>
                          <a:pt x="17641" y="20147"/>
                          <a:pt x="17641" y="20147"/>
                        </a:cubicBezTo>
                        <a:cubicBezTo>
                          <a:pt x="17761" y="20147"/>
                          <a:pt x="17761" y="20147"/>
                          <a:pt x="17761" y="20147"/>
                        </a:cubicBezTo>
                        <a:cubicBezTo>
                          <a:pt x="17761" y="20243"/>
                          <a:pt x="17881" y="20243"/>
                          <a:pt x="17881" y="20243"/>
                        </a:cubicBezTo>
                        <a:cubicBezTo>
                          <a:pt x="17881" y="20147"/>
                          <a:pt x="17881" y="20147"/>
                          <a:pt x="17881" y="20050"/>
                        </a:cubicBezTo>
                        <a:cubicBezTo>
                          <a:pt x="17881" y="19953"/>
                          <a:pt x="17881" y="19856"/>
                          <a:pt x="17881" y="19759"/>
                        </a:cubicBezTo>
                        <a:cubicBezTo>
                          <a:pt x="17521" y="19759"/>
                          <a:pt x="16801" y="19372"/>
                          <a:pt x="16561" y="18887"/>
                        </a:cubicBezTo>
                        <a:cubicBezTo>
                          <a:pt x="16561" y="18791"/>
                          <a:pt x="16441" y="18694"/>
                          <a:pt x="16441" y="18694"/>
                        </a:cubicBezTo>
                        <a:cubicBezTo>
                          <a:pt x="16321" y="18500"/>
                          <a:pt x="16081" y="18306"/>
                          <a:pt x="15961" y="18113"/>
                        </a:cubicBezTo>
                        <a:cubicBezTo>
                          <a:pt x="15721" y="18016"/>
                          <a:pt x="15481" y="17822"/>
                          <a:pt x="15361" y="17628"/>
                        </a:cubicBezTo>
                        <a:cubicBezTo>
                          <a:pt x="15361" y="17531"/>
                          <a:pt x="15121" y="17531"/>
                          <a:pt x="14881" y="17434"/>
                        </a:cubicBezTo>
                        <a:cubicBezTo>
                          <a:pt x="14641" y="17338"/>
                          <a:pt x="14280" y="17338"/>
                          <a:pt x="14160" y="17144"/>
                        </a:cubicBezTo>
                        <a:cubicBezTo>
                          <a:pt x="14040" y="16853"/>
                          <a:pt x="14160" y="16660"/>
                          <a:pt x="14280" y="16563"/>
                        </a:cubicBezTo>
                        <a:cubicBezTo>
                          <a:pt x="14400" y="16563"/>
                          <a:pt x="14400" y="16466"/>
                          <a:pt x="14400" y="16369"/>
                        </a:cubicBezTo>
                        <a:cubicBezTo>
                          <a:pt x="14400" y="16272"/>
                          <a:pt x="14520" y="15982"/>
                          <a:pt x="15121" y="15982"/>
                        </a:cubicBezTo>
                        <a:cubicBezTo>
                          <a:pt x="15241" y="15982"/>
                          <a:pt x="15361" y="15982"/>
                          <a:pt x="15481" y="15982"/>
                        </a:cubicBezTo>
                        <a:cubicBezTo>
                          <a:pt x="15481" y="15982"/>
                          <a:pt x="15481" y="15982"/>
                          <a:pt x="15481" y="16078"/>
                        </a:cubicBezTo>
                        <a:cubicBezTo>
                          <a:pt x="15601" y="15788"/>
                          <a:pt x="15601" y="15304"/>
                          <a:pt x="15601" y="15013"/>
                        </a:cubicBezTo>
                        <a:cubicBezTo>
                          <a:pt x="15601" y="14722"/>
                          <a:pt x="15841" y="14529"/>
                          <a:pt x="15961" y="14335"/>
                        </a:cubicBezTo>
                        <a:cubicBezTo>
                          <a:pt x="15961" y="14238"/>
                          <a:pt x="16081" y="14141"/>
                          <a:pt x="16081" y="14141"/>
                        </a:cubicBezTo>
                        <a:cubicBezTo>
                          <a:pt x="15961" y="14044"/>
                          <a:pt x="15961" y="13947"/>
                          <a:pt x="15961" y="13851"/>
                        </a:cubicBezTo>
                        <a:cubicBezTo>
                          <a:pt x="16081" y="13657"/>
                          <a:pt x="16201" y="13560"/>
                          <a:pt x="16441" y="13463"/>
                        </a:cubicBezTo>
                        <a:cubicBezTo>
                          <a:pt x="16561" y="13463"/>
                          <a:pt x="16681" y="13366"/>
                          <a:pt x="16681" y="13366"/>
                        </a:cubicBezTo>
                        <a:cubicBezTo>
                          <a:pt x="16801" y="13269"/>
                          <a:pt x="16801" y="13173"/>
                          <a:pt x="16801" y="12979"/>
                        </a:cubicBezTo>
                        <a:cubicBezTo>
                          <a:pt x="16921" y="12785"/>
                          <a:pt x="16921" y="12495"/>
                          <a:pt x="17161" y="12301"/>
                        </a:cubicBezTo>
                        <a:cubicBezTo>
                          <a:pt x="17281" y="12204"/>
                          <a:pt x="17401" y="12010"/>
                          <a:pt x="17521" y="11913"/>
                        </a:cubicBezTo>
                        <a:cubicBezTo>
                          <a:pt x="17641" y="11623"/>
                          <a:pt x="17881" y="11429"/>
                          <a:pt x="18121" y="11429"/>
                        </a:cubicBezTo>
                        <a:cubicBezTo>
                          <a:pt x="18241" y="11429"/>
                          <a:pt x="18481" y="11235"/>
                          <a:pt x="18481" y="11042"/>
                        </a:cubicBezTo>
                        <a:cubicBezTo>
                          <a:pt x="18481" y="10945"/>
                          <a:pt x="18601" y="10751"/>
                          <a:pt x="18721" y="10557"/>
                        </a:cubicBezTo>
                        <a:cubicBezTo>
                          <a:pt x="18841" y="10364"/>
                          <a:pt x="18961" y="10073"/>
                          <a:pt x="18961" y="9782"/>
                        </a:cubicBezTo>
                        <a:cubicBezTo>
                          <a:pt x="18961" y="9782"/>
                          <a:pt x="18961" y="9782"/>
                          <a:pt x="18961" y="9782"/>
                        </a:cubicBezTo>
                        <a:cubicBezTo>
                          <a:pt x="18961" y="9782"/>
                          <a:pt x="18961" y="9686"/>
                          <a:pt x="18961" y="9589"/>
                        </a:cubicBezTo>
                        <a:cubicBezTo>
                          <a:pt x="18841" y="9104"/>
                          <a:pt x="18721" y="8620"/>
                          <a:pt x="19081" y="8233"/>
                        </a:cubicBezTo>
                        <a:cubicBezTo>
                          <a:pt x="19441" y="7845"/>
                          <a:pt x="19681" y="7555"/>
                          <a:pt x="19561" y="7264"/>
                        </a:cubicBezTo>
                        <a:cubicBezTo>
                          <a:pt x="19441" y="6877"/>
                          <a:pt x="19921" y="6780"/>
                          <a:pt x="20161" y="6586"/>
                        </a:cubicBezTo>
                        <a:cubicBezTo>
                          <a:pt x="20281" y="6586"/>
                          <a:pt x="20281" y="6489"/>
                          <a:pt x="20401" y="6489"/>
                        </a:cubicBezTo>
                        <a:cubicBezTo>
                          <a:pt x="20401" y="6392"/>
                          <a:pt x="20521" y="6392"/>
                          <a:pt x="20641" y="6295"/>
                        </a:cubicBezTo>
                        <a:cubicBezTo>
                          <a:pt x="20761" y="6295"/>
                          <a:pt x="20761" y="6295"/>
                          <a:pt x="20881" y="6199"/>
                        </a:cubicBezTo>
                        <a:cubicBezTo>
                          <a:pt x="20881" y="6199"/>
                          <a:pt x="20881" y="6199"/>
                          <a:pt x="20881" y="6199"/>
                        </a:cubicBezTo>
                        <a:cubicBezTo>
                          <a:pt x="21001" y="6102"/>
                          <a:pt x="21001" y="6102"/>
                          <a:pt x="21121" y="6102"/>
                        </a:cubicBezTo>
                        <a:cubicBezTo>
                          <a:pt x="21121" y="6005"/>
                          <a:pt x="21121" y="6005"/>
                          <a:pt x="21241" y="6005"/>
                        </a:cubicBezTo>
                        <a:cubicBezTo>
                          <a:pt x="21241" y="5908"/>
                          <a:pt x="21361" y="5908"/>
                          <a:pt x="21361" y="5908"/>
                        </a:cubicBezTo>
                        <a:cubicBezTo>
                          <a:pt x="21361" y="5811"/>
                          <a:pt x="21361" y="5811"/>
                          <a:pt x="21481" y="5714"/>
                        </a:cubicBezTo>
                        <a:cubicBezTo>
                          <a:pt x="21481" y="5714"/>
                          <a:pt x="21481" y="5714"/>
                          <a:pt x="21600" y="5617"/>
                        </a:cubicBezTo>
                        <a:cubicBezTo>
                          <a:pt x="21241" y="5424"/>
                          <a:pt x="21001" y="5230"/>
                          <a:pt x="20881" y="5230"/>
                        </a:cubicBezTo>
                        <a:cubicBezTo>
                          <a:pt x="20281" y="5036"/>
                          <a:pt x="19921" y="4261"/>
                          <a:pt x="19921" y="3293"/>
                        </a:cubicBezTo>
                        <a:cubicBezTo>
                          <a:pt x="19921" y="2712"/>
                          <a:pt x="19801" y="2227"/>
                          <a:pt x="19801" y="1840"/>
                        </a:cubicBezTo>
                        <a:cubicBezTo>
                          <a:pt x="19681" y="1743"/>
                          <a:pt x="19681" y="1646"/>
                          <a:pt x="19681" y="1549"/>
                        </a:cubicBezTo>
                        <a:cubicBezTo>
                          <a:pt x="19681" y="1356"/>
                          <a:pt x="19201" y="774"/>
                          <a:pt x="18601" y="581"/>
                        </a:cubicBezTo>
                        <a:cubicBezTo>
                          <a:pt x="18241" y="387"/>
                          <a:pt x="18001" y="193"/>
                          <a:pt x="17881" y="0"/>
                        </a:cubicBezTo>
                        <a:cubicBezTo>
                          <a:pt x="17881" y="0"/>
                          <a:pt x="17881" y="0"/>
                          <a:pt x="17881" y="0"/>
                        </a:cubicBezTo>
                        <a:cubicBezTo>
                          <a:pt x="17881" y="0"/>
                          <a:pt x="17881" y="0"/>
                          <a:pt x="17881" y="0"/>
                        </a:cubicBezTo>
                        <a:cubicBezTo>
                          <a:pt x="17881" y="0"/>
                          <a:pt x="17761" y="96"/>
                          <a:pt x="17761" y="96"/>
                        </a:cubicBezTo>
                        <a:cubicBezTo>
                          <a:pt x="17761" y="96"/>
                          <a:pt x="17761" y="96"/>
                          <a:pt x="17761" y="96"/>
                        </a:cubicBezTo>
                        <a:cubicBezTo>
                          <a:pt x="17641" y="96"/>
                          <a:pt x="17641" y="96"/>
                          <a:pt x="17641" y="193"/>
                        </a:cubicBezTo>
                        <a:cubicBezTo>
                          <a:pt x="17641" y="193"/>
                          <a:pt x="17641" y="193"/>
                          <a:pt x="17641" y="193"/>
                        </a:cubicBezTo>
                        <a:cubicBezTo>
                          <a:pt x="17521" y="193"/>
                          <a:pt x="17521" y="193"/>
                          <a:pt x="17401" y="193"/>
                        </a:cubicBezTo>
                        <a:cubicBezTo>
                          <a:pt x="17161" y="193"/>
                          <a:pt x="17161" y="193"/>
                          <a:pt x="17161" y="193"/>
                        </a:cubicBezTo>
                        <a:cubicBezTo>
                          <a:pt x="17161" y="193"/>
                          <a:pt x="17161" y="290"/>
                          <a:pt x="17161" y="387"/>
                        </a:cubicBezTo>
                        <a:cubicBezTo>
                          <a:pt x="17041" y="581"/>
                          <a:pt x="16801" y="968"/>
                          <a:pt x="16321" y="968"/>
                        </a:cubicBezTo>
                        <a:cubicBezTo>
                          <a:pt x="16081" y="968"/>
                          <a:pt x="16081" y="968"/>
                          <a:pt x="16081" y="1162"/>
                        </a:cubicBezTo>
                        <a:cubicBezTo>
                          <a:pt x="15961" y="1259"/>
                          <a:pt x="15841" y="1452"/>
                          <a:pt x="15481" y="1452"/>
                        </a:cubicBezTo>
                        <a:cubicBezTo>
                          <a:pt x="15121" y="1452"/>
                          <a:pt x="14881" y="1259"/>
                          <a:pt x="14761" y="1162"/>
                        </a:cubicBezTo>
                        <a:cubicBezTo>
                          <a:pt x="12960" y="1162"/>
                          <a:pt x="12960" y="1162"/>
                          <a:pt x="12960" y="1162"/>
                        </a:cubicBezTo>
                        <a:cubicBezTo>
                          <a:pt x="12841" y="1065"/>
                          <a:pt x="12841" y="1065"/>
                          <a:pt x="12841" y="1065"/>
                        </a:cubicBezTo>
                        <a:cubicBezTo>
                          <a:pt x="12841" y="1065"/>
                          <a:pt x="12601" y="968"/>
                          <a:pt x="12481" y="968"/>
                        </a:cubicBezTo>
                        <a:cubicBezTo>
                          <a:pt x="12001" y="1259"/>
                          <a:pt x="12001" y="1259"/>
                          <a:pt x="12001" y="1259"/>
                        </a:cubicBezTo>
                        <a:cubicBezTo>
                          <a:pt x="3960" y="1259"/>
                          <a:pt x="3960" y="1259"/>
                          <a:pt x="3960" y="1259"/>
                        </a:cubicBezTo>
                        <a:cubicBezTo>
                          <a:pt x="3960" y="3486"/>
                          <a:pt x="3960" y="3486"/>
                          <a:pt x="3960" y="3486"/>
                        </a:cubicBezTo>
                        <a:lnTo>
                          <a:pt x="2640" y="3486"/>
                        </a:ln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333" name="Triangle">
                    <a:extLst>
                      <a:ext uri="{FF2B5EF4-FFF2-40B4-BE49-F238E27FC236}">
                        <a16:creationId xmlns:a16="http://schemas.microsoft.com/office/drawing/2014/main" id="{21968944-9EDE-4C37-8403-637EB442A56A}"/>
                      </a:ext>
                    </a:extLst>
                  </p:cNvPr>
                  <p:cNvGrpSpPr/>
                  <p:nvPr/>
                </p:nvGrpSpPr>
                <p:grpSpPr>
                  <a:xfrm>
                    <a:off x="202466" y="309943"/>
                    <a:ext cx="9435" cy="7209"/>
                    <a:chOff x="0" y="-1"/>
                    <a:chExt cx="9434" cy="7207"/>
                  </a:xfrm>
                </p:grpSpPr>
                <p:sp>
                  <p:nvSpPr>
                    <p:cNvPr id="1501" name="Line">
                      <a:extLst>
                        <a:ext uri="{FF2B5EF4-FFF2-40B4-BE49-F238E27FC236}">
                          <a16:creationId xmlns:a16="http://schemas.microsoft.com/office/drawing/2014/main" id="{969F4BCE-8C32-4B04-BAC6-5EFAE102D807}"/>
                        </a:ext>
                      </a:extLst>
                    </p:cNvPr>
                    <p:cNvSpPr/>
                    <p:nvPr/>
                  </p:nvSpPr>
                  <p:spPr>
                    <a:xfrm flipH="1" flipV="1">
                      <a:off x="0" y="0"/>
                      <a:ext cx="9434"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502" name="Line">
                      <a:extLst>
                        <a:ext uri="{FF2B5EF4-FFF2-40B4-BE49-F238E27FC236}">
                          <a16:creationId xmlns:a16="http://schemas.microsoft.com/office/drawing/2014/main" id="{4D0A2AE2-F33A-44CD-ABAB-20C8BAFB7B2A}"/>
                        </a:ext>
                      </a:extLst>
                    </p:cNvPr>
                    <p:cNvSpPr/>
                    <p:nvPr/>
                  </p:nvSpPr>
                  <p:spPr>
                    <a:xfrm>
                      <a:off x="0" y="-1"/>
                      <a:ext cx="9433" cy="7207"/>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sp>
                <p:nvSpPr>
                  <p:cNvPr id="1334" name="Shape">
                    <a:extLst>
                      <a:ext uri="{FF2B5EF4-FFF2-40B4-BE49-F238E27FC236}">
                        <a16:creationId xmlns:a16="http://schemas.microsoft.com/office/drawing/2014/main" id="{6B2264EA-0A3D-4E60-B5C1-2E25BA14949A}"/>
                      </a:ext>
                    </a:extLst>
                  </p:cNvPr>
                  <p:cNvSpPr/>
                  <p:nvPr/>
                </p:nvSpPr>
                <p:spPr>
                  <a:xfrm>
                    <a:off x="151459" y="250516"/>
                    <a:ext cx="9434" cy="88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0" y="0"/>
                          <a:pt x="21600" y="21600"/>
                        </a:cubicBezTo>
                        <a:cubicBezTo>
                          <a:pt x="21600" y="0"/>
                          <a:pt x="0" y="0"/>
                          <a:pt x="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335" name="Shape">
                    <a:extLst>
                      <a:ext uri="{FF2B5EF4-FFF2-40B4-BE49-F238E27FC236}">
                        <a16:creationId xmlns:a16="http://schemas.microsoft.com/office/drawing/2014/main" id="{7A60998C-477D-4362-BC54-6D597FCDBFFA}"/>
                      </a:ext>
                    </a:extLst>
                  </p:cNvPr>
                  <p:cNvGrpSpPr/>
                  <p:nvPr/>
                </p:nvGrpSpPr>
                <p:grpSpPr>
                  <a:xfrm>
                    <a:off x="148855" y="247167"/>
                    <a:ext cx="9437" cy="8822"/>
                    <a:chOff x="-1" y="0"/>
                    <a:chExt cx="9436" cy="8820"/>
                  </a:xfrm>
                </p:grpSpPr>
                <p:sp>
                  <p:nvSpPr>
                    <p:cNvPr id="1499" name="Line">
                      <a:extLst>
                        <a:ext uri="{FF2B5EF4-FFF2-40B4-BE49-F238E27FC236}">
                          <a16:creationId xmlns:a16="http://schemas.microsoft.com/office/drawing/2014/main" id="{058EEA25-2DDC-49DB-A014-199DA8633D36}"/>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8640"/>
                            <a:pt x="14400" y="1296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500" name="Line">
                      <a:extLst>
                        <a:ext uri="{FF2B5EF4-FFF2-40B4-BE49-F238E27FC236}">
                          <a16:creationId xmlns:a16="http://schemas.microsoft.com/office/drawing/2014/main" id="{A73DCB1F-F3A5-43E0-BFC2-010783B56DAA}"/>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00" y="12960"/>
                            <a:pt x="7200" y="864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336" name="Shape">
                    <a:extLst>
                      <a:ext uri="{FF2B5EF4-FFF2-40B4-BE49-F238E27FC236}">
                        <a16:creationId xmlns:a16="http://schemas.microsoft.com/office/drawing/2014/main" id="{2EA2597D-92C0-4D7C-95FF-E1B025A00572}"/>
                      </a:ext>
                    </a:extLst>
                  </p:cNvPr>
                  <p:cNvSpPr/>
                  <p:nvPr/>
                </p:nvSpPr>
                <p:spPr>
                  <a:xfrm>
                    <a:off x="144433" y="236159"/>
                    <a:ext cx="9433" cy="8821"/>
                  </a:xfrm>
                  <a:custGeom>
                    <a:avLst/>
                    <a:gdLst/>
                    <a:ahLst/>
                    <a:cxnLst>
                      <a:cxn ang="0">
                        <a:pos x="wd2" y="hd2"/>
                      </a:cxn>
                      <a:cxn ang="5400000">
                        <a:pos x="wd2" y="hd2"/>
                      </a:cxn>
                      <a:cxn ang="10800000">
                        <a:pos x="wd2" y="hd2"/>
                      </a:cxn>
                      <a:cxn ang="16200000">
                        <a:pos x="wd2" y="hd2"/>
                      </a:cxn>
                    </a:cxnLst>
                    <a:rect l="0" t="0" r="r" b="b"/>
                    <a:pathLst>
                      <a:path w="21600" h="21600" extrusionOk="0">
                        <a:moveTo>
                          <a:pt x="21600" y="3085"/>
                        </a:moveTo>
                        <a:cubicBezTo>
                          <a:pt x="0" y="21600"/>
                          <a:pt x="0" y="21600"/>
                          <a:pt x="0" y="21600"/>
                        </a:cubicBezTo>
                        <a:cubicBezTo>
                          <a:pt x="0" y="21600"/>
                          <a:pt x="0" y="21600"/>
                          <a:pt x="0" y="21600"/>
                        </a:cubicBezTo>
                        <a:cubicBezTo>
                          <a:pt x="21600" y="3085"/>
                          <a:pt x="21600" y="3085"/>
                          <a:pt x="21600" y="3085"/>
                        </a:cubicBezTo>
                        <a:cubicBezTo>
                          <a:pt x="0" y="3085"/>
                          <a:pt x="0" y="3085"/>
                          <a:pt x="0" y="3085"/>
                        </a:cubicBezTo>
                        <a:cubicBezTo>
                          <a:pt x="0" y="3085"/>
                          <a:pt x="0" y="0"/>
                          <a:pt x="0" y="0"/>
                        </a:cubicBezTo>
                        <a:cubicBezTo>
                          <a:pt x="0" y="0"/>
                          <a:pt x="0" y="3085"/>
                          <a:pt x="0" y="3085"/>
                        </a:cubicBezTo>
                        <a:lnTo>
                          <a:pt x="21600" y="3085"/>
                        </a:ln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337" name="Circle">
                    <a:extLst>
                      <a:ext uri="{FF2B5EF4-FFF2-40B4-BE49-F238E27FC236}">
                        <a16:creationId xmlns:a16="http://schemas.microsoft.com/office/drawing/2014/main" id="{40DAEDFD-2587-417B-95E8-01E50711720D}"/>
                      </a:ext>
                    </a:extLst>
                  </p:cNvPr>
                  <p:cNvSpPr/>
                  <p:nvPr/>
                </p:nvSpPr>
                <p:spPr>
                  <a:xfrm>
                    <a:off x="147816" y="243816"/>
                    <a:ext cx="9434" cy="8820"/>
                  </a:xfrm>
                  <a:prstGeom prst="ellips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338" name="Shape">
                    <a:extLst>
                      <a:ext uri="{FF2B5EF4-FFF2-40B4-BE49-F238E27FC236}">
                        <a16:creationId xmlns:a16="http://schemas.microsoft.com/office/drawing/2014/main" id="{A1D226CF-6B14-4549-AD41-B0B4BD39EDC9}"/>
                      </a:ext>
                    </a:extLst>
                  </p:cNvPr>
                  <p:cNvSpPr/>
                  <p:nvPr/>
                </p:nvSpPr>
                <p:spPr>
                  <a:xfrm>
                    <a:off x="411211" y="226691"/>
                    <a:ext cx="20300" cy="17229"/>
                  </a:xfrm>
                  <a:custGeom>
                    <a:avLst/>
                    <a:gdLst/>
                    <a:ahLst/>
                    <a:cxnLst>
                      <a:cxn ang="0">
                        <a:pos x="wd2" y="hd2"/>
                      </a:cxn>
                      <a:cxn ang="5400000">
                        <a:pos x="wd2" y="hd2"/>
                      </a:cxn>
                      <a:cxn ang="10800000">
                        <a:pos x="wd2" y="hd2"/>
                      </a:cxn>
                      <a:cxn ang="16200000">
                        <a:pos x="wd2" y="hd2"/>
                      </a:cxn>
                    </a:cxnLst>
                    <a:rect l="0" t="0" r="r" b="b"/>
                    <a:pathLst>
                      <a:path w="20851" h="21600" extrusionOk="0">
                        <a:moveTo>
                          <a:pt x="4650" y="6749"/>
                        </a:moveTo>
                        <a:cubicBezTo>
                          <a:pt x="4650" y="6749"/>
                          <a:pt x="4650" y="8100"/>
                          <a:pt x="4650" y="8100"/>
                        </a:cubicBezTo>
                        <a:cubicBezTo>
                          <a:pt x="4650" y="8100"/>
                          <a:pt x="3300" y="9449"/>
                          <a:pt x="3300" y="9449"/>
                        </a:cubicBezTo>
                        <a:cubicBezTo>
                          <a:pt x="3300" y="9449"/>
                          <a:pt x="3300" y="9449"/>
                          <a:pt x="3300" y="10801"/>
                        </a:cubicBezTo>
                        <a:cubicBezTo>
                          <a:pt x="1951" y="10801"/>
                          <a:pt x="1951" y="12150"/>
                          <a:pt x="600" y="12150"/>
                        </a:cubicBezTo>
                        <a:cubicBezTo>
                          <a:pt x="-749" y="14851"/>
                          <a:pt x="600" y="20250"/>
                          <a:pt x="600" y="21600"/>
                        </a:cubicBezTo>
                        <a:cubicBezTo>
                          <a:pt x="600" y="21600"/>
                          <a:pt x="600" y="21600"/>
                          <a:pt x="1951" y="21600"/>
                        </a:cubicBezTo>
                        <a:cubicBezTo>
                          <a:pt x="3300" y="21600"/>
                          <a:pt x="4650" y="21600"/>
                          <a:pt x="6000" y="20250"/>
                        </a:cubicBezTo>
                        <a:cubicBezTo>
                          <a:pt x="6000" y="20250"/>
                          <a:pt x="7350" y="20250"/>
                          <a:pt x="7350" y="20250"/>
                        </a:cubicBezTo>
                        <a:cubicBezTo>
                          <a:pt x="7350" y="20250"/>
                          <a:pt x="7350" y="20250"/>
                          <a:pt x="7350" y="18900"/>
                        </a:cubicBezTo>
                        <a:cubicBezTo>
                          <a:pt x="8700" y="18900"/>
                          <a:pt x="8700" y="18900"/>
                          <a:pt x="10050" y="18900"/>
                        </a:cubicBezTo>
                        <a:cubicBezTo>
                          <a:pt x="10050" y="18900"/>
                          <a:pt x="10050" y="18900"/>
                          <a:pt x="10050" y="18900"/>
                        </a:cubicBezTo>
                        <a:cubicBezTo>
                          <a:pt x="10050" y="20250"/>
                          <a:pt x="11401" y="20250"/>
                          <a:pt x="11401" y="20250"/>
                        </a:cubicBezTo>
                        <a:cubicBezTo>
                          <a:pt x="11401" y="20250"/>
                          <a:pt x="12751" y="20250"/>
                          <a:pt x="12751" y="20250"/>
                        </a:cubicBezTo>
                        <a:cubicBezTo>
                          <a:pt x="12751" y="20250"/>
                          <a:pt x="12751" y="20250"/>
                          <a:pt x="12751" y="21600"/>
                        </a:cubicBezTo>
                        <a:cubicBezTo>
                          <a:pt x="14101" y="21600"/>
                          <a:pt x="14101" y="21600"/>
                          <a:pt x="14101" y="21600"/>
                        </a:cubicBezTo>
                        <a:cubicBezTo>
                          <a:pt x="14101" y="20250"/>
                          <a:pt x="15451" y="18900"/>
                          <a:pt x="15451" y="18900"/>
                        </a:cubicBezTo>
                        <a:cubicBezTo>
                          <a:pt x="15451" y="18900"/>
                          <a:pt x="14101" y="17550"/>
                          <a:pt x="14101" y="17550"/>
                        </a:cubicBezTo>
                        <a:cubicBezTo>
                          <a:pt x="12751" y="17550"/>
                          <a:pt x="11401" y="17550"/>
                          <a:pt x="10050" y="16200"/>
                        </a:cubicBezTo>
                        <a:cubicBezTo>
                          <a:pt x="10050" y="14851"/>
                          <a:pt x="8700" y="13500"/>
                          <a:pt x="10050" y="12150"/>
                        </a:cubicBezTo>
                        <a:cubicBezTo>
                          <a:pt x="10050" y="9449"/>
                          <a:pt x="16801" y="5400"/>
                          <a:pt x="20851" y="4050"/>
                        </a:cubicBezTo>
                        <a:cubicBezTo>
                          <a:pt x="20851" y="4050"/>
                          <a:pt x="20851" y="2700"/>
                          <a:pt x="18152" y="0"/>
                        </a:cubicBezTo>
                        <a:cubicBezTo>
                          <a:pt x="18152" y="0"/>
                          <a:pt x="18152" y="0"/>
                          <a:pt x="16801" y="0"/>
                        </a:cubicBezTo>
                        <a:cubicBezTo>
                          <a:pt x="16801" y="0"/>
                          <a:pt x="16801" y="0"/>
                          <a:pt x="16801" y="0"/>
                        </a:cubicBezTo>
                        <a:cubicBezTo>
                          <a:pt x="16801" y="0"/>
                          <a:pt x="16801" y="0"/>
                          <a:pt x="16801" y="0"/>
                        </a:cubicBezTo>
                        <a:cubicBezTo>
                          <a:pt x="16801" y="0"/>
                          <a:pt x="15451" y="1350"/>
                          <a:pt x="15451" y="1350"/>
                        </a:cubicBezTo>
                        <a:cubicBezTo>
                          <a:pt x="15451" y="1350"/>
                          <a:pt x="15451" y="1350"/>
                          <a:pt x="15451" y="1350"/>
                        </a:cubicBezTo>
                        <a:cubicBezTo>
                          <a:pt x="15451" y="1350"/>
                          <a:pt x="15451" y="1350"/>
                          <a:pt x="15451" y="1350"/>
                        </a:cubicBezTo>
                        <a:cubicBezTo>
                          <a:pt x="15451" y="1350"/>
                          <a:pt x="15451" y="1350"/>
                          <a:pt x="15451" y="1350"/>
                        </a:cubicBezTo>
                        <a:cubicBezTo>
                          <a:pt x="14101" y="2700"/>
                          <a:pt x="12751" y="2700"/>
                          <a:pt x="11401" y="2700"/>
                        </a:cubicBezTo>
                        <a:cubicBezTo>
                          <a:pt x="11401" y="2700"/>
                          <a:pt x="11401" y="2700"/>
                          <a:pt x="11401" y="2700"/>
                        </a:cubicBezTo>
                        <a:cubicBezTo>
                          <a:pt x="10050" y="2700"/>
                          <a:pt x="8700" y="2700"/>
                          <a:pt x="7350" y="2700"/>
                        </a:cubicBezTo>
                        <a:cubicBezTo>
                          <a:pt x="7350" y="4050"/>
                          <a:pt x="6000" y="5400"/>
                          <a:pt x="4650" y="6749"/>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339" name="Shape">
                    <a:extLst>
                      <a:ext uri="{FF2B5EF4-FFF2-40B4-BE49-F238E27FC236}">
                        <a16:creationId xmlns:a16="http://schemas.microsoft.com/office/drawing/2014/main" id="{38FAED22-A9C7-4AE2-868A-D413A42937AA}"/>
                      </a:ext>
                    </a:extLst>
                  </p:cNvPr>
                  <p:cNvSpPr/>
                  <p:nvPr/>
                </p:nvSpPr>
                <p:spPr>
                  <a:xfrm>
                    <a:off x="420548" y="238313"/>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0801"/>
                          <a:pt x="21600" y="0"/>
                          <a:pt x="21600" y="0"/>
                        </a:cubicBezTo>
                        <a:cubicBezTo>
                          <a:pt x="21600" y="0"/>
                          <a:pt x="21600" y="0"/>
                          <a:pt x="21600" y="0"/>
                        </a:cubicBezTo>
                        <a:cubicBezTo>
                          <a:pt x="21600" y="0"/>
                          <a:pt x="0" y="10801"/>
                          <a:pt x="0" y="21600"/>
                        </a:cubicBezTo>
                        <a:cubicBezTo>
                          <a:pt x="0" y="21600"/>
                          <a:pt x="0" y="21600"/>
                          <a:pt x="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340" name="Shape">
                    <a:extLst>
                      <a:ext uri="{FF2B5EF4-FFF2-40B4-BE49-F238E27FC236}">
                        <a16:creationId xmlns:a16="http://schemas.microsoft.com/office/drawing/2014/main" id="{622C1F37-EB55-4E21-96F2-39A94062562A}"/>
                      </a:ext>
                    </a:extLst>
                  </p:cNvPr>
                  <p:cNvSpPr/>
                  <p:nvPr/>
                </p:nvSpPr>
                <p:spPr>
                  <a:xfrm>
                    <a:off x="336782" y="159217"/>
                    <a:ext cx="87959" cy="65084"/>
                  </a:xfrm>
                  <a:custGeom>
                    <a:avLst/>
                    <a:gdLst/>
                    <a:ahLst/>
                    <a:cxnLst>
                      <a:cxn ang="0">
                        <a:pos x="wd2" y="hd2"/>
                      </a:cxn>
                      <a:cxn ang="5400000">
                        <a:pos x="wd2" y="hd2"/>
                      </a:cxn>
                      <a:cxn ang="10800000">
                        <a:pos x="wd2" y="hd2"/>
                      </a:cxn>
                      <a:cxn ang="16200000">
                        <a:pos x="wd2" y="hd2"/>
                      </a:cxn>
                    </a:cxnLst>
                    <a:rect l="0" t="0" r="r" b="b"/>
                    <a:pathLst>
                      <a:path w="21343" h="21600" extrusionOk="0">
                        <a:moveTo>
                          <a:pt x="351" y="13545"/>
                        </a:moveTo>
                        <a:cubicBezTo>
                          <a:pt x="655" y="13545"/>
                          <a:pt x="959" y="13545"/>
                          <a:pt x="1264" y="13545"/>
                        </a:cubicBezTo>
                        <a:cubicBezTo>
                          <a:pt x="2176" y="13545"/>
                          <a:pt x="2785" y="13545"/>
                          <a:pt x="2785" y="13911"/>
                        </a:cubicBezTo>
                        <a:cubicBezTo>
                          <a:pt x="3089" y="13545"/>
                          <a:pt x="3089" y="13179"/>
                          <a:pt x="3089" y="12813"/>
                        </a:cubicBezTo>
                        <a:cubicBezTo>
                          <a:pt x="3393" y="11715"/>
                          <a:pt x="4002" y="11349"/>
                          <a:pt x="4610" y="11349"/>
                        </a:cubicBezTo>
                        <a:cubicBezTo>
                          <a:pt x="4914" y="11349"/>
                          <a:pt x="5219" y="11715"/>
                          <a:pt x="5827" y="12081"/>
                        </a:cubicBezTo>
                        <a:cubicBezTo>
                          <a:pt x="5827" y="12447"/>
                          <a:pt x="6131" y="12447"/>
                          <a:pt x="6131" y="12447"/>
                        </a:cubicBezTo>
                        <a:cubicBezTo>
                          <a:pt x="6435" y="13179"/>
                          <a:pt x="6740" y="13179"/>
                          <a:pt x="7044" y="13179"/>
                        </a:cubicBezTo>
                        <a:cubicBezTo>
                          <a:pt x="8261" y="12447"/>
                          <a:pt x="8869" y="12813"/>
                          <a:pt x="8869" y="12813"/>
                        </a:cubicBezTo>
                        <a:cubicBezTo>
                          <a:pt x="9173" y="12813"/>
                          <a:pt x="9173" y="12813"/>
                          <a:pt x="9173" y="13179"/>
                        </a:cubicBezTo>
                        <a:cubicBezTo>
                          <a:pt x="9173" y="13179"/>
                          <a:pt x="9173" y="13179"/>
                          <a:pt x="9782" y="13179"/>
                        </a:cubicBezTo>
                        <a:cubicBezTo>
                          <a:pt x="10086" y="13179"/>
                          <a:pt x="10390" y="13179"/>
                          <a:pt x="10696" y="13179"/>
                        </a:cubicBezTo>
                        <a:cubicBezTo>
                          <a:pt x="11608" y="12813"/>
                          <a:pt x="12217" y="12813"/>
                          <a:pt x="12521" y="12813"/>
                        </a:cubicBezTo>
                        <a:cubicBezTo>
                          <a:pt x="12825" y="13179"/>
                          <a:pt x="13434" y="13179"/>
                          <a:pt x="20127" y="21600"/>
                        </a:cubicBezTo>
                        <a:cubicBezTo>
                          <a:pt x="20127" y="21600"/>
                          <a:pt x="20127" y="21600"/>
                          <a:pt x="20127" y="21600"/>
                        </a:cubicBezTo>
                        <a:cubicBezTo>
                          <a:pt x="20127" y="21600"/>
                          <a:pt x="20127" y="21600"/>
                          <a:pt x="20431" y="21600"/>
                        </a:cubicBezTo>
                        <a:cubicBezTo>
                          <a:pt x="20431" y="21600"/>
                          <a:pt x="20431" y="21600"/>
                          <a:pt x="20431" y="21600"/>
                        </a:cubicBezTo>
                        <a:cubicBezTo>
                          <a:pt x="20735" y="21600"/>
                          <a:pt x="20735" y="21600"/>
                          <a:pt x="20735" y="21600"/>
                        </a:cubicBezTo>
                        <a:cubicBezTo>
                          <a:pt x="20735" y="21600"/>
                          <a:pt x="20735" y="21600"/>
                          <a:pt x="21039" y="21600"/>
                        </a:cubicBezTo>
                        <a:cubicBezTo>
                          <a:pt x="21039" y="21600"/>
                          <a:pt x="21039" y="21600"/>
                          <a:pt x="21039" y="21600"/>
                        </a:cubicBezTo>
                        <a:cubicBezTo>
                          <a:pt x="21039" y="21233"/>
                          <a:pt x="21039" y="21233"/>
                          <a:pt x="21039" y="21233"/>
                        </a:cubicBezTo>
                        <a:cubicBezTo>
                          <a:pt x="21039" y="21233"/>
                          <a:pt x="21039" y="21233"/>
                          <a:pt x="21343" y="21233"/>
                        </a:cubicBezTo>
                        <a:cubicBezTo>
                          <a:pt x="20127" y="20135"/>
                          <a:pt x="19214" y="18671"/>
                          <a:pt x="17997" y="16840"/>
                        </a:cubicBezTo>
                        <a:cubicBezTo>
                          <a:pt x="16172" y="13911"/>
                          <a:pt x="14042" y="12813"/>
                          <a:pt x="13129" y="12813"/>
                        </a:cubicBezTo>
                        <a:cubicBezTo>
                          <a:pt x="11913" y="12813"/>
                          <a:pt x="11608" y="11715"/>
                          <a:pt x="11304" y="10616"/>
                        </a:cubicBezTo>
                        <a:cubicBezTo>
                          <a:pt x="11000" y="10616"/>
                          <a:pt x="11000" y="10250"/>
                          <a:pt x="10696" y="9884"/>
                        </a:cubicBezTo>
                        <a:cubicBezTo>
                          <a:pt x="9478" y="9884"/>
                          <a:pt x="7957" y="5491"/>
                          <a:pt x="7652" y="3294"/>
                        </a:cubicBezTo>
                        <a:cubicBezTo>
                          <a:pt x="7652" y="2562"/>
                          <a:pt x="7348" y="1098"/>
                          <a:pt x="6435" y="0"/>
                        </a:cubicBezTo>
                        <a:cubicBezTo>
                          <a:pt x="6435" y="0"/>
                          <a:pt x="6435" y="0"/>
                          <a:pt x="6435" y="0"/>
                        </a:cubicBezTo>
                        <a:cubicBezTo>
                          <a:pt x="6131" y="366"/>
                          <a:pt x="6131" y="366"/>
                          <a:pt x="6131" y="366"/>
                        </a:cubicBezTo>
                        <a:cubicBezTo>
                          <a:pt x="5827" y="732"/>
                          <a:pt x="5827" y="732"/>
                          <a:pt x="5523" y="1098"/>
                        </a:cubicBezTo>
                        <a:cubicBezTo>
                          <a:pt x="5523" y="1098"/>
                          <a:pt x="5523" y="1098"/>
                          <a:pt x="5219" y="1464"/>
                        </a:cubicBezTo>
                        <a:cubicBezTo>
                          <a:pt x="5219" y="1464"/>
                          <a:pt x="4914" y="1830"/>
                          <a:pt x="4914" y="1830"/>
                        </a:cubicBezTo>
                        <a:cubicBezTo>
                          <a:pt x="4914" y="1830"/>
                          <a:pt x="4610" y="1830"/>
                          <a:pt x="4610" y="1830"/>
                        </a:cubicBezTo>
                        <a:cubicBezTo>
                          <a:pt x="4610" y="2196"/>
                          <a:pt x="4306" y="2196"/>
                          <a:pt x="4002" y="2562"/>
                        </a:cubicBezTo>
                        <a:cubicBezTo>
                          <a:pt x="4002" y="2562"/>
                          <a:pt x="3697" y="2562"/>
                          <a:pt x="3697" y="2928"/>
                        </a:cubicBezTo>
                        <a:cubicBezTo>
                          <a:pt x="3393" y="3294"/>
                          <a:pt x="3089" y="3294"/>
                          <a:pt x="2785" y="3661"/>
                        </a:cubicBezTo>
                        <a:cubicBezTo>
                          <a:pt x="1872" y="4027"/>
                          <a:pt x="1872" y="4393"/>
                          <a:pt x="1872" y="4393"/>
                        </a:cubicBezTo>
                        <a:cubicBezTo>
                          <a:pt x="2176" y="5857"/>
                          <a:pt x="1568" y="7322"/>
                          <a:pt x="351" y="9152"/>
                        </a:cubicBezTo>
                        <a:cubicBezTo>
                          <a:pt x="-257" y="10250"/>
                          <a:pt x="47" y="11715"/>
                          <a:pt x="351" y="13179"/>
                        </a:cubicBezTo>
                        <a:cubicBezTo>
                          <a:pt x="351" y="13179"/>
                          <a:pt x="351" y="13179"/>
                          <a:pt x="351" y="13179"/>
                        </a:cubicBezTo>
                        <a:cubicBezTo>
                          <a:pt x="351" y="13545"/>
                          <a:pt x="351" y="13545"/>
                          <a:pt x="351" y="13545"/>
                        </a:cubicBezTo>
                        <a:cubicBezTo>
                          <a:pt x="351" y="13545"/>
                          <a:pt x="351" y="13545"/>
                          <a:pt x="351" y="13545"/>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341" name="Shape">
                    <a:extLst>
                      <a:ext uri="{FF2B5EF4-FFF2-40B4-BE49-F238E27FC236}">
                        <a16:creationId xmlns:a16="http://schemas.microsoft.com/office/drawing/2014/main" id="{A1774D86-363E-41DA-9435-453214AD44FE}"/>
                      </a:ext>
                    </a:extLst>
                  </p:cNvPr>
                  <p:cNvGrpSpPr/>
                  <p:nvPr/>
                </p:nvGrpSpPr>
                <p:grpSpPr>
                  <a:xfrm>
                    <a:off x="353926" y="159443"/>
                    <a:ext cx="9436" cy="7207"/>
                    <a:chOff x="0" y="0"/>
                    <a:chExt cx="9435" cy="7206"/>
                  </a:xfrm>
                </p:grpSpPr>
                <p:sp>
                  <p:nvSpPr>
                    <p:cNvPr id="1497" name="Line">
                      <a:extLst>
                        <a:ext uri="{FF2B5EF4-FFF2-40B4-BE49-F238E27FC236}">
                          <a16:creationId xmlns:a16="http://schemas.microsoft.com/office/drawing/2014/main" id="{B78262DA-7BED-4331-9DC9-97AA483C25B9}"/>
                        </a:ext>
                      </a:extLst>
                    </p:cNvPr>
                    <p:cNvSpPr/>
                    <p:nvPr/>
                  </p:nvSpPr>
                  <p:spPr>
                    <a:xfrm flipH="1">
                      <a:off x="0"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498" name="Line">
                      <a:extLst>
                        <a:ext uri="{FF2B5EF4-FFF2-40B4-BE49-F238E27FC236}">
                          <a16:creationId xmlns:a16="http://schemas.microsoft.com/office/drawing/2014/main" id="{12FE5154-1393-458F-B301-725CF876AD60}"/>
                        </a:ext>
                      </a:extLst>
                    </p:cNvPr>
                    <p:cNvSpPr/>
                    <p:nvPr/>
                  </p:nvSpPr>
                  <p:spPr>
                    <a:xfrm flipV="1">
                      <a:off x="0" y="0"/>
                      <a:ext cx="9434"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grpSp>
                <p:nvGrpSpPr>
                  <p:cNvPr id="1342" name="Shape">
                    <a:extLst>
                      <a:ext uri="{FF2B5EF4-FFF2-40B4-BE49-F238E27FC236}">
                        <a16:creationId xmlns:a16="http://schemas.microsoft.com/office/drawing/2014/main" id="{55B117BB-3949-4745-9633-4B2E7E6227F7}"/>
                      </a:ext>
                    </a:extLst>
                  </p:cNvPr>
                  <p:cNvGrpSpPr/>
                  <p:nvPr/>
                </p:nvGrpSpPr>
                <p:grpSpPr>
                  <a:xfrm>
                    <a:off x="358090" y="156093"/>
                    <a:ext cx="9436" cy="7209"/>
                    <a:chOff x="0" y="0"/>
                    <a:chExt cx="9435" cy="7207"/>
                  </a:xfrm>
                </p:grpSpPr>
                <p:sp>
                  <p:nvSpPr>
                    <p:cNvPr id="1495" name="Line">
                      <a:extLst>
                        <a:ext uri="{FF2B5EF4-FFF2-40B4-BE49-F238E27FC236}">
                          <a16:creationId xmlns:a16="http://schemas.microsoft.com/office/drawing/2014/main" id="{2A6C4DAB-F548-440A-9D5B-514C3353150A}"/>
                        </a:ext>
                      </a:extLst>
                    </p:cNvPr>
                    <p:cNvSpPr/>
                    <p:nvPr/>
                  </p:nvSpPr>
                  <p:spPr>
                    <a:xfrm flipV="1">
                      <a:off x="0" y="0"/>
                      <a:ext cx="9434" cy="7207"/>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496" name="Line">
                      <a:extLst>
                        <a:ext uri="{FF2B5EF4-FFF2-40B4-BE49-F238E27FC236}">
                          <a16:creationId xmlns:a16="http://schemas.microsoft.com/office/drawing/2014/main" id="{BE5782AA-304E-48CB-9525-619120020AD5}"/>
                        </a:ext>
                      </a:extLst>
                    </p:cNvPr>
                    <p:cNvSpPr/>
                    <p:nvPr/>
                  </p:nvSpPr>
                  <p:spPr>
                    <a:xfrm flipH="1">
                      <a:off x="0"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grpSp>
                <p:nvGrpSpPr>
                  <p:cNvPr id="1343" name="Shape">
                    <a:extLst>
                      <a:ext uri="{FF2B5EF4-FFF2-40B4-BE49-F238E27FC236}">
                        <a16:creationId xmlns:a16="http://schemas.microsoft.com/office/drawing/2014/main" id="{DBA77D12-0C94-4B3B-A162-5590A77E0CAB}"/>
                      </a:ext>
                    </a:extLst>
                  </p:cNvPr>
                  <p:cNvGrpSpPr/>
                  <p:nvPr/>
                </p:nvGrpSpPr>
                <p:grpSpPr>
                  <a:xfrm>
                    <a:off x="332847" y="186970"/>
                    <a:ext cx="9436" cy="11491"/>
                    <a:chOff x="0" y="-1"/>
                    <a:chExt cx="9435" cy="11489"/>
                  </a:xfrm>
                </p:grpSpPr>
                <p:sp>
                  <p:nvSpPr>
                    <p:cNvPr id="1493" name="Line">
                      <a:extLst>
                        <a:ext uri="{FF2B5EF4-FFF2-40B4-BE49-F238E27FC236}">
                          <a16:creationId xmlns:a16="http://schemas.microsoft.com/office/drawing/2014/main" id="{E17F8DE5-2A8C-4B28-921D-383183EE944C}"/>
                        </a:ext>
                      </a:extLst>
                    </p:cNvPr>
                    <p:cNvSpPr/>
                    <p:nvPr/>
                  </p:nvSpPr>
                  <p:spPr>
                    <a:xfrm>
                      <a:off x="0" y="-1"/>
                      <a:ext cx="9435" cy="11489"/>
                    </a:xfrm>
                    <a:custGeom>
                      <a:avLst/>
                      <a:gdLst/>
                      <a:ahLst/>
                      <a:cxnLst>
                        <a:cxn ang="0">
                          <a:pos x="wd2" y="hd2"/>
                        </a:cxn>
                        <a:cxn ang="5400000">
                          <a:pos x="wd2" y="hd2"/>
                        </a:cxn>
                        <a:cxn ang="10800000">
                          <a:pos x="wd2" y="hd2"/>
                        </a:cxn>
                        <a:cxn ang="16200000">
                          <a:pos x="wd2" y="hd2"/>
                        </a:cxn>
                      </a:cxnLst>
                      <a:rect l="0" t="0" r="r" b="b"/>
                      <a:pathLst>
                        <a:path w="12471" h="21600" extrusionOk="0">
                          <a:moveTo>
                            <a:pt x="12471" y="0"/>
                          </a:moveTo>
                          <a:cubicBezTo>
                            <a:pt x="-9129" y="5890"/>
                            <a:pt x="1671" y="13745"/>
                            <a:pt x="12471" y="21600"/>
                          </a:cubicBezTo>
                          <a:cubicBezTo>
                            <a:pt x="12471" y="21600"/>
                            <a:pt x="12471" y="21600"/>
                            <a:pt x="12471"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494" name="Line">
                      <a:extLst>
                        <a:ext uri="{FF2B5EF4-FFF2-40B4-BE49-F238E27FC236}">
                          <a16:creationId xmlns:a16="http://schemas.microsoft.com/office/drawing/2014/main" id="{42AD3502-EDB0-467C-BD80-F15612072FDF}"/>
                        </a:ext>
                      </a:extLst>
                    </p:cNvPr>
                    <p:cNvSpPr/>
                    <p:nvPr/>
                  </p:nvSpPr>
                  <p:spPr>
                    <a:xfrm>
                      <a:off x="0" y="-1"/>
                      <a:ext cx="9435" cy="11489"/>
                    </a:xfrm>
                    <a:custGeom>
                      <a:avLst/>
                      <a:gdLst/>
                      <a:ahLst/>
                      <a:cxnLst>
                        <a:cxn ang="0">
                          <a:pos x="wd2" y="hd2"/>
                        </a:cxn>
                        <a:cxn ang="5400000">
                          <a:pos x="wd2" y="hd2"/>
                        </a:cxn>
                        <a:cxn ang="10800000">
                          <a:pos x="wd2" y="hd2"/>
                        </a:cxn>
                        <a:cxn ang="16200000">
                          <a:pos x="wd2" y="hd2"/>
                        </a:cxn>
                      </a:cxnLst>
                      <a:rect l="0" t="0" r="r" b="b"/>
                      <a:pathLst>
                        <a:path w="12471" h="21600" extrusionOk="0">
                          <a:moveTo>
                            <a:pt x="12471" y="21600"/>
                          </a:moveTo>
                          <a:cubicBezTo>
                            <a:pt x="12471" y="21600"/>
                            <a:pt x="12471" y="21600"/>
                            <a:pt x="12471" y="21600"/>
                          </a:cubicBezTo>
                          <a:cubicBezTo>
                            <a:pt x="1671" y="13745"/>
                            <a:pt x="-9129" y="5890"/>
                            <a:pt x="12471"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344" name="Shape">
                    <a:extLst>
                      <a:ext uri="{FF2B5EF4-FFF2-40B4-BE49-F238E27FC236}">
                        <a16:creationId xmlns:a16="http://schemas.microsoft.com/office/drawing/2014/main" id="{02556704-EF8B-4A32-ABFB-05767C656CE4}"/>
                      </a:ext>
                    </a:extLst>
                  </p:cNvPr>
                  <p:cNvSpPr/>
                  <p:nvPr/>
                </p:nvSpPr>
                <p:spPr>
                  <a:xfrm>
                    <a:off x="287336" y="197499"/>
                    <a:ext cx="204022" cy="141645"/>
                  </a:xfrm>
                  <a:custGeom>
                    <a:avLst/>
                    <a:gdLst/>
                    <a:ahLst/>
                    <a:cxnLst>
                      <a:cxn ang="0">
                        <a:pos x="wd2" y="hd2"/>
                      </a:cxn>
                      <a:cxn ang="5400000">
                        <a:pos x="wd2" y="hd2"/>
                      </a:cxn>
                      <a:cxn ang="10800000">
                        <a:pos x="wd2" y="hd2"/>
                      </a:cxn>
                      <a:cxn ang="16200000">
                        <a:pos x="wd2" y="hd2"/>
                      </a:cxn>
                    </a:cxnLst>
                    <a:rect l="0" t="0" r="r" b="b"/>
                    <a:pathLst>
                      <a:path w="21600" h="21600" extrusionOk="0">
                        <a:moveTo>
                          <a:pt x="5433" y="1360"/>
                        </a:moveTo>
                        <a:cubicBezTo>
                          <a:pt x="5433" y="1360"/>
                          <a:pt x="5433" y="1360"/>
                          <a:pt x="5433" y="1360"/>
                        </a:cubicBezTo>
                        <a:cubicBezTo>
                          <a:pt x="5433" y="1530"/>
                          <a:pt x="5300" y="1530"/>
                          <a:pt x="5300" y="1700"/>
                        </a:cubicBezTo>
                        <a:cubicBezTo>
                          <a:pt x="5300" y="1700"/>
                          <a:pt x="5300" y="1870"/>
                          <a:pt x="5300" y="1870"/>
                        </a:cubicBezTo>
                        <a:cubicBezTo>
                          <a:pt x="5300" y="1870"/>
                          <a:pt x="5300" y="2040"/>
                          <a:pt x="5168" y="2040"/>
                        </a:cubicBezTo>
                        <a:cubicBezTo>
                          <a:pt x="5168" y="2211"/>
                          <a:pt x="5168" y="2211"/>
                          <a:pt x="5035" y="2381"/>
                        </a:cubicBezTo>
                        <a:cubicBezTo>
                          <a:pt x="5035" y="2551"/>
                          <a:pt x="4903" y="2891"/>
                          <a:pt x="4903" y="2891"/>
                        </a:cubicBezTo>
                        <a:cubicBezTo>
                          <a:pt x="4903" y="3571"/>
                          <a:pt x="4373" y="4251"/>
                          <a:pt x="3975" y="4251"/>
                        </a:cubicBezTo>
                        <a:cubicBezTo>
                          <a:pt x="3975" y="4251"/>
                          <a:pt x="3842" y="4592"/>
                          <a:pt x="3710" y="4762"/>
                        </a:cubicBezTo>
                        <a:cubicBezTo>
                          <a:pt x="3577" y="5102"/>
                          <a:pt x="3445" y="5272"/>
                          <a:pt x="3312" y="5612"/>
                        </a:cubicBezTo>
                        <a:cubicBezTo>
                          <a:pt x="3180" y="5782"/>
                          <a:pt x="3180" y="5952"/>
                          <a:pt x="3047" y="6292"/>
                        </a:cubicBezTo>
                        <a:cubicBezTo>
                          <a:pt x="3047" y="6803"/>
                          <a:pt x="3047" y="7143"/>
                          <a:pt x="2782" y="7483"/>
                        </a:cubicBezTo>
                        <a:cubicBezTo>
                          <a:pt x="2650" y="7653"/>
                          <a:pt x="2517" y="7653"/>
                          <a:pt x="2385" y="7823"/>
                        </a:cubicBezTo>
                        <a:cubicBezTo>
                          <a:pt x="2252" y="7823"/>
                          <a:pt x="2252" y="7823"/>
                          <a:pt x="2252" y="7993"/>
                        </a:cubicBezTo>
                        <a:cubicBezTo>
                          <a:pt x="2385" y="8333"/>
                          <a:pt x="2252" y="8674"/>
                          <a:pt x="1987" y="9014"/>
                        </a:cubicBezTo>
                        <a:cubicBezTo>
                          <a:pt x="1855" y="9354"/>
                          <a:pt x="1722" y="9524"/>
                          <a:pt x="1722" y="9864"/>
                        </a:cubicBezTo>
                        <a:cubicBezTo>
                          <a:pt x="1722" y="9864"/>
                          <a:pt x="1722" y="11906"/>
                          <a:pt x="1457" y="12246"/>
                        </a:cubicBezTo>
                        <a:cubicBezTo>
                          <a:pt x="1325" y="12416"/>
                          <a:pt x="1192" y="12416"/>
                          <a:pt x="927" y="12246"/>
                        </a:cubicBezTo>
                        <a:cubicBezTo>
                          <a:pt x="927" y="12246"/>
                          <a:pt x="795" y="12246"/>
                          <a:pt x="662" y="12246"/>
                        </a:cubicBezTo>
                        <a:cubicBezTo>
                          <a:pt x="397" y="12246"/>
                          <a:pt x="397" y="12416"/>
                          <a:pt x="397" y="12416"/>
                        </a:cubicBezTo>
                        <a:cubicBezTo>
                          <a:pt x="397" y="12756"/>
                          <a:pt x="265" y="12926"/>
                          <a:pt x="132" y="13097"/>
                        </a:cubicBezTo>
                        <a:cubicBezTo>
                          <a:pt x="132" y="13097"/>
                          <a:pt x="0" y="13267"/>
                          <a:pt x="0" y="13267"/>
                        </a:cubicBezTo>
                        <a:cubicBezTo>
                          <a:pt x="132" y="13267"/>
                          <a:pt x="397" y="13437"/>
                          <a:pt x="530" y="13437"/>
                        </a:cubicBezTo>
                        <a:cubicBezTo>
                          <a:pt x="927" y="13607"/>
                          <a:pt x="1325" y="13777"/>
                          <a:pt x="1457" y="14287"/>
                        </a:cubicBezTo>
                        <a:cubicBezTo>
                          <a:pt x="1590" y="14457"/>
                          <a:pt x="1722" y="14627"/>
                          <a:pt x="1855" y="14967"/>
                        </a:cubicBezTo>
                        <a:cubicBezTo>
                          <a:pt x="2252" y="15308"/>
                          <a:pt x="2517" y="15818"/>
                          <a:pt x="2782" y="16328"/>
                        </a:cubicBezTo>
                        <a:cubicBezTo>
                          <a:pt x="3047" y="17178"/>
                          <a:pt x="3577" y="17519"/>
                          <a:pt x="3842" y="17519"/>
                        </a:cubicBezTo>
                        <a:cubicBezTo>
                          <a:pt x="3975" y="17519"/>
                          <a:pt x="4107" y="17689"/>
                          <a:pt x="4240" y="17689"/>
                        </a:cubicBezTo>
                        <a:cubicBezTo>
                          <a:pt x="4240" y="17859"/>
                          <a:pt x="4240" y="18029"/>
                          <a:pt x="4240" y="18199"/>
                        </a:cubicBezTo>
                        <a:cubicBezTo>
                          <a:pt x="4240" y="18369"/>
                          <a:pt x="4240" y="18539"/>
                          <a:pt x="4240" y="18879"/>
                        </a:cubicBezTo>
                        <a:cubicBezTo>
                          <a:pt x="4240" y="19049"/>
                          <a:pt x="4240" y="19049"/>
                          <a:pt x="4240" y="19219"/>
                        </a:cubicBezTo>
                        <a:cubicBezTo>
                          <a:pt x="4107" y="19219"/>
                          <a:pt x="4107" y="19389"/>
                          <a:pt x="4107" y="19389"/>
                        </a:cubicBezTo>
                        <a:cubicBezTo>
                          <a:pt x="4240" y="19389"/>
                          <a:pt x="4240" y="19389"/>
                          <a:pt x="4240" y="19389"/>
                        </a:cubicBezTo>
                        <a:cubicBezTo>
                          <a:pt x="4373" y="19389"/>
                          <a:pt x="4373" y="19389"/>
                          <a:pt x="4373" y="19389"/>
                        </a:cubicBezTo>
                        <a:cubicBezTo>
                          <a:pt x="4373" y="19389"/>
                          <a:pt x="4373" y="19560"/>
                          <a:pt x="4373" y="19560"/>
                        </a:cubicBezTo>
                        <a:cubicBezTo>
                          <a:pt x="4505" y="19560"/>
                          <a:pt x="4505" y="19560"/>
                          <a:pt x="4505" y="19560"/>
                        </a:cubicBezTo>
                        <a:cubicBezTo>
                          <a:pt x="4505" y="19560"/>
                          <a:pt x="4770" y="19560"/>
                          <a:pt x="4903" y="19560"/>
                        </a:cubicBezTo>
                        <a:cubicBezTo>
                          <a:pt x="5300" y="19560"/>
                          <a:pt x="5830" y="19730"/>
                          <a:pt x="6095" y="19900"/>
                        </a:cubicBezTo>
                        <a:cubicBezTo>
                          <a:pt x="6360" y="20410"/>
                          <a:pt x="7420" y="21090"/>
                          <a:pt x="7553" y="21090"/>
                        </a:cubicBezTo>
                        <a:cubicBezTo>
                          <a:pt x="7818" y="21090"/>
                          <a:pt x="9011" y="21260"/>
                          <a:pt x="9408" y="21600"/>
                        </a:cubicBezTo>
                        <a:cubicBezTo>
                          <a:pt x="9408" y="21430"/>
                          <a:pt x="9541" y="21430"/>
                          <a:pt x="9541" y="21260"/>
                        </a:cubicBezTo>
                        <a:cubicBezTo>
                          <a:pt x="9673" y="21090"/>
                          <a:pt x="9938" y="20750"/>
                          <a:pt x="10203" y="20580"/>
                        </a:cubicBezTo>
                        <a:cubicBezTo>
                          <a:pt x="10601" y="20240"/>
                          <a:pt x="10999" y="20070"/>
                          <a:pt x="11397" y="20070"/>
                        </a:cubicBezTo>
                        <a:cubicBezTo>
                          <a:pt x="11662" y="20070"/>
                          <a:pt x="11794" y="20240"/>
                          <a:pt x="11794" y="20410"/>
                        </a:cubicBezTo>
                        <a:cubicBezTo>
                          <a:pt x="11927" y="20580"/>
                          <a:pt x="12059" y="20750"/>
                          <a:pt x="12192" y="20580"/>
                        </a:cubicBezTo>
                        <a:cubicBezTo>
                          <a:pt x="12324" y="20580"/>
                          <a:pt x="12722" y="20410"/>
                          <a:pt x="12987" y="20410"/>
                        </a:cubicBezTo>
                        <a:cubicBezTo>
                          <a:pt x="12987" y="20410"/>
                          <a:pt x="12987" y="20410"/>
                          <a:pt x="12987" y="20410"/>
                        </a:cubicBezTo>
                        <a:cubicBezTo>
                          <a:pt x="12987" y="20240"/>
                          <a:pt x="12987" y="20240"/>
                          <a:pt x="12987" y="20240"/>
                        </a:cubicBezTo>
                        <a:cubicBezTo>
                          <a:pt x="12987" y="20240"/>
                          <a:pt x="12987" y="20240"/>
                          <a:pt x="12987" y="20240"/>
                        </a:cubicBezTo>
                        <a:cubicBezTo>
                          <a:pt x="13650" y="20070"/>
                          <a:pt x="13650" y="20070"/>
                          <a:pt x="13650" y="20070"/>
                        </a:cubicBezTo>
                        <a:cubicBezTo>
                          <a:pt x="13650" y="20070"/>
                          <a:pt x="13650" y="20070"/>
                          <a:pt x="13650" y="20070"/>
                        </a:cubicBezTo>
                        <a:cubicBezTo>
                          <a:pt x="13782" y="20070"/>
                          <a:pt x="13915" y="20070"/>
                          <a:pt x="14047" y="20070"/>
                        </a:cubicBezTo>
                        <a:cubicBezTo>
                          <a:pt x="14047" y="20070"/>
                          <a:pt x="14180" y="20070"/>
                          <a:pt x="14312" y="20070"/>
                        </a:cubicBezTo>
                        <a:cubicBezTo>
                          <a:pt x="14312" y="20070"/>
                          <a:pt x="14312" y="20070"/>
                          <a:pt x="14312" y="20070"/>
                        </a:cubicBezTo>
                        <a:cubicBezTo>
                          <a:pt x="14312" y="20070"/>
                          <a:pt x="14445" y="19900"/>
                          <a:pt x="14577" y="19730"/>
                        </a:cubicBezTo>
                        <a:cubicBezTo>
                          <a:pt x="14975" y="19389"/>
                          <a:pt x="15505" y="18709"/>
                          <a:pt x="16300" y="18709"/>
                        </a:cubicBezTo>
                        <a:cubicBezTo>
                          <a:pt x="16432" y="18709"/>
                          <a:pt x="16697" y="18709"/>
                          <a:pt x="16830" y="18709"/>
                        </a:cubicBezTo>
                        <a:cubicBezTo>
                          <a:pt x="17227" y="18709"/>
                          <a:pt x="17493" y="18879"/>
                          <a:pt x="17758" y="18539"/>
                        </a:cubicBezTo>
                        <a:cubicBezTo>
                          <a:pt x="18023" y="18029"/>
                          <a:pt x="20805" y="14457"/>
                          <a:pt x="21600" y="13437"/>
                        </a:cubicBezTo>
                        <a:cubicBezTo>
                          <a:pt x="21468" y="13437"/>
                          <a:pt x="21468" y="13437"/>
                          <a:pt x="21335" y="13437"/>
                        </a:cubicBezTo>
                        <a:cubicBezTo>
                          <a:pt x="21070" y="13437"/>
                          <a:pt x="20408" y="13437"/>
                          <a:pt x="19215" y="12926"/>
                        </a:cubicBezTo>
                        <a:cubicBezTo>
                          <a:pt x="18155" y="12416"/>
                          <a:pt x="16565" y="11566"/>
                          <a:pt x="16167" y="11566"/>
                        </a:cubicBezTo>
                        <a:cubicBezTo>
                          <a:pt x="16035" y="11396"/>
                          <a:pt x="15770" y="11226"/>
                          <a:pt x="15505" y="10886"/>
                        </a:cubicBezTo>
                        <a:cubicBezTo>
                          <a:pt x="15372" y="10714"/>
                          <a:pt x="15240" y="10374"/>
                          <a:pt x="15240" y="10374"/>
                        </a:cubicBezTo>
                        <a:cubicBezTo>
                          <a:pt x="14710" y="10034"/>
                          <a:pt x="14180" y="8674"/>
                          <a:pt x="14180" y="8503"/>
                        </a:cubicBezTo>
                        <a:cubicBezTo>
                          <a:pt x="14047" y="8333"/>
                          <a:pt x="14047" y="8333"/>
                          <a:pt x="14047" y="8333"/>
                        </a:cubicBezTo>
                        <a:cubicBezTo>
                          <a:pt x="14047" y="8333"/>
                          <a:pt x="14047" y="8333"/>
                          <a:pt x="14047" y="8333"/>
                        </a:cubicBezTo>
                        <a:cubicBezTo>
                          <a:pt x="14047" y="8163"/>
                          <a:pt x="14047" y="8163"/>
                          <a:pt x="14180" y="7993"/>
                        </a:cubicBezTo>
                        <a:cubicBezTo>
                          <a:pt x="14180" y="7993"/>
                          <a:pt x="14180" y="7993"/>
                          <a:pt x="14180" y="7993"/>
                        </a:cubicBezTo>
                        <a:cubicBezTo>
                          <a:pt x="14180" y="7993"/>
                          <a:pt x="14180" y="7823"/>
                          <a:pt x="14180" y="7823"/>
                        </a:cubicBezTo>
                        <a:cubicBezTo>
                          <a:pt x="14180" y="7823"/>
                          <a:pt x="14180" y="7653"/>
                          <a:pt x="14180" y="7653"/>
                        </a:cubicBezTo>
                        <a:cubicBezTo>
                          <a:pt x="14180" y="7653"/>
                          <a:pt x="14180" y="7653"/>
                          <a:pt x="14312" y="7653"/>
                        </a:cubicBezTo>
                        <a:cubicBezTo>
                          <a:pt x="14180" y="7653"/>
                          <a:pt x="14180" y="7653"/>
                          <a:pt x="14180" y="7653"/>
                        </a:cubicBezTo>
                        <a:cubicBezTo>
                          <a:pt x="14180" y="7653"/>
                          <a:pt x="14180" y="7653"/>
                          <a:pt x="14180" y="7653"/>
                        </a:cubicBezTo>
                        <a:cubicBezTo>
                          <a:pt x="14180" y="7653"/>
                          <a:pt x="14180" y="7483"/>
                          <a:pt x="14180" y="7483"/>
                        </a:cubicBezTo>
                        <a:cubicBezTo>
                          <a:pt x="14047" y="7483"/>
                          <a:pt x="14047" y="7483"/>
                          <a:pt x="14047" y="7483"/>
                        </a:cubicBezTo>
                        <a:cubicBezTo>
                          <a:pt x="14047" y="7483"/>
                          <a:pt x="14047" y="7483"/>
                          <a:pt x="14047" y="7653"/>
                        </a:cubicBezTo>
                        <a:cubicBezTo>
                          <a:pt x="13782" y="7823"/>
                          <a:pt x="13517" y="7823"/>
                          <a:pt x="13385" y="7823"/>
                        </a:cubicBezTo>
                        <a:cubicBezTo>
                          <a:pt x="12987" y="7823"/>
                          <a:pt x="12854" y="7653"/>
                          <a:pt x="12854" y="7483"/>
                        </a:cubicBezTo>
                        <a:cubicBezTo>
                          <a:pt x="12722" y="7313"/>
                          <a:pt x="12457" y="6122"/>
                          <a:pt x="12854" y="5442"/>
                        </a:cubicBezTo>
                        <a:cubicBezTo>
                          <a:pt x="12987" y="5442"/>
                          <a:pt x="12987" y="5272"/>
                          <a:pt x="13120" y="5272"/>
                        </a:cubicBezTo>
                        <a:cubicBezTo>
                          <a:pt x="13120" y="5272"/>
                          <a:pt x="13120" y="5272"/>
                          <a:pt x="13120" y="5272"/>
                        </a:cubicBezTo>
                        <a:cubicBezTo>
                          <a:pt x="13120" y="5102"/>
                          <a:pt x="13252" y="5102"/>
                          <a:pt x="13252" y="4932"/>
                        </a:cubicBezTo>
                        <a:cubicBezTo>
                          <a:pt x="13252" y="4932"/>
                          <a:pt x="13252" y="4932"/>
                          <a:pt x="13252" y="4932"/>
                        </a:cubicBezTo>
                        <a:cubicBezTo>
                          <a:pt x="13385" y="4762"/>
                          <a:pt x="13385" y="4592"/>
                          <a:pt x="13385" y="4592"/>
                        </a:cubicBezTo>
                        <a:cubicBezTo>
                          <a:pt x="13385" y="4592"/>
                          <a:pt x="13385" y="4592"/>
                          <a:pt x="13517" y="4592"/>
                        </a:cubicBezTo>
                        <a:cubicBezTo>
                          <a:pt x="13517" y="4422"/>
                          <a:pt x="13517" y="4422"/>
                          <a:pt x="13517" y="4422"/>
                        </a:cubicBezTo>
                        <a:cubicBezTo>
                          <a:pt x="12987" y="3741"/>
                          <a:pt x="12589" y="3061"/>
                          <a:pt x="12059" y="2551"/>
                        </a:cubicBezTo>
                        <a:cubicBezTo>
                          <a:pt x="12059" y="2551"/>
                          <a:pt x="12059" y="2551"/>
                          <a:pt x="12059" y="2551"/>
                        </a:cubicBezTo>
                        <a:cubicBezTo>
                          <a:pt x="11927" y="2381"/>
                          <a:pt x="11794" y="2211"/>
                          <a:pt x="11662" y="2040"/>
                        </a:cubicBezTo>
                        <a:cubicBezTo>
                          <a:pt x="11662" y="2040"/>
                          <a:pt x="11662" y="2040"/>
                          <a:pt x="11662" y="2040"/>
                        </a:cubicBezTo>
                        <a:cubicBezTo>
                          <a:pt x="11529" y="1870"/>
                          <a:pt x="11397" y="1700"/>
                          <a:pt x="11264" y="1530"/>
                        </a:cubicBezTo>
                        <a:cubicBezTo>
                          <a:pt x="11264" y="1530"/>
                          <a:pt x="11264" y="1530"/>
                          <a:pt x="11264" y="1530"/>
                        </a:cubicBezTo>
                        <a:cubicBezTo>
                          <a:pt x="11132" y="1360"/>
                          <a:pt x="11132" y="1190"/>
                          <a:pt x="10999" y="1190"/>
                        </a:cubicBezTo>
                        <a:cubicBezTo>
                          <a:pt x="10999" y="1190"/>
                          <a:pt x="10999" y="1190"/>
                          <a:pt x="10999" y="1190"/>
                        </a:cubicBezTo>
                        <a:cubicBezTo>
                          <a:pt x="10733" y="850"/>
                          <a:pt x="10601" y="850"/>
                          <a:pt x="10601" y="680"/>
                        </a:cubicBezTo>
                        <a:cubicBezTo>
                          <a:pt x="10601" y="680"/>
                          <a:pt x="10601" y="680"/>
                          <a:pt x="10468" y="680"/>
                        </a:cubicBezTo>
                        <a:cubicBezTo>
                          <a:pt x="10336" y="680"/>
                          <a:pt x="10203" y="680"/>
                          <a:pt x="10071" y="850"/>
                        </a:cubicBezTo>
                        <a:cubicBezTo>
                          <a:pt x="9806" y="850"/>
                          <a:pt x="9673" y="850"/>
                          <a:pt x="9541" y="850"/>
                        </a:cubicBezTo>
                        <a:cubicBezTo>
                          <a:pt x="9276" y="850"/>
                          <a:pt x="9143" y="850"/>
                          <a:pt x="9143" y="680"/>
                        </a:cubicBezTo>
                        <a:cubicBezTo>
                          <a:pt x="9011" y="680"/>
                          <a:pt x="9011" y="680"/>
                          <a:pt x="8878" y="680"/>
                        </a:cubicBezTo>
                        <a:cubicBezTo>
                          <a:pt x="8878" y="680"/>
                          <a:pt x="8878" y="680"/>
                          <a:pt x="8613" y="680"/>
                        </a:cubicBezTo>
                        <a:cubicBezTo>
                          <a:pt x="8480" y="850"/>
                          <a:pt x="8348" y="850"/>
                          <a:pt x="8215" y="850"/>
                        </a:cubicBezTo>
                        <a:cubicBezTo>
                          <a:pt x="7950" y="850"/>
                          <a:pt x="7685" y="510"/>
                          <a:pt x="7553" y="340"/>
                        </a:cubicBezTo>
                        <a:cubicBezTo>
                          <a:pt x="7553" y="340"/>
                          <a:pt x="7420" y="340"/>
                          <a:pt x="7420" y="170"/>
                        </a:cubicBezTo>
                        <a:cubicBezTo>
                          <a:pt x="7288" y="0"/>
                          <a:pt x="7288" y="0"/>
                          <a:pt x="7288" y="0"/>
                        </a:cubicBezTo>
                        <a:cubicBezTo>
                          <a:pt x="7288" y="0"/>
                          <a:pt x="7155" y="170"/>
                          <a:pt x="7155" y="340"/>
                        </a:cubicBezTo>
                        <a:cubicBezTo>
                          <a:pt x="7155" y="340"/>
                          <a:pt x="7155" y="340"/>
                          <a:pt x="7155" y="510"/>
                        </a:cubicBezTo>
                        <a:cubicBezTo>
                          <a:pt x="7023" y="850"/>
                          <a:pt x="6890" y="1190"/>
                          <a:pt x="6625" y="1190"/>
                        </a:cubicBezTo>
                        <a:cubicBezTo>
                          <a:pt x="6493" y="1190"/>
                          <a:pt x="6360" y="1190"/>
                          <a:pt x="6228" y="1020"/>
                        </a:cubicBezTo>
                        <a:cubicBezTo>
                          <a:pt x="6228" y="1020"/>
                          <a:pt x="6228" y="1020"/>
                          <a:pt x="5830" y="1020"/>
                        </a:cubicBezTo>
                        <a:cubicBezTo>
                          <a:pt x="5698" y="1020"/>
                          <a:pt x="5565" y="1020"/>
                          <a:pt x="5433" y="1020"/>
                        </a:cubicBezTo>
                        <a:cubicBezTo>
                          <a:pt x="5433" y="1020"/>
                          <a:pt x="5433" y="1020"/>
                          <a:pt x="5433" y="1020"/>
                        </a:cubicBezTo>
                        <a:cubicBezTo>
                          <a:pt x="5433" y="1020"/>
                          <a:pt x="5433" y="1020"/>
                          <a:pt x="5433" y="1020"/>
                        </a:cubicBezTo>
                        <a:cubicBezTo>
                          <a:pt x="5433" y="1190"/>
                          <a:pt x="5433" y="1190"/>
                          <a:pt x="5433" y="136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345" name="Shape">
                    <a:extLst>
                      <a:ext uri="{FF2B5EF4-FFF2-40B4-BE49-F238E27FC236}">
                        <a16:creationId xmlns:a16="http://schemas.microsoft.com/office/drawing/2014/main" id="{94FF52FB-B0CC-490B-8B4D-6B8EF4F4ACDC}"/>
                      </a:ext>
                    </a:extLst>
                  </p:cNvPr>
                  <p:cNvGrpSpPr/>
                  <p:nvPr/>
                </p:nvGrpSpPr>
                <p:grpSpPr>
                  <a:xfrm>
                    <a:off x="333106" y="203379"/>
                    <a:ext cx="9437" cy="8822"/>
                    <a:chOff x="-1" y="0"/>
                    <a:chExt cx="9436" cy="8820"/>
                  </a:xfrm>
                </p:grpSpPr>
                <p:sp>
                  <p:nvSpPr>
                    <p:cNvPr id="1491" name="Line">
                      <a:extLst>
                        <a:ext uri="{FF2B5EF4-FFF2-40B4-BE49-F238E27FC236}">
                          <a16:creationId xmlns:a16="http://schemas.microsoft.com/office/drawing/2014/main" id="{24721C04-8004-4331-8028-5C793370C57B}"/>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0800"/>
                            <a:pt x="21600" y="1080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492" name="Line">
                      <a:extLst>
                        <a:ext uri="{FF2B5EF4-FFF2-40B4-BE49-F238E27FC236}">
                          <a16:creationId xmlns:a16="http://schemas.microsoft.com/office/drawing/2014/main" id="{2E8D6297-78FD-41E3-8966-7133E3A99A9E}"/>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0800"/>
                            <a:pt x="0" y="108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346" name="Shape">
                    <a:extLst>
                      <a:ext uri="{FF2B5EF4-FFF2-40B4-BE49-F238E27FC236}">
                        <a16:creationId xmlns:a16="http://schemas.microsoft.com/office/drawing/2014/main" id="{81062C09-3F48-489B-BC8F-D204FC77E8BA}"/>
                      </a:ext>
                    </a:extLst>
                  </p:cNvPr>
                  <p:cNvSpPr/>
                  <p:nvPr/>
                </p:nvSpPr>
                <p:spPr>
                  <a:xfrm>
                    <a:off x="321657" y="318948"/>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0" y="21600"/>
                          <a:pt x="0" y="21600"/>
                        </a:cubicBezTo>
                        <a:cubicBezTo>
                          <a:pt x="0" y="21600"/>
                          <a:pt x="0" y="0"/>
                          <a:pt x="21600" y="0"/>
                        </a:cubicBezTo>
                        <a:cubicBezTo>
                          <a:pt x="0" y="21600"/>
                          <a:pt x="0" y="21600"/>
                          <a:pt x="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347" name="Shape">
                    <a:extLst>
                      <a:ext uri="{FF2B5EF4-FFF2-40B4-BE49-F238E27FC236}">
                        <a16:creationId xmlns:a16="http://schemas.microsoft.com/office/drawing/2014/main" id="{54EC0D52-9E22-43F4-86A9-34D18EB5DCF9}"/>
                      </a:ext>
                    </a:extLst>
                  </p:cNvPr>
                  <p:cNvGrpSpPr/>
                  <p:nvPr/>
                </p:nvGrpSpPr>
                <p:grpSpPr>
                  <a:xfrm>
                    <a:off x="332067" y="206490"/>
                    <a:ext cx="9435" cy="8821"/>
                    <a:chOff x="0" y="0"/>
                    <a:chExt cx="9434" cy="8820"/>
                  </a:xfrm>
                </p:grpSpPr>
                <p:sp>
                  <p:nvSpPr>
                    <p:cNvPr id="1489" name="Line">
                      <a:extLst>
                        <a:ext uri="{FF2B5EF4-FFF2-40B4-BE49-F238E27FC236}">
                          <a16:creationId xmlns:a16="http://schemas.microsoft.com/office/drawing/2014/main" id="{78E6EFEC-160A-4B59-8DA0-6576002995FB}"/>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600" y="21600"/>
                            <a:pt x="2160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490" name="Line">
                      <a:extLst>
                        <a:ext uri="{FF2B5EF4-FFF2-40B4-BE49-F238E27FC236}">
                          <a16:creationId xmlns:a16="http://schemas.microsoft.com/office/drawing/2014/main" id="{789DA653-9689-4977-8792-2228FE82ECEE}"/>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348" name="Shape">
                    <a:extLst>
                      <a:ext uri="{FF2B5EF4-FFF2-40B4-BE49-F238E27FC236}">
                        <a16:creationId xmlns:a16="http://schemas.microsoft.com/office/drawing/2014/main" id="{4F01F6FB-37AD-4FDD-BA2B-A1A5CD2B4DF4}"/>
                      </a:ext>
                    </a:extLst>
                  </p:cNvPr>
                  <p:cNvGrpSpPr/>
                  <p:nvPr/>
                </p:nvGrpSpPr>
                <p:grpSpPr>
                  <a:xfrm>
                    <a:off x="406493" y="226828"/>
                    <a:ext cx="9437" cy="8822"/>
                    <a:chOff x="-1" y="0"/>
                    <a:chExt cx="9436" cy="8820"/>
                  </a:xfrm>
                </p:grpSpPr>
                <p:sp>
                  <p:nvSpPr>
                    <p:cNvPr id="1487" name="Line">
                      <a:extLst>
                        <a:ext uri="{FF2B5EF4-FFF2-40B4-BE49-F238E27FC236}">
                          <a16:creationId xmlns:a16="http://schemas.microsoft.com/office/drawing/2014/main" id="{A8AC86BC-950D-49A1-AD6F-AFCE3597ACC3}"/>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0801"/>
                            <a:pt x="0" y="10801"/>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488" name="Line">
                      <a:extLst>
                        <a:ext uri="{FF2B5EF4-FFF2-40B4-BE49-F238E27FC236}">
                          <a16:creationId xmlns:a16="http://schemas.microsoft.com/office/drawing/2014/main" id="{BD407182-F1FD-442D-95AA-E13FBDBC4A4F}"/>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0801"/>
                            <a:pt x="21600" y="10801"/>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349" name="Shape">
                    <a:extLst>
                      <a:ext uri="{FF2B5EF4-FFF2-40B4-BE49-F238E27FC236}">
                        <a16:creationId xmlns:a16="http://schemas.microsoft.com/office/drawing/2014/main" id="{60236C15-1F7B-486D-926F-7CF9773CE12A}"/>
                      </a:ext>
                    </a:extLst>
                  </p:cNvPr>
                  <p:cNvGrpSpPr/>
                  <p:nvPr/>
                </p:nvGrpSpPr>
                <p:grpSpPr>
                  <a:xfrm>
                    <a:off x="404934" y="228503"/>
                    <a:ext cx="9435" cy="8822"/>
                    <a:chOff x="0" y="0"/>
                    <a:chExt cx="9434" cy="8820"/>
                  </a:xfrm>
                </p:grpSpPr>
                <p:sp>
                  <p:nvSpPr>
                    <p:cNvPr id="1485" name="Line">
                      <a:extLst>
                        <a:ext uri="{FF2B5EF4-FFF2-40B4-BE49-F238E27FC236}">
                          <a16:creationId xmlns:a16="http://schemas.microsoft.com/office/drawing/2014/main" id="{11BDE7A5-5BAE-4482-B359-5880F6A02F09}"/>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486" name="Line">
                      <a:extLst>
                        <a:ext uri="{FF2B5EF4-FFF2-40B4-BE49-F238E27FC236}">
                          <a16:creationId xmlns:a16="http://schemas.microsoft.com/office/drawing/2014/main" id="{630A1EC7-CEF4-464E-B10A-B8ABBC62409D}"/>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350" name="Shape">
                    <a:extLst>
                      <a:ext uri="{FF2B5EF4-FFF2-40B4-BE49-F238E27FC236}">
                        <a16:creationId xmlns:a16="http://schemas.microsoft.com/office/drawing/2014/main" id="{02EA9E5C-04E7-46B4-93B0-486B8B022BF0}"/>
                      </a:ext>
                    </a:extLst>
                  </p:cNvPr>
                  <p:cNvGrpSpPr/>
                  <p:nvPr/>
                </p:nvGrpSpPr>
                <p:grpSpPr>
                  <a:xfrm>
                    <a:off x="407535" y="224435"/>
                    <a:ext cx="9437" cy="8822"/>
                    <a:chOff x="-1" y="0"/>
                    <a:chExt cx="9436" cy="8820"/>
                  </a:xfrm>
                </p:grpSpPr>
                <p:sp>
                  <p:nvSpPr>
                    <p:cNvPr id="1483" name="Line">
                      <a:extLst>
                        <a:ext uri="{FF2B5EF4-FFF2-40B4-BE49-F238E27FC236}">
                          <a16:creationId xmlns:a16="http://schemas.microsoft.com/office/drawing/2014/main" id="{08168972-5DEB-47D1-83A8-8C5AB1726C74}"/>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108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484" name="Line">
                      <a:extLst>
                        <a:ext uri="{FF2B5EF4-FFF2-40B4-BE49-F238E27FC236}">
                          <a16:creationId xmlns:a16="http://schemas.microsoft.com/office/drawing/2014/main" id="{3491B96D-49EC-4542-80F3-08D3A75B8793}"/>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600" y="10800"/>
                            <a:pt x="2160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351" name="Shape">
                    <a:extLst>
                      <a:ext uri="{FF2B5EF4-FFF2-40B4-BE49-F238E27FC236}">
                        <a16:creationId xmlns:a16="http://schemas.microsoft.com/office/drawing/2014/main" id="{BC552651-2AFA-45CF-9C05-5AC8FF9FCCAB}"/>
                      </a:ext>
                    </a:extLst>
                  </p:cNvPr>
                  <p:cNvGrpSpPr/>
                  <p:nvPr/>
                </p:nvGrpSpPr>
                <p:grpSpPr>
                  <a:xfrm>
                    <a:off x="347680" y="198833"/>
                    <a:ext cx="9437" cy="8822"/>
                    <a:chOff x="-1" y="0"/>
                    <a:chExt cx="9436" cy="8820"/>
                  </a:xfrm>
                </p:grpSpPr>
                <p:sp>
                  <p:nvSpPr>
                    <p:cNvPr id="1481" name="Line">
                      <a:extLst>
                        <a:ext uri="{FF2B5EF4-FFF2-40B4-BE49-F238E27FC236}">
                          <a16:creationId xmlns:a16="http://schemas.microsoft.com/office/drawing/2014/main" id="{ABF76B48-B934-4ACB-A734-0F816D7DBB7D}"/>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200" y="10801"/>
                            <a:pt x="10801"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482" name="Line">
                      <a:extLst>
                        <a:ext uri="{FF2B5EF4-FFF2-40B4-BE49-F238E27FC236}">
                          <a16:creationId xmlns:a16="http://schemas.microsoft.com/office/drawing/2014/main" id="{1B8DC349-754B-4FB3-B335-60878317A2FD}"/>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1" y="21600"/>
                            <a:pt x="16200" y="10801"/>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352" name="Shape">
                    <a:extLst>
                      <a:ext uri="{FF2B5EF4-FFF2-40B4-BE49-F238E27FC236}">
                        <a16:creationId xmlns:a16="http://schemas.microsoft.com/office/drawing/2014/main" id="{D9CDBAD1-6D22-4266-BA03-7250E3B0730D}"/>
                      </a:ext>
                    </a:extLst>
                  </p:cNvPr>
                  <p:cNvSpPr/>
                  <p:nvPr/>
                </p:nvSpPr>
                <p:spPr>
                  <a:xfrm>
                    <a:off x="309686" y="0"/>
                    <a:ext cx="9433" cy="88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600" y="0"/>
                          <a:pt x="21600" y="0"/>
                          <a:pt x="21600" y="0"/>
                        </a:cubicBezTo>
                        <a:cubicBezTo>
                          <a:pt x="0" y="21600"/>
                          <a:pt x="0" y="21600"/>
                          <a:pt x="0" y="21600"/>
                        </a:cubicBezTo>
                        <a:cubicBezTo>
                          <a:pt x="0" y="21600"/>
                          <a:pt x="0" y="21600"/>
                          <a:pt x="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353" name="Shape">
                    <a:extLst>
                      <a:ext uri="{FF2B5EF4-FFF2-40B4-BE49-F238E27FC236}">
                        <a16:creationId xmlns:a16="http://schemas.microsoft.com/office/drawing/2014/main" id="{C75135AC-4D76-46A3-BC61-2BF5DE0C431F}"/>
                      </a:ext>
                    </a:extLst>
                  </p:cNvPr>
                  <p:cNvSpPr/>
                  <p:nvPr/>
                </p:nvSpPr>
                <p:spPr>
                  <a:xfrm>
                    <a:off x="299307" y="324318"/>
                    <a:ext cx="105655" cy="117235"/>
                  </a:xfrm>
                  <a:custGeom>
                    <a:avLst/>
                    <a:gdLst/>
                    <a:ahLst/>
                    <a:cxnLst>
                      <a:cxn ang="0">
                        <a:pos x="wd2" y="hd2"/>
                      </a:cxn>
                      <a:cxn ang="5400000">
                        <a:pos x="wd2" y="hd2"/>
                      </a:cxn>
                      <a:cxn ang="10800000">
                        <a:pos x="wd2" y="hd2"/>
                      </a:cxn>
                      <a:cxn ang="16200000">
                        <a:pos x="wd2" y="hd2"/>
                      </a:cxn>
                    </a:cxnLst>
                    <a:rect l="0" t="0" r="r" b="b"/>
                    <a:pathLst>
                      <a:path w="21600" h="21549" extrusionOk="0">
                        <a:moveTo>
                          <a:pt x="21600" y="2211"/>
                        </a:moveTo>
                        <a:cubicBezTo>
                          <a:pt x="20829" y="2417"/>
                          <a:pt x="20058" y="2211"/>
                          <a:pt x="19543" y="1594"/>
                        </a:cubicBezTo>
                        <a:cubicBezTo>
                          <a:pt x="19029" y="1594"/>
                          <a:pt x="18258" y="1800"/>
                          <a:pt x="17743" y="2006"/>
                        </a:cubicBezTo>
                        <a:cubicBezTo>
                          <a:pt x="17229" y="2211"/>
                          <a:pt x="16972" y="2623"/>
                          <a:pt x="16715" y="2829"/>
                        </a:cubicBezTo>
                        <a:cubicBezTo>
                          <a:pt x="16458" y="3240"/>
                          <a:pt x="15943" y="3446"/>
                          <a:pt x="15686" y="3446"/>
                        </a:cubicBezTo>
                        <a:cubicBezTo>
                          <a:pt x="15429" y="3446"/>
                          <a:pt x="15429" y="3446"/>
                          <a:pt x="15172" y="3240"/>
                        </a:cubicBezTo>
                        <a:cubicBezTo>
                          <a:pt x="14915" y="3240"/>
                          <a:pt x="12858" y="2829"/>
                          <a:pt x="12086" y="2829"/>
                        </a:cubicBezTo>
                        <a:cubicBezTo>
                          <a:pt x="11315" y="2829"/>
                          <a:pt x="9000" y="1594"/>
                          <a:pt x="8485" y="1183"/>
                        </a:cubicBezTo>
                        <a:cubicBezTo>
                          <a:pt x="8228" y="1183"/>
                          <a:pt x="7457" y="977"/>
                          <a:pt x="6942" y="977"/>
                        </a:cubicBezTo>
                        <a:cubicBezTo>
                          <a:pt x="6428" y="977"/>
                          <a:pt x="5914" y="977"/>
                          <a:pt x="5657" y="771"/>
                        </a:cubicBezTo>
                        <a:cubicBezTo>
                          <a:pt x="5657" y="771"/>
                          <a:pt x="5400" y="771"/>
                          <a:pt x="5400" y="771"/>
                        </a:cubicBezTo>
                        <a:cubicBezTo>
                          <a:pt x="5400" y="771"/>
                          <a:pt x="5400" y="771"/>
                          <a:pt x="5400" y="771"/>
                        </a:cubicBezTo>
                        <a:cubicBezTo>
                          <a:pt x="4885" y="566"/>
                          <a:pt x="4885" y="566"/>
                          <a:pt x="4885" y="566"/>
                        </a:cubicBezTo>
                        <a:cubicBezTo>
                          <a:pt x="4885" y="566"/>
                          <a:pt x="4628" y="566"/>
                          <a:pt x="4628" y="566"/>
                        </a:cubicBezTo>
                        <a:cubicBezTo>
                          <a:pt x="4371" y="360"/>
                          <a:pt x="4371" y="360"/>
                          <a:pt x="4371" y="360"/>
                        </a:cubicBezTo>
                        <a:cubicBezTo>
                          <a:pt x="4371" y="360"/>
                          <a:pt x="4371" y="360"/>
                          <a:pt x="4371" y="360"/>
                        </a:cubicBezTo>
                        <a:cubicBezTo>
                          <a:pt x="4371" y="360"/>
                          <a:pt x="4371" y="360"/>
                          <a:pt x="4371" y="360"/>
                        </a:cubicBezTo>
                        <a:cubicBezTo>
                          <a:pt x="4371" y="360"/>
                          <a:pt x="4114" y="360"/>
                          <a:pt x="4114" y="360"/>
                        </a:cubicBezTo>
                        <a:cubicBezTo>
                          <a:pt x="4114" y="360"/>
                          <a:pt x="3857" y="154"/>
                          <a:pt x="3857" y="154"/>
                        </a:cubicBezTo>
                        <a:cubicBezTo>
                          <a:pt x="3857" y="-51"/>
                          <a:pt x="3342" y="-51"/>
                          <a:pt x="2571" y="154"/>
                        </a:cubicBezTo>
                        <a:cubicBezTo>
                          <a:pt x="2057" y="154"/>
                          <a:pt x="771" y="771"/>
                          <a:pt x="771" y="977"/>
                        </a:cubicBezTo>
                        <a:cubicBezTo>
                          <a:pt x="514" y="1183"/>
                          <a:pt x="514" y="1183"/>
                          <a:pt x="514" y="1183"/>
                        </a:cubicBezTo>
                        <a:cubicBezTo>
                          <a:pt x="514" y="1183"/>
                          <a:pt x="514" y="1183"/>
                          <a:pt x="514" y="1183"/>
                        </a:cubicBezTo>
                        <a:cubicBezTo>
                          <a:pt x="1542" y="2006"/>
                          <a:pt x="1542" y="2006"/>
                          <a:pt x="1542" y="2006"/>
                        </a:cubicBezTo>
                        <a:cubicBezTo>
                          <a:pt x="1800" y="3651"/>
                          <a:pt x="1800" y="3651"/>
                          <a:pt x="1800" y="3651"/>
                        </a:cubicBezTo>
                        <a:cubicBezTo>
                          <a:pt x="3085" y="4474"/>
                          <a:pt x="3085" y="4474"/>
                          <a:pt x="3085" y="4474"/>
                        </a:cubicBezTo>
                        <a:cubicBezTo>
                          <a:pt x="3085" y="4680"/>
                          <a:pt x="3085" y="4680"/>
                          <a:pt x="3085" y="4680"/>
                        </a:cubicBezTo>
                        <a:cubicBezTo>
                          <a:pt x="3085" y="4680"/>
                          <a:pt x="3085" y="5708"/>
                          <a:pt x="3085" y="6737"/>
                        </a:cubicBezTo>
                        <a:cubicBezTo>
                          <a:pt x="2828" y="7766"/>
                          <a:pt x="1542" y="9000"/>
                          <a:pt x="771" y="9617"/>
                        </a:cubicBezTo>
                        <a:cubicBezTo>
                          <a:pt x="771" y="9617"/>
                          <a:pt x="771" y="9617"/>
                          <a:pt x="771" y="9617"/>
                        </a:cubicBezTo>
                        <a:cubicBezTo>
                          <a:pt x="771" y="9617"/>
                          <a:pt x="771" y="9617"/>
                          <a:pt x="771" y="9617"/>
                        </a:cubicBezTo>
                        <a:cubicBezTo>
                          <a:pt x="771" y="9617"/>
                          <a:pt x="771" y="9617"/>
                          <a:pt x="771" y="9617"/>
                        </a:cubicBezTo>
                        <a:cubicBezTo>
                          <a:pt x="771" y="9823"/>
                          <a:pt x="771" y="9823"/>
                          <a:pt x="771" y="9823"/>
                        </a:cubicBezTo>
                        <a:cubicBezTo>
                          <a:pt x="771" y="9823"/>
                          <a:pt x="771" y="9823"/>
                          <a:pt x="771" y="9823"/>
                        </a:cubicBezTo>
                        <a:cubicBezTo>
                          <a:pt x="771" y="9823"/>
                          <a:pt x="771" y="9823"/>
                          <a:pt x="771" y="9823"/>
                        </a:cubicBezTo>
                        <a:cubicBezTo>
                          <a:pt x="771" y="9823"/>
                          <a:pt x="771" y="9823"/>
                          <a:pt x="771" y="9823"/>
                        </a:cubicBezTo>
                        <a:cubicBezTo>
                          <a:pt x="771" y="9823"/>
                          <a:pt x="771" y="9823"/>
                          <a:pt x="771" y="10029"/>
                        </a:cubicBezTo>
                        <a:cubicBezTo>
                          <a:pt x="771" y="10029"/>
                          <a:pt x="771" y="10029"/>
                          <a:pt x="771" y="10029"/>
                        </a:cubicBezTo>
                        <a:cubicBezTo>
                          <a:pt x="514" y="10029"/>
                          <a:pt x="514" y="10029"/>
                          <a:pt x="514" y="10029"/>
                        </a:cubicBezTo>
                        <a:cubicBezTo>
                          <a:pt x="514" y="10234"/>
                          <a:pt x="514" y="10234"/>
                          <a:pt x="514" y="10234"/>
                        </a:cubicBezTo>
                        <a:cubicBezTo>
                          <a:pt x="514" y="10234"/>
                          <a:pt x="514" y="10234"/>
                          <a:pt x="514" y="10440"/>
                        </a:cubicBezTo>
                        <a:cubicBezTo>
                          <a:pt x="514" y="10440"/>
                          <a:pt x="257" y="10440"/>
                          <a:pt x="257" y="10440"/>
                        </a:cubicBezTo>
                        <a:cubicBezTo>
                          <a:pt x="1285" y="10852"/>
                          <a:pt x="2314" y="11264"/>
                          <a:pt x="2057" y="11675"/>
                        </a:cubicBezTo>
                        <a:cubicBezTo>
                          <a:pt x="2057" y="12292"/>
                          <a:pt x="1542" y="12292"/>
                          <a:pt x="1028" y="12498"/>
                        </a:cubicBezTo>
                        <a:cubicBezTo>
                          <a:pt x="257" y="12704"/>
                          <a:pt x="0" y="12704"/>
                          <a:pt x="0" y="13115"/>
                        </a:cubicBezTo>
                        <a:cubicBezTo>
                          <a:pt x="11058" y="17847"/>
                          <a:pt x="11058" y="17847"/>
                          <a:pt x="11058" y="17847"/>
                        </a:cubicBezTo>
                        <a:cubicBezTo>
                          <a:pt x="10801" y="19287"/>
                          <a:pt x="10801" y="19287"/>
                          <a:pt x="10801" y="19287"/>
                        </a:cubicBezTo>
                        <a:cubicBezTo>
                          <a:pt x="11058" y="19287"/>
                          <a:pt x="11315" y="19698"/>
                          <a:pt x="11829" y="19904"/>
                        </a:cubicBezTo>
                        <a:cubicBezTo>
                          <a:pt x="11829" y="19904"/>
                          <a:pt x="11829" y="19904"/>
                          <a:pt x="12086" y="19904"/>
                        </a:cubicBezTo>
                        <a:cubicBezTo>
                          <a:pt x="12086" y="19904"/>
                          <a:pt x="12343" y="20109"/>
                          <a:pt x="12343" y="20109"/>
                        </a:cubicBezTo>
                        <a:cubicBezTo>
                          <a:pt x="12343" y="20109"/>
                          <a:pt x="12343" y="20109"/>
                          <a:pt x="12601" y="20315"/>
                        </a:cubicBezTo>
                        <a:cubicBezTo>
                          <a:pt x="12601" y="20315"/>
                          <a:pt x="12858" y="20315"/>
                          <a:pt x="12858" y="20521"/>
                        </a:cubicBezTo>
                        <a:cubicBezTo>
                          <a:pt x="12858" y="20521"/>
                          <a:pt x="13115" y="20521"/>
                          <a:pt x="13115" y="20521"/>
                        </a:cubicBezTo>
                        <a:cubicBezTo>
                          <a:pt x="13372" y="20727"/>
                          <a:pt x="13372" y="20727"/>
                          <a:pt x="13629" y="20727"/>
                        </a:cubicBezTo>
                        <a:cubicBezTo>
                          <a:pt x="13629" y="20932"/>
                          <a:pt x="13629" y="20932"/>
                          <a:pt x="13886" y="20932"/>
                        </a:cubicBezTo>
                        <a:cubicBezTo>
                          <a:pt x="13886" y="20932"/>
                          <a:pt x="14143" y="21138"/>
                          <a:pt x="14143" y="21138"/>
                        </a:cubicBezTo>
                        <a:cubicBezTo>
                          <a:pt x="14143" y="21138"/>
                          <a:pt x="14401" y="21344"/>
                          <a:pt x="14401" y="21344"/>
                        </a:cubicBezTo>
                        <a:cubicBezTo>
                          <a:pt x="14658" y="21344"/>
                          <a:pt x="14658" y="21549"/>
                          <a:pt x="14915" y="21549"/>
                        </a:cubicBezTo>
                        <a:cubicBezTo>
                          <a:pt x="14915" y="21549"/>
                          <a:pt x="14915" y="21549"/>
                          <a:pt x="14915" y="21549"/>
                        </a:cubicBezTo>
                        <a:cubicBezTo>
                          <a:pt x="15943" y="19698"/>
                          <a:pt x="17229" y="17435"/>
                          <a:pt x="17486" y="17024"/>
                        </a:cubicBezTo>
                        <a:cubicBezTo>
                          <a:pt x="18001" y="16407"/>
                          <a:pt x="18515" y="16201"/>
                          <a:pt x="18772" y="15995"/>
                        </a:cubicBezTo>
                        <a:cubicBezTo>
                          <a:pt x="19029" y="15995"/>
                          <a:pt x="19286" y="15789"/>
                          <a:pt x="19543" y="15789"/>
                        </a:cubicBezTo>
                        <a:cubicBezTo>
                          <a:pt x="19801" y="15378"/>
                          <a:pt x="20058" y="15378"/>
                          <a:pt x="20315" y="15378"/>
                        </a:cubicBezTo>
                        <a:cubicBezTo>
                          <a:pt x="20572" y="15378"/>
                          <a:pt x="20572" y="15378"/>
                          <a:pt x="20572" y="15378"/>
                        </a:cubicBezTo>
                        <a:cubicBezTo>
                          <a:pt x="20572" y="15378"/>
                          <a:pt x="20572" y="15378"/>
                          <a:pt x="20572" y="15378"/>
                        </a:cubicBezTo>
                        <a:cubicBezTo>
                          <a:pt x="20572" y="15378"/>
                          <a:pt x="20829" y="15172"/>
                          <a:pt x="21086" y="14967"/>
                        </a:cubicBezTo>
                        <a:cubicBezTo>
                          <a:pt x="21086" y="14967"/>
                          <a:pt x="21086" y="14967"/>
                          <a:pt x="21086" y="14761"/>
                        </a:cubicBezTo>
                        <a:cubicBezTo>
                          <a:pt x="19801" y="13115"/>
                          <a:pt x="19801" y="13115"/>
                          <a:pt x="19801" y="13115"/>
                        </a:cubicBezTo>
                        <a:cubicBezTo>
                          <a:pt x="19543" y="4680"/>
                          <a:pt x="19543" y="4680"/>
                          <a:pt x="19543" y="4680"/>
                        </a:cubicBezTo>
                        <a:cubicBezTo>
                          <a:pt x="21086" y="2829"/>
                          <a:pt x="21086" y="2829"/>
                          <a:pt x="21086" y="2829"/>
                        </a:cubicBezTo>
                        <a:cubicBezTo>
                          <a:pt x="21600" y="2211"/>
                          <a:pt x="21600" y="2211"/>
                          <a:pt x="21600" y="2211"/>
                        </a:cubicBezTo>
                        <a:cubicBezTo>
                          <a:pt x="21600" y="2211"/>
                          <a:pt x="21600" y="2211"/>
                          <a:pt x="21600" y="2211"/>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354" name="Triangle">
                    <a:extLst>
                      <a:ext uri="{FF2B5EF4-FFF2-40B4-BE49-F238E27FC236}">
                        <a16:creationId xmlns:a16="http://schemas.microsoft.com/office/drawing/2014/main" id="{471E51F4-BC65-404C-AFEF-056437E5142B}"/>
                      </a:ext>
                    </a:extLst>
                  </p:cNvPr>
                  <p:cNvSpPr/>
                  <p:nvPr/>
                </p:nvSpPr>
                <p:spPr>
                  <a:xfrm>
                    <a:off x="394555" y="336755"/>
                    <a:ext cx="10412" cy="129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6200" y="5890"/>
                        </a:lnTo>
                        <a:lnTo>
                          <a:pt x="0" y="21600"/>
                        </a:ln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355" name="Triangle">
                    <a:extLst>
                      <a:ext uri="{FF2B5EF4-FFF2-40B4-BE49-F238E27FC236}">
                        <a16:creationId xmlns:a16="http://schemas.microsoft.com/office/drawing/2014/main" id="{B9D486EF-8A6D-4DFB-8B9B-583D9F4C3A19}"/>
                      </a:ext>
                    </a:extLst>
                  </p:cNvPr>
                  <p:cNvGrpSpPr/>
                  <p:nvPr/>
                </p:nvGrpSpPr>
                <p:grpSpPr>
                  <a:xfrm>
                    <a:off x="394524" y="395137"/>
                    <a:ext cx="9436" cy="9098"/>
                    <a:chOff x="0" y="-1"/>
                    <a:chExt cx="9434" cy="9096"/>
                  </a:xfrm>
                </p:grpSpPr>
                <p:sp>
                  <p:nvSpPr>
                    <p:cNvPr id="1479" name="Line">
                      <a:extLst>
                        <a:ext uri="{FF2B5EF4-FFF2-40B4-BE49-F238E27FC236}">
                          <a16:creationId xmlns:a16="http://schemas.microsoft.com/office/drawing/2014/main" id="{A4AC8BCF-7F81-4D6D-851D-26D8A348B019}"/>
                        </a:ext>
                      </a:extLst>
                    </p:cNvPr>
                    <p:cNvSpPr/>
                    <p:nvPr/>
                  </p:nvSpPr>
                  <p:spPr>
                    <a:xfrm flipH="1" flipV="1">
                      <a:off x="0" y="0"/>
                      <a:ext cx="9434" cy="9095"/>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480" name="Line">
                      <a:extLst>
                        <a:ext uri="{FF2B5EF4-FFF2-40B4-BE49-F238E27FC236}">
                          <a16:creationId xmlns:a16="http://schemas.microsoft.com/office/drawing/2014/main" id="{09196AD4-67AA-480E-B3FF-054B150D836B}"/>
                        </a:ext>
                      </a:extLst>
                    </p:cNvPr>
                    <p:cNvSpPr/>
                    <p:nvPr/>
                  </p:nvSpPr>
                  <p:spPr>
                    <a:xfrm>
                      <a:off x="0" y="-1"/>
                      <a:ext cx="9433" cy="9095"/>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sp>
                <p:nvSpPr>
                  <p:cNvPr id="1356" name="Shape">
                    <a:extLst>
                      <a:ext uri="{FF2B5EF4-FFF2-40B4-BE49-F238E27FC236}">
                        <a16:creationId xmlns:a16="http://schemas.microsoft.com/office/drawing/2014/main" id="{D525A148-57CE-4D07-8E05-C8793825EECC}"/>
                      </a:ext>
                    </a:extLst>
                  </p:cNvPr>
                  <p:cNvSpPr/>
                  <p:nvPr/>
                </p:nvSpPr>
                <p:spPr>
                  <a:xfrm>
                    <a:off x="320095" y="323733"/>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21600"/>
                          <a:pt x="21600" y="21600"/>
                          <a:pt x="21600" y="21600"/>
                        </a:cubicBezTo>
                        <a:cubicBezTo>
                          <a:pt x="21600" y="21600"/>
                          <a:pt x="21600" y="21600"/>
                          <a:pt x="21600" y="21600"/>
                        </a:cubicBezTo>
                        <a:cubicBezTo>
                          <a:pt x="21600" y="21600"/>
                          <a:pt x="10800" y="21600"/>
                          <a:pt x="10800" y="0"/>
                        </a:cubicBezTo>
                        <a:cubicBezTo>
                          <a:pt x="0" y="0"/>
                          <a:pt x="0" y="0"/>
                          <a:pt x="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357" name="Shape">
                    <a:extLst>
                      <a:ext uri="{FF2B5EF4-FFF2-40B4-BE49-F238E27FC236}">
                        <a16:creationId xmlns:a16="http://schemas.microsoft.com/office/drawing/2014/main" id="{8F618A3A-EFC7-43D5-BBE8-02F423C23E24}"/>
                      </a:ext>
                    </a:extLst>
                  </p:cNvPr>
                  <p:cNvGrpSpPr/>
                  <p:nvPr/>
                </p:nvGrpSpPr>
                <p:grpSpPr>
                  <a:xfrm>
                    <a:off x="297715" y="326933"/>
                    <a:ext cx="9435" cy="7207"/>
                    <a:chOff x="0" y="0"/>
                    <a:chExt cx="9434" cy="7206"/>
                  </a:xfrm>
                </p:grpSpPr>
                <p:sp>
                  <p:nvSpPr>
                    <p:cNvPr id="1477" name="Line">
                      <a:extLst>
                        <a:ext uri="{FF2B5EF4-FFF2-40B4-BE49-F238E27FC236}">
                          <a16:creationId xmlns:a16="http://schemas.microsoft.com/office/drawing/2014/main" id="{338E6478-DCD5-428A-AF05-7479CBFCF7CD}"/>
                        </a:ext>
                      </a:extLst>
                    </p:cNvPr>
                    <p:cNvSpPr/>
                    <p:nvPr/>
                  </p:nvSpPr>
                  <p:spPr>
                    <a:xfrm flipH="1">
                      <a:off x="0" y="0"/>
                      <a:ext cx="9434"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478" name="Line">
                      <a:extLst>
                        <a:ext uri="{FF2B5EF4-FFF2-40B4-BE49-F238E27FC236}">
                          <a16:creationId xmlns:a16="http://schemas.microsoft.com/office/drawing/2014/main" id="{4FE8CC26-AB31-4124-BC7F-C9491D09FA0B}"/>
                        </a:ext>
                      </a:extLst>
                    </p:cNvPr>
                    <p:cNvSpPr/>
                    <p:nvPr/>
                  </p:nvSpPr>
                  <p:spPr>
                    <a:xfrm flipV="1">
                      <a:off x="0" y="0"/>
                      <a:ext cx="9433"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sp>
                <p:nvSpPr>
                  <p:cNvPr id="1358" name="Shape">
                    <a:extLst>
                      <a:ext uri="{FF2B5EF4-FFF2-40B4-BE49-F238E27FC236}">
                        <a16:creationId xmlns:a16="http://schemas.microsoft.com/office/drawing/2014/main" id="{6EDB87CB-7C6E-4207-B981-B805CFBE017A}"/>
                      </a:ext>
                    </a:extLst>
                  </p:cNvPr>
                  <p:cNvSpPr/>
                  <p:nvPr/>
                </p:nvSpPr>
                <p:spPr>
                  <a:xfrm>
                    <a:off x="317493" y="322776"/>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21600"/>
                          <a:pt x="21600" y="21600"/>
                          <a:pt x="21600" y="21600"/>
                        </a:cubicBezTo>
                        <a:cubicBezTo>
                          <a:pt x="21600" y="21600"/>
                          <a:pt x="0" y="0"/>
                          <a:pt x="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359" name="Shape">
                    <a:extLst>
                      <a:ext uri="{FF2B5EF4-FFF2-40B4-BE49-F238E27FC236}">
                        <a16:creationId xmlns:a16="http://schemas.microsoft.com/office/drawing/2014/main" id="{69178CFC-01BF-4E6D-B93A-522C98038FD7}"/>
                      </a:ext>
                    </a:extLst>
                  </p:cNvPr>
                  <p:cNvSpPr/>
                  <p:nvPr/>
                </p:nvSpPr>
                <p:spPr>
                  <a:xfrm>
                    <a:off x="239451" y="334363"/>
                    <a:ext cx="70269" cy="65084"/>
                  </a:xfrm>
                  <a:custGeom>
                    <a:avLst/>
                    <a:gdLst/>
                    <a:ahLst/>
                    <a:cxnLst>
                      <a:cxn ang="0">
                        <a:pos x="wd2" y="hd2"/>
                      </a:cxn>
                      <a:cxn ang="5400000">
                        <a:pos x="wd2" y="hd2"/>
                      </a:cxn>
                      <a:cxn ang="10800000">
                        <a:pos x="wd2" y="hd2"/>
                      </a:cxn>
                      <a:cxn ang="16200000">
                        <a:pos x="wd2" y="hd2"/>
                      </a:cxn>
                    </a:cxnLst>
                    <a:rect l="0" t="0" r="r" b="b"/>
                    <a:pathLst>
                      <a:path w="21600" h="21600" extrusionOk="0">
                        <a:moveTo>
                          <a:pt x="18128" y="0"/>
                        </a:moveTo>
                        <a:cubicBezTo>
                          <a:pt x="18128" y="366"/>
                          <a:pt x="17742" y="366"/>
                          <a:pt x="17357" y="732"/>
                        </a:cubicBezTo>
                        <a:cubicBezTo>
                          <a:pt x="17357" y="732"/>
                          <a:pt x="17357" y="1464"/>
                          <a:pt x="15428" y="1464"/>
                        </a:cubicBezTo>
                        <a:cubicBezTo>
                          <a:pt x="15042" y="1464"/>
                          <a:pt x="14271" y="1464"/>
                          <a:pt x="13885" y="1098"/>
                        </a:cubicBezTo>
                        <a:cubicBezTo>
                          <a:pt x="13885" y="1098"/>
                          <a:pt x="13499" y="1098"/>
                          <a:pt x="13499" y="1098"/>
                        </a:cubicBezTo>
                        <a:cubicBezTo>
                          <a:pt x="13499" y="1098"/>
                          <a:pt x="13499" y="1098"/>
                          <a:pt x="13114" y="1098"/>
                        </a:cubicBezTo>
                        <a:cubicBezTo>
                          <a:pt x="12728" y="1464"/>
                          <a:pt x="11571" y="1830"/>
                          <a:pt x="11571" y="2196"/>
                        </a:cubicBezTo>
                        <a:cubicBezTo>
                          <a:pt x="11185" y="2196"/>
                          <a:pt x="10800" y="2562"/>
                          <a:pt x="10800" y="2562"/>
                        </a:cubicBezTo>
                        <a:cubicBezTo>
                          <a:pt x="10028" y="2562"/>
                          <a:pt x="9642" y="2196"/>
                          <a:pt x="9257" y="1830"/>
                        </a:cubicBezTo>
                        <a:cubicBezTo>
                          <a:pt x="8871" y="1830"/>
                          <a:pt x="8485" y="1464"/>
                          <a:pt x="8100" y="1464"/>
                        </a:cubicBezTo>
                        <a:cubicBezTo>
                          <a:pt x="8100" y="1464"/>
                          <a:pt x="7714" y="1464"/>
                          <a:pt x="7714" y="1464"/>
                        </a:cubicBezTo>
                        <a:cubicBezTo>
                          <a:pt x="7714" y="1464"/>
                          <a:pt x="7714" y="1464"/>
                          <a:pt x="7328" y="1464"/>
                        </a:cubicBezTo>
                        <a:cubicBezTo>
                          <a:pt x="7328" y="1464"/>
                          <a:pt x="6942" y="1830"/>
                          <a:pt x="6942" y="1830"/>
                        </a:cubicBezTo>
                        <a:cubicBezTo>
                          <a:pt x="6942" y="1830"/>
                          <a:pt x="6942" y="1830"/>
                          <a:pt x="6557" y="1830"/>
                        </a:cubicBezTo>
                        <a:cubicBezTo>
                          <a:pt x="6171" y="1830"/>
                          <a:pt x="5785" y="2196"/>
                          <a:pt x="5399" y="2196"/>
                        </a:cubicBezTo>
                        <a:cubicBezTo>
                          <a:pt x="5399" y="2928"/>
                          <a:pt x="5399" y="4393"/>
                          <a:pt x="5399" y="5125"/>
                        </a:cubicBezTo>
                        <a:cubicBezTo>
                          <a:pt x="5399" y="5491"/>
                          <a:pt x="5399" y="5491"/>
                          <a:pt x="5785" y="5857"/>
                        </a:cubicBezTo>
                        <a:cubicBezTo>
                          <a:pt x="6171" y="5857"/>
                          <a:pt x="6557" y="6589"/>
                          <a:pt x="6557" y="7322"/>
                        </a:cubicBezTo>
                        <a:cubicBezTo>
                          <a:pt x="6557" y="8054"/>
                          <a:pt x="6171" y="8420"/>
                          <a:pt x="5785" y="9152"/>
                        </a:cubicBezTo>
                        <a:cubicBezTo>
                          <a:pt x="5785" y="9152"/>
                          <a:pt x="5399" y="9518"/>
                          <a:pt x="5399" y="9518"/>
                        </a:cubicBezTo>
                        <a:cubicBezTo>
                          <a:pt x="5399" y="10616"/>
                          <a:pt x="3857" y="10983"/>
                          <a:pt x="3085" y="11349"/>
                        </a:cubicBezTo>
                        <a:cubicBezTo>
                          <a:pt x="3085" y="11349"/>
                          <a:pt x="2699" y="11715"/>
                          <a:pt x="2699" y="12081"/>
                        </a:cubicBezTo>
                        <a:cubicBezTo>
                          <a:pt x="2314" y="12447"/>
                          <a:pt x="2314" y="12813"/>
                          <a:pt x="1542" y="13545"/>
                        </a:cubicBezTo>
                        <a:cubicBezTo>
                          <a:pt x="1542" y="13545"/>
                          <a:pt x="1542" y="13911"/>
                          <a:pt x="1157" y="14644"/>
                        </a:cubicBezTo>
                        <a:cubicBezTo>
                          <a:pt x="1157" y="15010"/>
                          <a:pt x="1157" y="15376"/>
                          <a:pt x="771" y="16108"/>
                        </a:cubicBezTo>
                        <a:cubicBezTo>
                          <a:pt x="385" y="16840"/>
                          <a:pt x="0" y="18305"/>
                          <a:pt x="0" y="19403"/>
                        </a:cubicBezTo>
                        <a:cubicBezTo>
                          <a:pt x="0" y="19403"/>
                          <a:pt x="0" y="19769"/>
                          <a:pt x="0" y="20135"/>
                        </a:cubicBezTo>
                        <a:cubicBezTo>
                          <a:pt x="0" y="20501"/>
                          <a:pt x="0" y="20501"/>
                          <a:pt x="0" y="20501"/>
                        </a:cubicBezTo>
                        <a:cubicBezTo>
                          <a:pt x="0" y="20867"/>
                          <a:pt x="0" y="21233"/>
                          <a:pt x="0" y="21233"/>
                        </a:cubicBezTo>
                        <a:cubicBezTo>
                          <a:pt x="0" y="21233"/>
                          <a:pt x="0" y="21600"/>
                          <a:pt x="0" y="21600"/>
                        </a:cubicBezTo>
                        <a:cubicBezTo>
                          <a:pt x="0" y="21600"/>
                          <a:pt x="0" y="21600"/>
                          <a:pt x="0" y="21600"/>
                        </a:cubicBezTo>
                        <a:cubicBezTo>
                          <a:pt x="0" y="21600"/>
                          <a:pt x="0" y="21600"/>
                          <a:pt x="0" y="21600"/>
                        </a:cubicBezTo>
                        <a:cubicBezTo>
                          <a:pt x="0" y="21233"/>
                          <a:pt x="385" y="21233"/>
                          <a:pt x="385" y="21233"/>
                        </a:cubicBezTo>
                        <a:cubicBezTo>
                          <a:pt x="771" y="21233"/>
                          <a:pt x="771" y="20867"/>
                          <a:pt x="2314" y="20867"/>
                        </a:cubicBezTo>
                        <a:cubicBezTo>
                          <a:pt x="2314" y="20501"/>
                          <a:pt x="2314" y="20501"/>
                          <a:pt x="2314" y="20501"/>
                        </a:cubicBezTo>
                        <a:cubicBezTo>
                          <a:pt x="3085" y="20501"/>
                          <a:pt x="3085" y="20501"/>
                          <a:pt x="3085" y="20501"/>
                        </a:cubicBezTo>
                        <a:cubicBezTo>
                          <a:pt x="3857" y="20135"/>
                          <a:pt x="3857" y="20135"/>
                          <a:pt x="3857" y="20135"/>
                        </a:cubicBezTo>
                        <a:cubicBezTo>
                          <a:pt x="3857" y="20135"/>
                          <a:pt x="3857" y="20135"/>
                          <a:pt x="3857" y="20135"/>
                        </a:cubicBezTo>
                        <a:cubicBezTo>
                          <a:pt x="3857" y="20135"/>
                          <a:pt x="3857" y="20135"/>
                          <a:pt x="3857" y="20135"/>
                        </a:cubicBezTo>
                        <a:cubicBezTo>
                          <a:pt x="3857" y="20135"/>
                          <a:pt x="4242" y="20135"/>
                          <a:pt x="4242" y="20135"/>
                        </a:cubicBezTo>
                        <a:cubicBezTo>
                          <a:pt x="4242" y="20135"/>
                          <a:pt x="4628" y="20135"/>
                          <a:pt x="4628" y="20135"/>
                        </a:cubicBezTo>
                        <a:cubicBezTo>
                          <a:pt x="4628" y="20135"/>
                          <a:pt x="4628" y="20135"/>
                          <a:pt x="4628" y="20135"/>
                        </a:cubicBezTo>
                        <a:cubicBezTo>
                          <a:pt x="4628" y="20135"/>
                          <a:pt x="5014" y="20135"/>
                          <a:pt x="5014" y="20135"/>
                        </a:cubicBezTo>
                        <a:cubicBezTo>
                          <a:pt x="5014" y="20135"/>
                          <a:pt x="5014" y="19769"/>
                          <a:pt x="5014" y="19769"/>
                        </a:cubicBezTo>
                        <a:cubicBezTo>
                          <a:pt x="5399" y="19769"/>
                          <a:pt x="5399" y="19769"/>
                          <a:pt x="5399" y="19769"/>
                        </a:cubicBezTo>
                        <a:cubicBezTo>
                          <a:pt x="8485" y="19769"/>
                          <a:pt x="8485" y="19769"/>
                          <a:pt x="8485" y="19769"/>
                        </a:cubicBezTo>
                        <a:cubicBezTo>
                          <a:pt x="8871" y="17938"/>
                          <a:pt x="10414" y="15742"/>
                          <a:pt x="11957" y="15010"/>
                        </a:cubicBezTo>
                        <a:cubicBezTo>
                          <a:pt x="13499" y="14644"/>
                          <a:pt x="15428" y="14644"/>
                          <a:pt x="17357" y="15010"/>
                        </a:cubicBezTo>
                        <a:cubicBezTo>
                          <a:pt x="17357" y="15010"/>
                          <a:pt x="17357" y="15010"/>
                          <a:pt x="17742" y="15010"/>
                        </a:cubicBezTo>
                        <a:cubicBezTo>
                          <a:pt x="17742" y="15010"/>
                          <a:pt x="17742" y="15010"/>
                          <a:pt x="17742" y="15010"/>
                        </a:cubicBezTo>
                        <a:cubicBezTo>
                          <a:pt x="17742" y="14644"/>
                          <a:pt x="17742" y="14644"/>
                          <a:pt x="17742" y="14644"/>
                        </a:cubicBezTo>
                        <a:cubicBezTo>
                          <a:pt x="17742" y="14644"/>
                          <a:pt x="17742" y="14277"/>
                          <a:pt x="17742" y="14277"/>
                        </a:cubicBezTo>
                        <a:cubicBezTo>
                          <a:pt x="17742" y="14277"/>
                          <a:pt x="18128" y="14277"/>
                          <a:pt x="18128" y="14277"/>
                        </a:cubicBezTo>
                        <a:cubicBezTo>
                          <a:pt x="18128" y="13911"/>
                          <a:pt x="18128" y="13911"/>
                          <a:pt x="18128" y="13911"/>
                        </a:cubicBezTo>
                        <a:cubicBezTo>
                          <a:pt x="18128" y="13911"/>
                          <a:pt x="18128" y="13911"/>
                          <a:pt x="18128" y="13911"/>
                        </a:cubicBezTo>
                        <a:cubicBezTo>
                          <a:pt x="18128" y="13911"/>
                          <a:pt x="18128" y="13545"/>
                          <a:pt x="18128" y="13545"/>
                        </a:cubicBezTo>
                        <a:cubicBezTo>
                          <a:pt x="18128" y="13545"/>
                          <a:pt x="18128" y="13545"/>
                          <a:pt x="18514" y="13545"/>
                        </a:cubicBezTo>
                        <a:cubicBezTo>
                          <a:pt x="18514" y="13545"/>
                          <a:pt x="18514" y="13545"/>
                          <a:pt x="18514" y="13545"/>
                        </a:cubicBezTo>
                        <a:cubicBezTo>
                          <a:pt x="18514" y="13179"/>
                          <a:pt x="18514" y="13179"/>
                          <a:pt x="18514" y="13179"/>
                        </a:cubicBezTo>
                        <a:cubicBezTo>
                          <a:pt x="18514" y="13179"/>
                          <a:pt x="18514" y="13179"/>
                          <a:pt x="18514" y="13179"/>
                        </a:cubicBezTo>
                        <a:cubicBezTo>
                          <a:pt x="18514" y="13179"/>
                          <a:pt x="18514" y="13179"/>
                          <a:pt x="18514" y="13179"/>
                        </a:cubicBezTo>
                        <a:cubicBezTo>
                          <a:pt x="18514" y="13179"/>
                          <a:pt x="18514" y="13179"/>
                          <a:pt x="18514" y="13179"/>
                        </a:cubicBezTo>
                        <a:cubicBezTo>
                          <a:pt x="18514" y="13179"/>
                          <a:pt x="18900" y="12813"/>
                          <a:pt x="18900" y="12813"/>
                        </a:cubicBezTo>
                        <a:cubicBezTo>
                          <a:pt x="19671" y="12081"/>
                          <a:pt x="21214" y="9884"/>
                          <a:pt x="21600" y="8420"/>
                        </a:cubicBezTo>
                        <a:cubicBezTo>
                          <a:pt x="21600" y="8054"/>
                          <a:pt x="21600" y="8054"/>
                          <a:pt x="21600" y="7688"/>
                        </a:cubicBezTo>
                        <a:cubicBezTo>
                          <a:pt x="21600" y="6589"/>
                          <a:pt x="21600" y="5857"/>
                          <a:pt x="21600" y="5491"/>
                        </a:cubicBezTo>
                        <a:cubicBezTo>
                          <a:pt x="20057" y="4027"/>
                          <a:pt x="20057" y="4027"/>
                          <a:pt x="20057" y="4027"/>
                        </a:cubicBezTo>
                        <a:cubicBezTo>
                          <a:pt x="19285" y="1098"/>
                          <a:pt x="19285" y="1098"/>
                          <a:pt x="19285" y="1098"/>
                        </a:cubicBezTo>
                        <a:cubicBezTo>
                          <a:pt x="18128" y="0"/>
                          <a:pt x="18128" y="0"/>
                          <a:pt x="18128" y="0"/>
                        </a:cubicBezTo>
                        <a:cubicBezTo>
                          <a:pt x="18128" y="0"/>
                          <a:pt x="18128" y="0"/>
                          <a:pt x="18128"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360" name="Shape">
                    <a:extLst>
                      <a:ext uri="{FF2B5EF4-FFF2-40B4-BE49-F238E27FC236}">
                        <a16:creationId xmlns:a16="http://schemas.microsoft.com/office/drawing/2014/main" id="{DD8A3845-E28B-4D26-975B-F8B1C9DA8F66}"/>
                      </a:ext>
                    </a:extLst>
                  </p:cNvPr>
                  <p:cNvSpPr/>
                  <p:nvPr/>
                </p:nvSpPr>
                <p:spPr>
                  <a:xfrm>
                    <a:off x="239159" y="393600"/>
                    <a:ext cx="9435" cy="88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4320" y="0"/>
                          <a:pt x="4320" y="21600"/>
                          <a:pt x="0" y="21600"/>
                        </a:cubicBezTo>
                        <a:cubicBezTo>
                          <a:pt x="4320" y="21600"/>
                          <a:pt x="12960" y="0"/>
                          <a:pt x="2160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361" name="Shape">
                    <a:extLst>
                      <a:ext uri="{FF2B5EF4-FFF2-40B4-BE49-F238E27FC236}">
                        <a16:creationId xmlns:a16="http://schemas.microsoft.com/office/drawing/2014/main" id="{6D5B2B55-685E-422A-B052-BA13704AF1B3}"/>
                      </a:ext>
                    </a:extLst>
                  </p:cNvPr>
                  <p:cNvGrpSpPr/>
                  <p:nvPr/>
                </p:nvGrpSpPr>
                <p:grpSpPr>
                  <a:xfrm>
                    <a:off x="235256" y="394557"/>
                    <a:ext cx="9437" cy="8822"/>
                    <a:chOff x="0" y="0"/>
                    <a:chExt cx="9435" cy="8820"/>
                  </a:xfrm>
                </p:grpSpPr>
                <p:sp>
                  <p:nvSpPr>
                    <p:cNvPr id="1475" name="Line">
                      <a:extLst>
                        <a:ext uri="{FF2B5EF4-FFF2-40B4-BE49-F238E27FC236}">
                          <a16:creationId xmlns:a16="http://schemas.microsoft.com/office/drawing/2014/main" id="{2D06816E-3868-43C8-84AC-399641C111A5}"/>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0"/>
                            <a:pt x="2160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476" name="Line">
                      <a:extLst>
                        <a:ext uri="{FF2B5EF4-FFF2-40B4-BE49-F238E27FC236}">
                          <a16:creationId xmlns:a16="http://schemas.microsoft.com/office/drawing/2014/main" id="{1B7179E5-ACDD-4E87-BB49-A41605D92477}"/>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0" y="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362" name="Shape">
                    <a:extLst>
                      <a:ext uri="{FF2B5EF4-FFF2-40B4-BE49-F238E27FC236}">
                        <a16:creationId xmlns:a16="http://schemas.microsoft.com/office/drawing/2014/main" id="{481407B7-C30D-4867-BFF7-98405A9394D7}"/>
                      </a:ext>
                    </a:extLst>
                  </p:cNvPr>
                  <p:cNvSpPr/>
                  <p:nvPr/>
                </p:nvSpPr>
                <p:spPr>
                  <a:xfrm>
                    <a:off x="246447" y="391208"/>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0" y="21600"/>
                          <a:pt x="0" y="21600"/>
                          <a:pt x="0" y="21600"/>
                        </a:cubicBezTo>
                        <a:cubicBezTo>
                          <a:pt x="0" y="21600"/>
                          <a:pt x="10801" y="21600"/>
                          <a:pt x="10801" y="0"/>
                        </a:cubicBezTo>
                        <a:cubicBezTo>
                          <a:pt x="10801" y="0"/>
                          <a:pt x="21600" y="0"/>
                          <a:pt x="2160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363" name="Shape">
                    <a:extLst>
                      <a:ext uri="{FF2B5EF4-FFF2-40B4-BE49-F238E27FC236}">
                        <a16:creationId xmlns:a16="http://schemas.microsoft.com/office/drawing/2014/main" id="{719037CB-47AC-4B66-9BF6-7E841816B9C8}"/>
                      </a:ext>
                    </a:extLst>
                  </p:cNvPr>
                  <p:cNvSpPr/>
                  <p:nvPr/>
                </p:nvSpPr>
                <p:spPr>
                  <a:xfrm>
                    <a:off x="254775" y="336653"/>
                    <a:ext cx="9434" cy="88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0" y="21600"/>
                          <a:pt x="0" y="21600"/>
                        </a:cubicBezTo>
                        <a:cubicBezTo>
                          <a:pt x="7200" y="21600"/>
                          <a:pt x="14400" y="0"/>
                          <a:pt x="21600" y="0"/>
                        </a:cubicBezTo>
                        <a:cubicBezTo>
                          <a:pt x="14400" y="0"/>
                          <a:pt x="7200" y="21600"/>
                          <a:pt x="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364" name="Shape">
                    <a:extLst>
                      <a:ext uri="{FF2B5EF4-FFF2-40B4-BE49-F238E27FC236}">
                        <a16:creationId xmlns:a16="http://schemas.microsoft.com/office/drawing/2014/main" id="{DB7D8C3B-40FA-47F1-8B92-D439EEB7E4CA}"/>
                      </a:ext>
                    </a:extLst>
                  </p:cNvPr>
                  <p:cNvGrpSpPr/>
                  <p:nvPr/>
                </p:nvGrpSpPr>
                <p:grpSpPr>
                  <a:xfrm>
                    <a:off x="258678" y="336025"/>
                    <a:ext cx="9436" cy="7207"/>
                    <a:chOff x="0" y="0"/>
                    <a:chExt cx="9435" cy="7206"/>
                  </a:xfrm>
                </p:grpSpPr>
                <p:sp>
                  <p:nvSpPr>
                    <p:cNvPr id="1473" name="Line">
                      <a:extLst>
                        <a:ext uri="{FF2B5EF4-FFF2-40B4-BE49-F238E27FC236}">
                          <a16:creationId xmlns:a16="http://schemas.microsoft.com/office/drawing/2014/main" id="{59F572B0-98FF-4E10-9273-30309F6FDC3A}"/>
                        </a:ext>
                      </a:extLst>
                    </p:cNvPr>
                    <p:cNvSpPr/>
                    <p:nvPr/>
                  </p:nvSpPr>
                  <p:spPr>
                    <a:xfrm flipV="1">
                      <a:off x="0" y="0"/>
                      <a:ext cx="9434"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474" name="Line">
                      <a:extLst>
                        <a:ext uri="{FF2B5EF4-FFF2-40B4-BE49-F238E27FC236}">
                          <a16:creationId xmlns:a16="http://schemas.microsoft.com/office/drawing/2014/main" id="{C0F18372-C66D-4F96-9C96-6D93AE39CAA9}"/>
                        </a:ext>
                      </a:extLst>
                    </p:cNvPr>
                    <p:cNvSpPr/>
                    <p:nvPr/>
                  </p:nvSpPr>
                  <p:spPr>
                    <a:xfrm flipH="1">
                      <a:off x="0"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sp>
                <p:nvSpPr>
                  <p:cNvPr id="1365" name="Shape">
                    <a:extLst>
                      <a:ext uri="{FF2B5EF4-FFF2-40B4-BE49-F238E27FC236}">
                        <a16:creationId xmlns:a16="http://schemas.microsoft.com/office/drawing/2014/main" id="{2EF63C79-18E2-4255-A103-E706F5B08801}"/>
                      </a:ext>
                    </a:extLst>
                  </p:cNvPr>
                  <p:cNvSpPr/>
                  <p:nvPr/>
                </p:nvSpPr>
                <p:spPr>
                  <a:xfrm>
                    <a:off x="431511" y="541572"/>
                    <a:ext cx="95772" cy="170842"/>
                  </a:xfrm>
                  <a:custGeom>
                    <a:avLst/>
                    <a:gdLst/>
                    <a:ahLst/>
                    <a:cxnLst>
                      <a:cxn ang="0">
                        <a:pos x="wd2" y="hd2"/>
                      </a:cxn>
                      <a:cxn ang="5400000">
                        <a:pos x="wd2" y="hd2"/>
                      </a:cxn>
                      <a:cxn ang="10800000">
                        <a:pos x="wd2" y="hd2"/>
                      </a:cxn>
                      <a:cxn ang="16200000">
                        <a:pos x="wd2" y="hd2"/>
                      </a:cxn>
                    </a:cxnLst>
                    <a:rect l="0" t="0" r="r" b="b"/>
                    <a:pathLst>
                      <a:path w="21140" h="21600" extrusionOk="0">
                        <a:moveTo>
                          <a:pt x="18566" y="561"/>
                        </a:moveTo>
                        <a:cubicBezTo>
                          <a:pt x="18293" y="280"/>
                          <a:pt x="18019" y="140"/>
                          <a:pt x="18019" y="0"/>
                        </a:cubicBezTo>
                        <a:cubicBezTo>
                          <a:pt x="17746" y="140"/>
                          <a:pt x="17746" y="280"/>
                          <a:pt x="17473" y="280"/>
                        </a:cubicBezTo>
                        <a:cubicBezTo>
                          <a:pt x="17473" y="420"/>
                          <a:pt x="17199" y="841"/>
                          <a:pt x="17199" y="1262"/>
                        </a:cubicBezTo>
                        <a:cubicBezTo>
                          <a:pt x="17473" y="1402"/>
                          <a:pt x="17199" y="1542"/>
                          <a:pt x="16926" y="1823"/>
                        </a:cubicBezTo>
                        <a:cubicBezTo>
                          <a:pt x="16379" y="2103"/>
                          <a:pt x="15559" y="2244"/>
                          <a:pt x="14738" y="2244"/>
                        </a:cubicBezTo>
                        <a:cubicBezTo>
                          <a:pt x="14465" y="2244"/>
                          <a:pt x="14192" y="2244"/>
                          <a:pt x="13918" y="2384"/>
                        </a:cubicBezTo>
                        <a:cubicBezTo>
                          <a:pt x="13918" y="2384"/>
                          <a:pt x="13918" y="2524"/>
                          <a:pt x="13918" y="2524"/>
                        </a:cubicBezTo>
                        <a:cubicBezTo>
                          <a:pt x="14192" y="2945"/>
                          <a:pt x="13918" y="3225"/>
                          <a:pt x="13645" y="3225"/>
                        </a:cubicBezTo>
                        <a:cubicBezTo>
                          <a:pt x="13645" y="3225"/>
                          <a:pt x="13645" y="3366"/>
                          <a:pt x="13645" y="3366"/>
                        </a:cubicBezTo>
                        <a:cubicBezTo>
                          <a:pt x="13918" y="3506"/>
                          <a:pt x="13918" y="3787"/>
                          <a:pt x="13645" y="3927"/>
                        </a:cubicBezTo>
                        <a:cubicBezTo>
                          <a:pt x="13371" y="4348"/>
                          <a:pt x="12278" y="4768"/>
                          <a:pt x="11184" y="4768"/>
                        </a:cubicBezTo>
                        <a:cubicBezTo>
                          <a:pt x="10637" y="4768"/>
                          <a:pt x="10090" y="5049"/>
                          <a:pt x="9544" y="5189"/>
                        </a:cubicBezTo>
                        <a:cubicBezTo>
                          <a:pt x="8450" y="5610"/>
                          <a:pt x="7630" y="5890"/>
                          <a:pt x="6536" y="5890"/>
                        </a:cubicBezTo>
                        <a:cubicBezTo>
                          <a:pt x="5989" y="5890"/>
                          <a:pt x="5442" y="5890"/>
                          <a:pt x="4895" y="6031"/>
                        </a:cubicBezTo>
                        <a:cubicBezTo>
                          <a:pt x="4075" y="6171"/>
                          <a:pt x="3528" y="6311"/>
                          <a:pt x="2708" y="6311"/>
                        </a:cubicBezTo>
                        <a:cubicBezTo>
                          <a:pt x="2708" y="6311"/>
                          <a:pt x="2708" y="6592"/>
                          <a:pt x="2708" y="6872"/>
                        </a:cubicBezTo>
                        <a:cubicBezTo>
                          <a:pt x="2435" y="7293"/>
                          <a:pt x="2435" y="7714"/>
                          <a:pt x="1888" y="8275"/>
                        </a:cubicBezTo>
                        <a:cubicBezTo>
                          <a:pt x="1341" y="8836"/>
                          <a:pt x="1341" y="9677"/>
                          <a:pt x="2435" y="10800"/>
                        </a:cubicBezTo>
                        <a:cubicBezTo>
                          <a:pt x="3255" y="11922"/>
                          <a:pt x="4075" y="12903"/>
                          <a:pt x="1614" y="14306"/>
                        </a:cubicBezTo>
                        <a:cubicBezTo>
                          <a:pt x="-299" y="15568"/>
                          <a:pt x="-299" y="16971"/>
                          <a:pt x="521" y="17812"/>
                        </a:cubicBezTo>
                        <a:cubicBezTo>
                          <a:pt x="794" y="18233"/>
                          <a:pt x="1068" y="18654"/>
                          <a:pt x="1341" y="19215"/>
                        </a:cubicBezTo>
                        <a:cubicBezTo>
                          <a:pt x="1614" y="19776"/>
                          <a:pt x="1888" y="20337"/>
                          <a:pt x="2435" y="20758"/>
                        </a:cubicBezTo>
                        <a:cubicBezTo>
                          <a:pt x="3255" y="21179"/>
                          <a:pt x="4895" y="21600"/>
                          <a:pt x="6263" y="21600"/>
                        </a:cubicBezTo>
                        <a:cubicBezTo>
                          <a:pt x="6536" y="21600"/>
                          <a:pt x="6809" y="21459"/>
                          <a:pt x="7083" y="21459"/>
                        </a:cubicBezTo>
                        <a:cubicBezTo>
                          <a:pt x="7630" y="21179"/>
                          <a:pt x="8450" y="21179"/>
                          <a:pt x="8997" y="21179"/>
                        </a:cubicBezTo>
                        <a:cubicBezTo>
                          <a:pt x="9544" y="21179"/>
                          <a:pt x="9817" y="21038"/>
                          <a:pt x="10364" y="20898"/>
                        </a:cubicBezTo>
                        <a:cubicBezTo>
                          <a:pt x="10911" y="20477"/>
                          <a:pt x="12004" y="18514"/>
                          <a:pt x="13098" y="16690"/>
                        </a:cubicBezTo>
                        <a:cubicBezTo>
                          <a:pt x="13645" y="15849"/>
                          <a:pt x="14192" y="15007"/>
                          <a:pt x="14738" y="14306"/>
                        </a:cubicBezTo>
                        <a:cubicBezTo>
                          <a:pt x="15832" y="12483"/>
                          <a:pt x="18019" y="8836"/>
                          <a:pt x="18019" y="8275"/>
                        </a:cubicBezTo>
                        <a:cubicBezTo>
                          <a:pt x="17746" y="7854"/>
                          <a:pt x="18019" y="7574"/>
                          <a:pt x="18293" y="7293"/>
                        </a:cubicBezTo>
                        <a:cubicBezTo>
                          <a:pt x="18566" y="7012"/>
                          <a:pt x="18840" y="6872"/>
                          <a:pt x="18566" y="6592"/>
                        </a:cubicBezTo>
                        <a:cubicBezTo>
                          <a:pt x="18019" y="6031"/>
                          <a:pt x="18293" y="5470"/>
                          <a:pt x="18566" y="5189"/>
                        </a:cubicBezTo>
                        <a:cubicBezTo>
                          <a:pt x="18840" y="5049"/>
                          <a:pt x="19387" y="5049"/>
                          <a:pt x="19387" y="5049"/>
                        </a:cubicBezTo>
                        <a:cubicBezTo>
                          <a:pt x="19660" y="5049"/>
                          <a:pt x="19933" y="5049"/>
                          <a:pt x="20207" y="5329"/>
                        </a:cubicBezTo>
                        <a:cubicBezTo>
                          <a:pt x="20480" y="5470"/>
                          <a:pt x="20754" y="5610"/>
                          <a:pt x="20754" y="5610"/>
                        </a:cubicBezTo>
                        <a:cubicBezTo>
                          <a:pt x="20754" y="5610"/>
                          <a:pt x="21027" y="5470"/>
                          <a:pt x="21027" y="5189"/>
                        </a:cubicBezTo>
                        <a:cubicBezTo>
                          <a:pt x="21301" y="4909"/>
                          <a:pt x="21027" y="4348"/>
                          <a:pt x="20754" y="3927"/>
                        </a:cubicBezTo>
                        <a:cubicBezTo>
                          <a:pt x="20480" y="3366"/>
                          <a:pt x="19933" y="2805"/>
                          <a:pt x="19933" y="2244"/>
                        </a:cubicBezTo>
                        <a:cubicBezTo>
                          <a:pt x="19933" y="1683"/>
                          <a:pt x="19113" y="981"/>
                          <a:pt x="18566" y="561"/>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366" name="Shape">
                    <a:extLst>
                      <a:ext uri="{FF2B5EF4-FFF2-40B4-BE49-F238E27FC236}">
                        <a16:creationId xmlns:a16="http://schemas.microsoft.com/office/drawing/2014/main" id="{D8348307-6455-45BF-9F5C-6B5F7D62FACD}"/>
                      </a:ext>
                    </a:extLst>
                  </p:cNvPr>
                  <p:cNvSpPr/>
                  <p:nvPr/>
                </p:nvSpPr>
                <p:spPr>
                  <a:xfrm>
                    <a:off x="422109" y="172514"/>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0" y="21600"/>
                          <a:pt x="0" y="21600"/>
                        </a:cubicBezTo>
                        <a:cubicBezTo>
                          <a:pt x="0" y="21600"/>
                          <a:pt x="21600" y="0"/>
                          <a:pt x="21600" y="0"/>
                        </a:cubicBezTo>
                        <a:cubicBezTo>
                          <a:pt x="21600" y="0"/>
                          <a:pt x="0" y="21600"/>
                          <a:pt x="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367" name="Shape">
                    <a:extLst>
                      <a:ext uri="{FF2B5EF4-FFF2-40B4-BE49-F238E27FC236}">
                        <a16:creationId xmlns:a16="http://schemas.microsoft.com/office/drawing/2014/main" id="{4971914F-6116-4908-9453-622A3C96690E}"/>
                      </a:ext>
                    </a:extLst>
                  </p:cNvPr>
                  <p:cNvGrpSpPr/>
                  <p:nvPr/>
                </p:nvGrpSpPr>
                <p:grpSpPr>
                  <a:xfrm>
                    <a:off x="424712" y="172364"/>
                    <a:ext cx="9436" cy="7207"/>
                    <a:chOff x="0" y="0"/>
                    <a:chExt cx="9435" cy="7206"/>
                  </a:xfrm>
                </p:grpSpPr>
                <p:sp>
                  <p:nvSpPr>
                    <p:cNvPr id="1471" name="Line">
                      <a:extLst>
                        <a:ext uri="{FF2B5EF4-FFF2-40B4-BE49-F238E27FC236}">
                          <a16:creationId xmlns:a16="http://schemas.microsoft.com/office/drawing/2014/main" id="{90BD71F5-D208-4B04-A7C6-60A1C978C340}"/>
                        </a:ext>
                      </a:extLst>
                    </p:cNvPr>
                    <p:cNvSpPr/>
                    <p:nvPr/>
                  </p:nvSpPr>
                  <p:spPr>
                    <a:xfrm flipV="1">
                      <a:off x="0" y="0"/>
                      <a:ext cx="9434"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472" name="Line">
                      <a:extLst>
                        <a:ext uri="{FF2B5EF4-FFF2-40B4-BE49-F238E27FC236}">
                          <a16:creationId xmlns:a16="http://schemas.microsoft.com/office/drawing/2014/main" id="{1C652DAC-4667-4DCD-8159-201BEB8400EF}"/>
                        </a:ext>
                      </a:extLst>
                    </p:cNvPr>
                    <p:cNvSpPr/>
                    <p:nvPr/>
                  </p:nvSpPr>
                  <p:spPr>
                    <a:xfrm flipH="1">
                      <a:off x="0"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sp>
                <p:nvSpPr>
                  <p:cNvPr id="1368" name="Shape">
                    <a:extLst>
                      <a:ext uri="{FF2B5EF4-FFF2-40B4-BE49-F238E27FC236}">
                        <a16:creationId xmlns:a16="http://schemas.microsoft.com/office/drawing/2014/main" id="{2D4D289E-45E2-4AEC-8807-F6EBC0924115}"/>
                      </a:ext>
                    </a:extLst>
                  </p:cNvPr>
                  <p:cNvSpPr/>
                  <p:nvPr/>
                </p:nvSpPr>
                <p:spPr>
                  <a:xfrm>
                    <a:off x="224878" y="541572"/>
                    <a:ext cx="13014" cy="9573"/>
                  </a:xfrm>
                  <a:custGeom>
                    <a:avLst/>
                    <a:gdLst/>
                    <a:ahLst/>
                    <a:cxnLst>
                      <a:cxn ang="0">
                        <a:pos x="wd2" y="hd2"/>
                      </a:cxn>
                      <a:cxn ang="5400000">
                        <a:pos x="wd2" y="hd2"/>
                      </a:cxn>
                      <a:cxn ang="10800000">
                        <a:pos x="wd2" y="hd2"/>
                      </a:cxn>
                      <a:cxn ang="16200000">
                        <a:pos x="wd2" y="hd2"/>
                      </a:cxn>
                    </a:cxnLst>
                    <a:rect l="0" t="0" r="r" b="b"/>
                    <a:pathLst>
                      <a:path w="21600" h="20400" extrusionOk="0">
                        <a:moveTo>
                          <a:pt x="8640" y="19440"/>
                        </a:moveTo>
                        <a:cubicBezTo>
                          <a:pt x="10800" y="21600"/>
                          <a:pt x="17280" y="19440"/>
                          <a:pt x="19440" y="19440"/>
                        </a:cubicBezTo>
                        <a:cubicBezTo>
                          <a:pt x="21600" y="19440"/>
                          <a:pt x="21600" y="17280"/>
                          <a:pt x="21600" y="12960"/>
                        </a:cubicBezTo>
                        <a:cubicBezTo>
                          <a:pt x="21600" y="10800"/>
                          <a:pt x="21600" y="4319"/>
                          <a:pt x="21600" y="0"/>
                        </a:cubicBezTo>
                        <a:cubicBezTo>
                          <a:pt x="21600" y="0"/>
                          <a:pt x="21600" y="2159"/>
                          <a:pt x="21600" y="2159"/>
                        </a:cubicBezTo>
                        <a:cubicBezTo>
                          <a:pt x="17280" y="4319"/>
                          <a:pt x="12960" y="6479"/>
                          <a:pt x="6480" y="4319"/>
                        </a:cubicBezTo>
                        <a:cubicBezTo>
                          <a:pt x="4320" y="4319"/>
                          <a:pt x="2160" y="2159"/>
                          <a:pt x="0" y="0"/>
                        </a:cubicBezTo>
                        <a:cubicBezTo>
                          <a:pt x="0" y="2159"/>
                          <a:pt x="0" y="2159"/>
                          <a:pt x="0" y="2159"/>
                        </a:cubicBezTo>
                        <a:cubicBezTo>
                          <a:pt x="0" y="6479"/>
                          <a:pt x="4320" y="17280"/>
                          <a:pt x="8640" y="1944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369" name="Shape">
                    <a:extLst>
                      <a:ext uri="{FF2B5EF4-FFF2-40B4-BE49-F238E27FC236}">
                        <a16:creationId xmlns:a16="http://schemas.microsoft.com/office/drawing/2014/main" id="{B989F6BF-C4E0-4D01-A0EE-2A568EDFF2A1}"/>
                      </a:ext>
                    </a:extLst>
                  </p:cNvPr>
                  <p:cNvSpPr/>
                  <p:nvPr/>
                </p:nvSpPr>
                <p:spPr>
                  <a:xfrm>
                    <a:off x="4194" y="318092"/>
                    <a:ext cx="251905" cy="222046"/>
                  </a:xfrm>
                  <a:custGeom>
                    <a:avLst/>
                    <a:gdLst/>
                    <a:ahLst/>
                    <a:cxnLst>
                      <a:cxn ang="0">
                        <a:pos x="wd2" y="hd2"/>
                      </a:cxn>
                      <a:cxn ang="5400000">
                        <a:pos x="wd2" y="hd2"/>
                      </a:cxn>
                      <a:cxn ang="10800000">
                        <a:pos x="wd2" y="hd2"/>
                      </a:cxn>
                      <a:cxn ang="16200000">
                        <a:pos x="wd2" y="hd2"/>
                      </a:cxn>
                    </a:cxnLst>
                    <a:rect l="0" t="0" r="r" b="b"/>
                    <a:pathLst>
                      <a:path w="21600" h="21600" extrusionOk="0">
                        <a:moveTo>
                          <a:pt x="13474" y="19646"/>
                        </a:moveTo>
                        <a:cubicBezTo>
                          <a:pt x="13474" y="19646"/>
                          <a:pt x="13474" y="19646"/>
                          <a:pt x="13474" y="19646"/>
                        </a:cubicBezTo>
                        <a:cubicBezTo>
                          <a:pt x="13688" y="19754"/>
                          <a:pt x="13688" y="19754"/>
                          <a:pt x="13688" y="19754"/>
                        </a:cubicBezTo>
                        <a:cubicBezTo>
                          <a:pt x="13688" y="19754"/>
                          <a:pt x="13688" y="19754"/>
                          <a:pt x="13688" y="19754"/>
                        </a:cubicBezTo>
                        <a:cubicBezTo>
                          <a:pt x="13795" y="19863"/>
                          <a:pt x="13795" y="19971"/>
                          <a:pt x="13901" y="19971"/>
                        </a:cubicBezTo>
                        <a:cubicBezTo>
                          <a:pt x="13901" y="20080"/>
                          <a:pt x="13901" y="20080"/>
                          <a:pt x="13901" y="20080"/>
                        </a:cubicBezTo>
                        <a:cubicBezTo>
                          <a:pt x="13901" y="20080"/>
                          <a:pt x="13901" y="20080"/>
                          <a:pt x="13901" y="20080"/>
                        </a:cubicBezTo>
                        <a:cubicBezTo>
                          <a:pt x="13901" y="20188"/>
                          <a:pt x="14008" y="20188"/>
                          <a:pt x="14008" y="20188"/>
                        </a:cubicBezTo>
                        <a:cubicBezTo>
                          <a:pt x="14115" y="20188"/>
                          <a:pt x="14436" y="20080"/>
                          <a:pt x="14650" y="20080"/>
                        </a:cubicBezTo>
                        <a:cubicBezTo>
                          <a:pt x="14757" y="20080"/>
                          <a:pt x="14864" y="20080"/>
                          <a:pt x="14971" y="20188"/>
                        </a:cubicBezTo>
                        <a:cubicBezTo>
                          <a:pt x="14971" y="20297"/>
                          <a:pt x="15078" y="20406"/>
                          <a:pt x="14971" y="20406"/>
                        </a:cubicBezTo>
                        <a:cubicBezTo>
                          <a:pt x="14971" y="20514"/>
                          <a:pt x="15078" y="20731"/>
                          <a:pt x="15078" y="20731"/>
                        </a:cubicBezTo>
                        <a:cubicBezTo>
                          <a:pt x="15292" y="20731"/>
                          <a:pt x="15612" y="20840"/>
                          <a:pt x="15826" y="20948"/>
                        </a:cubicBezTo>
                        <a:cubicBezTo>
                          <a:pt x="15933" y="21057"/>
                          <a:pt x="16147" y="21057"/>
                          <a:pt x="16147" y="21057"/>
                        </a:cubicBezTo>
                        <a:cubicBezTo>
                          <a:pt x="16254" y="21057"/>
                          <a:pt x="16468" y="21057"/>
                          <a:pt x="16468" y="21057"/>
                        </a:cubicBezTo>
                        <a:cubicBezTo>
                          <a:pt x="16575" y="20840"/>
                          <a:pt x="16789" y="20623"/>
                          <a:pt x="17002" y="20623"/>
                        </a:cubicBezTo>
                        <a:cubicBezTo>
                          <a:pt x="17216" y="20623"/>
                          <a:pt x="17323" y="20731"/>
                          <a:pt x="17323" y="20840"/>
                        </a:cubicBezTo>
                        <a:cubicBezTo>
                          <a:pt x="17537" y="21274"/>
                          <a:pt x="17751" y="21382"/>
                          <a:pt x="17751" y="21382"/>
                        </a:cubicBezTo>
                        <a:cubicBezTo>
                          <a:pt x="18072" y="21382"/>
                          <a:pt x="18500" y="21382"/>
                          <a:pt x="18713" y="21600"/>
                        </a:cubicBezTo>
                        <a:cubicBezTo>
                          <a:pt x="18713" y="21491"/>
                          <a:pt x="18606" y="21274"/>
                          <a:pt x="18500" y="21165"/>
                        </a:cubicBezTo>
                        <a:cubicBezTo>
                          <a:pt x="18500" y="21057"/>
                          <a:pt x="18393" y="20948"/>
                          <a:pt x="18393" y="20948"/>
                        </a:cubicBezTo>
                        <a:cubicBezTo>
                          <a:pt x="18179" y="20840"/>
                          <a:pt x="18286" y="20514"/>
                          <a:pt x="18393" y="20080"/>
                        </a:cubicBezTo>
                        <a:cubicBezTo>
                          <a:pt x="18500" y="19971"/>
                          <a:pt x="18500" y="19754"/>
                          <a:pt x="18500" y="19646"/>
                        </a:cubicBezTo>
                        <a:cubicBezTo>
                          <a:pt x="18500" y="19537"/>
                          <a:pt x="18606" y="19320"/>
                          <a:pt x="18606" y="19103"/>
                        </a:cubicBezTo>
                        <a:cubicBezTo>
                          <a:pt x="18606" y="18886"/>
                          <a:pt x="18713" y="18560"/>
                          <a:pt x="18713" y="18452"/>
                        </a:cubicBezTo>
                        <a:cubicBezTo>
                          <a:pt x="18606" y="18343"/>
                          <a:pt x="18500" y="18235"/>
                          <a:pt x="18500" y="18126"/>
                        </a:cubicBezTo>
                        <a:cubicBezTo>
                          <a:pt x="18500" y="17909"/>
                          <a:pt x="18606" y="17692"/>
                          <a:pt x="18820" y="17475"/>
                        </a:cubicBezTo>
                        <a:cubicBezTo>
                          <a:pt x="18820" y="17475"/>
                          <a:pt x="18820" y="17258"/>
                          <a:pt x="18820" y="17258"/>
                        </a:cubicBezTo>
                        <a:cubicBezTo>
                          <a:pt x="18820" y="17041"/>
                          <a:pt x="18820" y="16824"/>
                          <a:pt x="18927" y="16715"/>
                        </a:cubicBezTo>
                        <a:cubicBezTo>
                          <a:pt x="19034" y="16607"/>
                          <a:pt x="19141" y="16607"/>
                          <a:pt x="19248" y="16607"/>
                        </a:cubicBezTo>
                        <a:cubicBezTo>
                          <a:pt x="19676" y="16607"/>
                          <a:pt x="19676" y="16607"/>
                          <a:pt x="19676" y="16607"/>
                        </a:cubicBezTo>
                        <a:cubicBezTo>
                          <a:pt x="20317" y="16607"/>
                          <a:pt x="20531" y="16498"/>
                          <a:pt x="20531" y="16498"/>
                        </a:cubicBezTo>
                        <a:cubicBezTo>
                          <a:pt x="20638" y="16389"/>
                          <a:pt x="20638" y="16389"/>
                          <a:pt x="20638" y="16389"/>
                        </a:cubicBezTo>
                        <a:cubicBezTo>
                          <a:pt x="20638" y="16389"/>
                          <a:pt x="20638" y="16389"/>
                          <a:pt x="20638" y="16389"/>
                        </a:cubicBezTo>
                        <a:cubicBezTo>
                          <a:pt x="20531" y="16281"/>
                          <a:pt x="20531" y="16172"/>
                          <a:pt x="20531" y="16172"/>
                        </a:cubicBezTo>
                        <a:cubicBezTo>
                          <a:pt x="20317" y="15847"/>
                          <a:pt x="20103" y="15413"/>
                          <a:pt x="19890" y="15304"/>
                        </a:cubicBezTo>
                        <a:cubicBezTo>
                          <a:pt x="19248" y="14978"/>
                          <a:pt x="19034" y="11939"/>
                          <a:pt x="19141" y="10962"/>
                        </a:cubicBezTo>
                        <a:cubicBezTo>
                          <a:pt x="19141" y="10637"/>
                          <a:pt x="19141" y="10528"/>
                          <a:pt x="19355" y="10420"/>
                        </a:cubicBezTo>
                        <a:cubicBezTo>
                          <a:pt x="19248" y="9877"/>
                          <a:pt x="19248" y="9877"/>
                          <a:pt x="19248" y="9877"/>
                        </a:cubicBezTo>
                        <a:cubicBezTo>
                          <a:pt x="19248" y="9877"/>
                          <a:pt x="19248" y="9877"/>
                          <a:pt x="19248" y="9877"/>
                        </a:cubicBezTo>
                        <a:cubicBezTo>
                          <a:pt x="19248" y="9877"/>
                          <a:pt x="19141" y="9877"/>
                          <a:pt x="19141" y="9877"/>
                        </a:cubicBezTo>
                        <a:cubicBezTo>
                          <a:pt x="19141" y="9768"/>
                          <a:pt x="19141" y="9768"/>
                          <a:pt x="19141" y="9768"/>
                        </a:cubicBezTo>
                        <a:cubicBezTo>
                          <a:pt x="19141" y="9768"/>
                          <a:pt x="19034" y="9768"/>
                          <a:pt x="19034" y="9660"/>
                        </a:cubicBezTo>
                        <a:cubicBezTo>
                          <a:pt x="19034" y="9660"/>
                          <a:pt x="19034" y="9660"/>
                          <a:pt x="19034" y="9551"/>
                        </a:cubicBezTo>
                        <a:cubicBezTo>
                          <a:pt x="19034" y="9551"/>
                          <a:pt x="19034" y="9551"/>
                          <a:pt x="19034" y="9551"/>
                        </a:cubicBezTo>
                        <a:cubicBezTo>
                          <a:pt x="18927" y="9551"/>
                          <a:pt x="18927" y="9443"/>
                          <a:pt x="18927" y="9334"/>
                        </a:cubicBezTo>
                        <a:cubicBezTo>
                          <a:pt x="18927" y="9117"/>
                          <a:pt x="19141" y="9009"/>
                          <a:pt x="19248" y="8900"/>
                        </a:cubicBezTo>
                        <a:cubicBezTo>
                          <a:pt x="19248" y="8574"/>
                          <a:pt x="19248" y="8140"/>
                          <a:pt x="19569" y="8032"/>
                        </a:cubicBezTo>
                        <a:cubicBezTo>
                          <a:pt x="19676" y="8032"/>
                          <a:pt x="19676" y="8032"/>
                          <a:pt x="19676" y="8032"/>
                        </a:cubicBezTo>
                        <a:cubicBezTo>
                          <a:pt x="19676" y="7923"/>
                          <a:pt x="19676" y="7923"/>
                          <a:pt x="19783" y="7815"/>
                        </a:cubicBezTo>
                        <a:cubicBezTo>
                          <a:pt x="19783" y="7706"/>
                          <a:pt x="19783" y="7489"/>
                          <a:pt x="19783" y="7272"/>
                        </a:cubicBezTo>
                        <a:cubicBezTo>
                          <a:pt x="19783" y="6838"/>
                          <a:pt x="19890" y="6404"/>
                          <a:pt x="20103" y="6078"/>
                        </a:cubicBezTo>
                        <a:cubicBezTo>
                          <a:pt x="20103" y="5969"/>
                          <a:pt x="20103" y="5861"/>
                          <a:pt x="20103" y="5752"/>
                        </a:cubicBezTo>
                        <a:cubicBezTo>
                          <a:pt x="20210" y="5535"/>
                          <a:pt x="20210" y="5318"/>
                          <a:pt x="20424" y="5101"/>
                        </a:cubicBezTo>
                        <a:cubicBezTo>
                          <a:pt x="20424" y="5101"/>
                          <a:pt x="20531" y="4992"/>
                          <a:pt x="20531" y="4884"/>
                        </a:cubicBezTo>
                        <a:cubicBezTo>
                          <a:pt x="20638" y="4775"/>
                          <a:pt x="20745" y="4450"/>
                          <a:pt x="20959" y="4450"/>
                        </a:cubicBezTo>
                        <a:cubicBezTo>
                          <a:pt x="21280" y="4341"/>
                          <a:pt x="21280" y="4233"/>
                          <a:pt x="21280" y="4233"/>
                        </a:cubicBezTo>
                        <a:cubicBezTo>
                          <a:pt x="21280" y="4124"/>
                          <a:pt x="21387" y="4016"/>
                          <a:pt x="21494" y="3907"/>
                        </a:cubicBezTo>
                        <a:cubicBezTo>
                          <a:pt x="21600" y="3798"/>
                          <a:pt x="21600" y="3690"/>
                          <a:pt x="21600" y="3690"/>
                        </a:cubicBezTo>
                        <a:cubicBezTo>
                          <a:pt x="21600" y="3581"/>
                          <a:pt x="21600" y="3581"/>
                          <a:pt x="21494" y="3581"/>
                        </a:cubicBezTo>
                        <a:cubicBezTo>
                          <a:pt x="21387" y="3473"/>
                          <a:pt x="21280" y="3364"/>
                          <a:pt x="21280" y="3039"/>
                        </a:cubicBezTo>
                        <a:cubicBezTo>
                          <a:pt x="21280" y="3039"/>
                          <a:pt x="21280" y="2930"/>
                          <a:pt x="21280" y="2930"/>
                        </a:cubicBezTo>
                        <a:cubicBezTo>
                          <a:pt x="21280" y="2930"/>
                          <a:pt x="21280" y="2930"/>
                          <a:pt x="21280" y="2930"/>
                        </a:cubicBezTo>
                        <a:cubicBezTo>
                          <a:pt x="21280" y="2822"/>
                          <a:pt x="21280" y="2822"/>
                          <a:pt x="21280" y="2822"/>
                        </a:cubicBezTo>
                        <a:cubicBezTo>
                          <a:pt x="21280" y="2713"/>
                          <a:pt x="21280" y="2713"/>
                          <a:pt x="21280" y="2713"/>
                        </a:cubicBezTo>
                        <a:cubicBezTo>
                          <a:pt x="21280" y="2713"/>
                          <a:pt x="21280" y="2713"/>
                          <a:pt x="21280" y="2605"/>
                        </a:cubicBezTo>
                        <a:cubicBezTo>
                          <a:pt x="21280" y="2605"/>
                          <a:pt x="21280" y="2605"/>
                          <a:pt x="21280" y="2605"/>
                        </a:cubicBezTo>
                        <a:cubicBezTo>
                          <a:pt x="21280" y="2496"/>
                          <a:pt x="21280" y="2496"/>
                          <a:pt x="21280" y="2496"/>
                        </a:cubicBezTo>
                        <a:cubicBezTo>
                          <a:pt x="21280" y="2387"/>
                          <a:pt x="21280" y="2387"/>
                          <a:pt x="21280" y="2279"/>
                        </a:cubicBezTo>
                        <a:cubicBezTo>
                          <a:pt x="21280" y="2279"/>
                          <a:pt x="21280" y="2279"/>
                          <a:pt x="21280" y="2279"/>
                        </a:cubicBezTo>
                        <a:cubicBezTo>
                          <a:pt x="21280" y="2279"/>
                          <a:pt x="21280" y="2170"/>
                          <a:pt x="21280" y="2170"/>
                        </a:cubicBezTo>
                        <a:cubicBezTo>
                          <a:pt x="21280" y="2170"/>
                          <a:pt x="21280" y="2170"/>
                          <a:pt x="21280" y="2170"/>
                        </a:cubicBezTo>
                        <a:cubicBezTo>
                          <a:pt x="21280" y="2170"/>
                          <a:pt x="21387" y="2062"/>
                          <a:pt x="21387" y="2062"/>
                        </a:cubicBezTo>
                        <a:cubicBezTo>
                          <a:pt x="21387" y="2062"/>
                          <a:pt x="21387" y="2062"/>
                          <a:pt x="21387" y="2062"/>
                        </a:cubicBezTo>
                        <a:cubicBezTo>
                          <a:pt x="21280" y="2062"/>
                          <a:pt x="21280" y="2062"/>
                          <a:pt x="21280" y="1953"/>
                        </a:cubicBezTo>
                        <a:cubicBezTo>
                          <a:pt x="21280" y="1953"/>
                          <a:pt x="21173" y="1953"/>
                          <a:pt x="21173" y="1953"/>
                        </a:cubicBezTo>
                        <a:cubicBezTo>
                          <a:pt x="21173" y="1845"/>
                          <a:pt x="21066" y="1845"/>
                          <a:pt x="21066" y="1845"/>
                        </a:cubicBezTo>
                        <a:cubicBezTo>
                          <a:pt x="21066" y="1736"/>
                          <a:pt x="20959" y="1736"/>
                          <a:pt x="20959" y="1736"/>
                        </a:cubicBezTo>
                        <a:cubicBezTo>
                          <a:pt x="20959" y="1736"/>
                          <a:pt x="20852" y="1628"/>
                          <a:pt x="20852" y="1628"/>
                        </a:cubicBezTo>
                        <a:cubicBezTo>
                          <a:pt x="20852" y="1628"/>
                          <a:pt x="20745" y="1519"/>
                          <a:pt x="20745" y="1519"/>
                        </a:cubicBezTo>
                        <a:cubicBezTo>
                          <a:pt x="20745" y="1519"/>
                          <a:pt x="20745" y="1519"/>
                          <a:pt x="20638" y="1519"/>
                        </a:cubicBezTo>
                        <a:cubicBezTo>
                          <a:pt x="20638" y="1411"/>
                          <a:pt x="20638" y="1411"/>
                          <a:pt x="20531" y="1411"/>
                        </a:cubicBezTo>
                        <a:cubicBezTo>
                          <a:pt x="20531" y="1302"/>
                          <a:pt x="20531" y="1302"/>
                          <a:pt x="20531" y="1302"/>
                        </a:cubicBezTo>
                        <a:cubicBezTo>
                          <a:pt x="20424" y="1302"/>
                          <a:pt x="20424" y="1302"/>
                          <a:pt x="20424" y="1193"/>
                        </a:cubicBezTo>
                        <a:cubicBezTo>
                          <a:pt x="20317" y="1193"/>
                          <a:pt x="20317" y="1193"/>
                          <a:pt x="20317" y="1193"/>
                        </a:cubicBezTo>
                        <a:cubicBezTo>
                          <a:pt x="20317" y="1193"/>
                          <a:pt x="20317" y="1085"/>
                          <a:pt x="20210" y="1085"/>
                        </a:cubicBezTo>
                        <a:cubicBezTo>
                          <a:pt x="20210" y="1085"/>
                          <a:pt x="20210" y="1085"/>
                          <a:pt x="20210" y="1085"/>
                        </a:cubicBezTo>
                        <a:cubicBezTo>
                          <a:pt x="20210" y="1085"/>
                          <a:pt x="20103" y="1085"/>
                          <a:pt x="20103" y="1085"/>
                        </a:cubicBezTo>
                        <a:cubicBezTo>
                          <a:pt x="20103" y="976"/>
                          <a:pt x="20103" y="976"/>
                          <a:pt x="20103" y="976"/>
                        </a:cubicBezTo>
                        <a:cubicBezTo>
                          <a:pt x="19997" y="976"/>
                          <a:pt x="19783" y="1085"/>
                          <a:pt x="19783" y="1085"/>
                        </a:cubicBezTo>
                        <a:cubicBezTo>
                          <a:pt x="19783" y="1085"/>
                          <a:pt x="19783" y="1085"/>
                          <a:pt x="19676" y="1085"/>
                        </a:cubicBezTo>
                        <a:cubicBezTo>
                          <a:pt x="19676" y="1085"/>
                          <a:pt x="19676" y="1085"/>
                          <a:pt x="19676" y="1085"/>
                        </a:cubicBezTo>
                        <a:cubicBezTo>
                          <a:pt x="19569" y="1193"/>
                          <a:pt x="19569" y="1193"/>
                          <a:pt x="19569" y="1193"/>
                        </a:cubicBezTo>
                        <a:cubicBezTo>
                          <a:pt x="19462" y="1085"/>
                          <a:pt x="19462" y="1085"/>
                          <a:pt x="19462" y="1085"/>
                        </a:cubicBezTo>
                        <a:cubicBezTo>
                          <a:pt x="19355" y="1085"/>
                          <a:pt x="19248" y="976"/>
                          <a:pt x="19141" y="976"/>
                        </a:cubicBezTo>
                        <a:cubicBezTo>
                          <a:pt x="19141" y="976"/>
                          <a:pt x="19141" y="976"/>
                          <a:pt x="19034" y="976"/>
                        </a:cubicBezTo>
                        <a:cubicBezTo>
                          <a:pt x="18927" y="1193"/>
                          <a:pt x="18820" y="1193"/>
                          <a:pt x="18606" y="1193"/>
                        </a:cubicBezTo>
                        <a:cubicBezTo>
                          <a:pt x="18286" y="1193"/>
                          <a:pt x="18072" y="1085"/>
                          <a:pt x="18072" y="1085"/>
                        </a:cubicBezTo>
                        <a:cubicBezTo>
                          <a:pt x="18072" y="1085"/>
                          <a:pt x="17644" y="759"/>
                          <a:pt x="17430" y="325"/>
                        </a:cubicBezTo>
                        <a:cubicBezTo>
                          <a:pt x="17430" y="325"/>
                          <a:pt x="17430" y="325"/>
                          <a:pt x="17430" y="217"/>
                        </a:cubicBezTo>
                        <a:cubicBezTo>
                          <a:pt x="17430" y="217"/>
                          <a:pt x="17430" y="217"/>
                          <a:pt x="17323" y="217"/>
                        </a:cubicBezTo>
                        <a:cubicBezTo>
                          <a:pt x="17323" y="217"/>
                          <a:pt x="17323" y="217"/>
                          <a:pt x="17323" y="217"/>
                        </a:cubicBezTo>
                        <a:cubicBezTo>
                          <a:pt x="16468" y="325"/>
                          <a:pt x="16468" y="325"/>
                          <a:pt x="16468" y="325"/>
                        </a:cubicBezTo>
                        <a:cubicBezTo>
                          <a:pt x="16361" y="325"/>
                          <a:pt x="16361" y="325"/>
                          <a:pt x="16361" y="325"/>
                        </a:cubicBezTo>
                        <a:cubicBezTo>
                          <a:pt x="16254" y="217"/>
                          <a:pt x="15719" y="0"/>
                          <a:pt x="15505" y="0"/>
                        </a:cubicBezTo>
                        <a:cubicBezTo>
                          <a:pt x="15399" y="0"/>
                          <a:pt x="15292" y="108"/>
                          <a:pt x="15292" y="108"/>
                        </a:cubicBezTo>
                        <a:cubicBezTo>
                          <a:pt x="15292" y="217"/>
                          <a:pt x="15078" y="434"/>
                          <a:pt x="14864" y="434"/>
                        </a:cubicBezTo>
                        <a:cubicBezTo>
                          <a:pt x="14757" y="434"/>
                          <a:pt x="14650" y="434"/>
                          <a:pt x="14543" y="434"/>
                        </a:cubicBezTo>
                        <a:cubicBezTo>
                          <a:pt x="14436" y="434"/>
                          <a:pt x="14329" y="325"/>
                          <a:pt x="14115" y="325"/>
                        </a:cubicBezTo>
                        <a:cubicBezTo>
                          <a:pt x="13688" y="325"/>
                          <a:pt x="13260" y="542"/>
                          <a:pt x="13046" y="759"/>
                        </a:cubicBezTo>
                        <a:cubicBezTo>
                          <a:pt x="12832" y="868"/>
                          <a:pt x="12511" y="759"/>
                          <a:pt x="12298" y="759"/>
                        </a:cubicBezTo>
                        <a:cubicBezTo>
                          <a:pt x="12191" y="759"/>
                          <a:pt x="12084" y="759"/>
                          <a:pt x="12084" y="759"/>
                        </a:cubicBezTo>
                        <a:cubicBezTo>
                          <a:pt x="11977" y="759"/>
                          <a:pt x="11870" y="1085"/>
                          <a:pt x="11763" y="1411"/>
                        </a:cubicBezTo>
                        <a:cubicBezTo>
                          <a:pt x="11763" y="1628"/>
                          <a:pt x="11763" y="1628"/>
                          <a:pt x="11763" y="1628"/>
                        </a:cubicBezTo>
                        <a:cubicBezTo>
                          <a:pt x="9089" y="1085"/>
                          <a:pt x="9089" y="1085"/>
                          <a:pt x="9089" y="1085"/>
                        </a:cubicBezTo>
                        <a:cubicBezTo>
                          <a:pt x="9089" y="976"/>
                          <a:pt x="9089" y="976"/>
                          <a:pt x="9089" y="976"/>
                        </a:cubicBezTo>
                        <a:cubicBezTo>
                          <a:pt x="8982" y="868"/>
                          <a:pt x="8661" y="434"/>
                          <a:pt x="8340" y="434"/>
                        </a:cubicBezTo>
                        <a:cubicBezTo>
                          <a:pt x="8019" y="434"/>
                          <a:pt x="7485" y="868"/>
                          <a:pt x="7271" y="1302"/>
                        </a:cubicBezTo>
                        <a:cubicBezTo>
                          <a:pt x="7271" y="2062"/>
                          <a:pt x="7271" y="2062"/>
                          <a:pt x="7271" y="2062"/>
                        </a:cubicBezTo>
                        <a:cubicBezTo>
                          <a:pt x="7271" y="2062"/>
                          <a:pt x="7271" y="2170"/>
                          <a:pt x="7271" y="2170"/>
                        </a:cubicBezTo>
                        <a:cubicBezTo>
                          <a:pt x="7271" y="2713"/>
                          <a:pt x="7164" y="3147"/>
                          <a:pt x="7057" y="3364"/>
                        </a:cubicBezTo>
                        <a:cubicBezTo>
                          <a:pt x="6950" y="3473"/>
                          <a:pt x="6950" y="3581"/>
                          <a:pt x="6950" y="3581"/>
                        </a:cubicBezTo>
                        <a:cubicBezTo>
                          <a:pt x="6736" y="3907"/>
                          <a:pt x="6629" y="4016"/>
                          <a:pt x="6629" y="4558"/>
                        </a:cubicBezTo>
                        <a:cubicBezTo>
                          <a:pt x="6629" y="4992"/>
                          <a:pt x="6308" y="5535"/>
                          <a:pt x="6095" y="6078"/>
                        </a:cubicBezTo>
                        <a:cubicBezTo>
                          <a:pt x="5881" y="6512"/>
                          <a:pt x="5774" y="6946"/>
                          <a:pt x="5774" y="7163"/>
                        </a:cubicBezTo>
                        <a:cubicBezTo>
                          <a:pt x="5774" y="7597"/>
                          <a:pt x="5346" y="7923"/>
                          <a:pt x="5025" y="8140"/>
                        </a:cubicBezTo>
                        <a:cubicBezTo>
                          <a:pt x="4918" y="8249"/>
                          <a:pt x="4704" y="8466"/>
                          <a:pt x="4704" y="8466"/>
                        </a:cubicBezTo>
                        <a:cubicBezTo>
                          <a:pt x="4704" y="8683"/>
                          <a:pt x="4704" y="8900"/>
                          <a:pt x="4598" y="9226"/>
                        </a:cubicBezTo>
                        <a:cubicBezTo>
                          <a:pt x="4598" y="9551"/>
                          <a:pt x="4598" y="10094"/>
                          <a:pt x="4598" y="10528"/>
                        </a:cubicBezTo>
                        <a:cubicBezTo>
                          <a:pt x="4598" y="11071"/>
                          <a:pt x="4491" y="11179"/>
                          <a:pt x="4170" y="11288"/>
                        </a:cubicBezTo>
                        <a:cubicBezTo>
                          <a:pt x="4170" y="11288"/>
                          <a:pt x="4170" y="11288"/>
                          <a:pt x="4170" y="11505"/>
                        </a:cubicBezTo>
                        <a:cubicBezTo>
                          <a:pt x="4170" y="12048"/>
                          <a:pt x="3956" y="12156"/>
                          <a:pt x="3635" y="12156"/>
                        </a:cubicBezTo>
                        <a:cubicBezTo>
                          <a:pt x="3528" y="12156"/>
                          <a:pt x="3421" y="12156"/>
                          <a:pt x="3314" y="12265"/>
                        </a:cubicBezTo>
                        <a:cubicBezTo>
                          <a:pt x="3100" y="12590"/>
                          <a:pt x="2887" y="12699"/>
                          <a:pt x="2780" y="12699"/>
                        </a:cubicBezTo>
                        <a:cubicBezTo>
                          <a:pt x="2673" y="12699"/>
                          <a:pt x="2673" y="12699"/>
                          <a:pt x="2566" y="12590"/>
                        </a:cubicBezTo>
                        <a:cubicBezTo>
                          <a:pt x="2566" y="12590"/>
                          <a:pt x="2566" y="12590"/>
                          <a:pt x="2566" y="12590"/>
                        </a:cubicBezTo>
                        <a:cubicBezTo>
                          <a:pt x="2566" y="12590"/>
                          <a:pt x="2566" y="12590"/>
                          <a:pt x="2566" y="12590"/>
                        </a:cubicBezTo>
                        <a:cubicBezTo>
                          <a:pt x="2566" y="12590"/>
                          <a:pt x="2566" y="12590"/>
                          <a:pt x="2566" y="12590"/>
                        </a:cubicBezTo>
                        <a:cubicBezTo>
                          <a:pt x="2566" y="12590"/>
                          <a:pt x="2566" y="12590"/>
                          <a:pt x="2566" y="12482"/>
                        </a:cubicBezTo>
                        <a:cubicBezTo>
                          <a:pt x="2566" y="12482"/>
                          <a:pt x="2459" y="12482"/>
                          <a:pt x="2459" y="12482"/>
                        </a:cubicBezTo>
                        <a:cubicBezTo>
                          <a:pt x="2459" y="12482"/>
                          <a:pt x="2459" y="12482"/>
                          <a:pt x="2459" y="12482"/>
                        </a:cubicBezTo>
                        <a:cubicBezTo>
                          <a:pt x="2459" y="12482"/>
                          <a:pt x="2459" y="12482"/>
                          <a:pt x="2459" y="12482"/>
                        </a:cubicBezTo>
                        <a:cubicBezTo>
                          <a:pt x="2459" y="12373"/>
                          <a:pt x="2459" y="12373"/>
                          <a:pt x="2459" y="12265"/>
                        </a:cubicBezTo>
                        <a:cubicBezTo>
                          <a:pt x="2459" y="12156"/>
                          <a:pt x="2459" y="12156"/>
                          <a:pt x="2352" y="12156"/>
                        </a:cubicBezTo>
                        <a:cubicBezTo>
                          <a:pt x="2138" y="12156"/>
                          <a:pt x="2031" y="12156"/>
                          <a:pt x="1817" y="12265"/>
                        </a:cubicBezTo>
                        <a:cubicBezTo>
                          <a:pt x="1710" y="12482"/>
                          <a:pt x="1497" y="12482"/>
                          <a:pt x="1390" y="12482"/>
                        </a:cubicBezTo>
                        <a:cubicBezTo>
                          <a:pt x="1176" y="12482"/>
                          <a:pt x="1069" y="12373"/>
                          <a:pt x="962" y="12373"/>
                        </a:cubicBezTo>
                        <a:cubicBezTo>
                          <a:pt x="855" y="12373"/>
                          <a:pt x="855" y="12265"/>
                          <a:pt x="855" y="12265"/>
                        </a:cubicBezTo>
                        <a:cubicBezTo>
                          <a:pt x="855" y="12265"/>
                          <a:pt x="748" y="12265"/>
                          <a:pt x="748" y="12373"/>
                        </a:cubicBezTo>
                        <a:cubicBezTo>
                          <a:pt x="748" y="12373"/>
                          <a:pt x="641" y="12373"/>
                          <a:pt x="641" y="12373"/>
                        </a:cubicBezTo>
                        <a:cubicBezTo>
                          <a:pt x="641" y="12373"/>
                          <a:pt x="641" y="12373"/>
                          <a:pt x="534" y="12482"/>
                        </a:cubicBezTo>
                        <a:cubicBezTo>
                          <a:pt x="534" y="12482"/>
                          <a:pt x="427" y="12482"/>
                          <a:pt x="427" y="12482"/>
                        </a:cubicBezTo>
                        <a:cubicBezTo>
                          <a:pt x="427" y="12482"/>
                          <a:pt x="320" y="12590"/>
                          <a:pt x="320" y="12590"/>
                        </a:cubicBezTo>
                        <a:cubicBezTo>
                          <a:pt x="213" y="12590"/>
                          <a:pt x="213" y="12699"/>
                          <a:pt x="106" y="12699"/>
                        </a:cubicBezTo>
                        <a:cubicBezTo>
                          <a:pt x="106" y="12699"/>
                          <a:pt x="106" y="12699"/>
                          <a:pt x="0" y="12808"/>
                        </a:cubicBezTo>
                        <a:cubicBezTo>
                          <a:pt x="213" y="13133"/>
                          <a:pt x="320" y="13459"/>
                          <a:pt x="320" y="13784"/>
                        </a:cubicBezTo>
                        <a:cubicBezTo>
                          <a:pt x="320" y="13784"/>
                          <a:pt x="320" y="13784"/>
                          <a:pt x="320" y="13784"/>
                        </a:cubicBezTo>
                        <a:cubicBezTo>
                          <a:pt x="427" y="13784"/>
                          <a:pt x="534" y="13676"/>
                          <a:pt x="534" y="13676"/>
                        </a:cubicBezTo>
                        <a:cubicBezTo>
                          <a:pt x="534" y="13676"/>
                          <a:pt x="534" y="13676"/>
                          <a:pt x="534" y="13676"/>
                        </a:cubicBezTo>
                        <a:cubicBezTo>
                          <a:pt x="641" y="13676"/>
                          <a:pt x="641" y="13676"/>
                          <a:pt x="641" y="13567"/>
                        </a:cubicBezTo>
                        <a:cubicBezTo>
                          <a:pt x="641" y="13567"/>
                          <a:pt x="641" y="13567"/>
                          <a:pt x="641" y="13567"/>
                        </a:cubicBezTo>
                        <a:cubicBezTo>
                          <a:pt x="748" y="13567"/>
                          <a:pt x="748" y="13567"/>
                          <a:pt x="748" y="13567"/>
                        </a:cubicBezTo>
                        <a:cubicBezTo>
                          <a:pt x="748" y="13567"/>
                          <a:pt x="748" y="13567"/>
                          <a:pt x="855" y="13567"/>
                        </a:cubicBezTo>
                        <a:cubicBezTo>
                          <a:pt x="855" y="13567"/>
                          <a:pt x="855" y="13567"/>
                          <a:pt x="855" y="13567"/>
                        </a:cubicBezTo>
                        <a:cubicBezTo>
                          <a:pt x="962" y="13567"/>
                          <a:pt x="1176" y="13567"/>
                          <a:pt x="2031" y="13567"/>
                        </a:cubicBezTo>
                        <a:cubicBezTo>
                          <a:pt x="3207" y="13567"/>
                          <a:pt x="4811" y="13567"/>
                          <a:pt x="4811" y="13567"/>
                        </a:cubicBezTo>
                        <a:cubicBezTo>
                          <a:pt x="4918" y="13567"/>
                          <a:pt x="4918" y="13567"/>
                          <a:pt x="4918" y="13567"/>
                        </a:cubicBezTo>
                        <a:cubicBezTo>
                          <a:pt x="5025" y="13676"/>
                          <a:pt x="5025" y="13676"/>
                          <a:pt x="5025" y="13676"/>
                        </a:cubicBezTo>
                        <a:cubicBezTo>
                          <a:pt x="5025" y="13676"/>
                          <a:pt x="5346" y="14327"/>
                          <a:pt x="5239" y="14870"/>
                        </a:cubicBezTo>
                        <a:cubicBezTo>
                          <a:pt x="5239" y="14978"/>
                          <a:pt x="5239" y="14978"/>
                          <a:pt x="5239" y="15087"/>
                        </a:cubicBezTo>
                        <a:cubicBezTo>
                          <a:pt x="5346" y="15195"/>
                          <a:pt x="5560" y="15304"/>
                          <a:pt x="5667" y="15630"/>
                        </a:cubicBezTo>
                        <a:cubicBezTo>
                          <a:pt x="5881" y="16172"/>
                          <a:pt x="6095" y="16281"/>
                          <a:pt x="6201" y="16281"/>
                        </a:cubicBezTo>
                        <a:cubicBezTo>
                          <a:pt x="6308" y="16281"/>
                          <a:pt x="6415" y="16281"/>
                          <a:pt x="6415" y="16281"/>
                        </a:cubicBezTo>
                        <a:cubicBezTo>
                          <a:pt x="6950" y="16172"/>
                          <a:pt x="7592" y="16064"/>
                          <a:pt x="7805" y="16064"/>
                        </a:cubicBezTo>
                        <a:cubicBezTo>
                          <a:pt x="7805" y="15955"/>
                          <a:pt x="7912" y="15847"/>
                          <a:pt x="7912" y="15847"/>
                        </a:cubicBezTo>
                        <a:cubicBezTo>
                          <a:pt x="7912" y="15521"/>
                          <a:pt x="8019" y="15087"/>
                          <a:pt x="8340" y="14978"/>
                        </a:cubicBezTo>
                        <a:cubicBezTo>
                          <a:pt x="8447" y="14978"/>
                          <a:pt x="8554" y="14870"/>
                          <a:pt x="8768" y="14870"/>
                        </a:cubicBezTo>
                        <a:cubicBezTo>
                          <a:pt x="9089" y="14870"/>
                          <a:pt x="9409" y="14978"/>
                          <a:pt x="9409" y="14978"/>
                        </a:cubicBezTo>
                        <a:cubicBezTo>
                          <a:pt x="9516" y="14978"/>
                          <a:pt x="9516" y="14978"/>
                          <a:pt x="9516" y="14978"/>
                        </a:cubicBezTo>
                        <a:cubicBezTo>
                          <a:pt x="9516" y="15195"/>
                          <a:pt x="9516" y="15195"/>
                          <a:pt x="9516" y="15195"/>
                        </a:cubicBezTo>
                        <a:cubicBezTo>
                          <a:pt x="9516" y="15195"/>
                          <a:pt x="9623" y="15195"/>
                          <a:pt x="9944" y="15195"/>
                        </a:cubicBezTo>
                        <a:cubicBezTo>
                          <a:pt x="10051" y="15195"/>
                          <a:pt x="10265" y="15195"/>
                          <a:pt x="10372" y="15195"/>
                        </a:cubicBezTo>
                        <a:cubicBezTo>
                          <a:pt x="10372" y="15195"/>
                          <a:pt x="10479" y="15195"/>
                          <a:pt x="10586" y="15195"/>
                        </a:cubicBezTo>
                        <a:cubicBezTo>
                          <a:pt x="10693" y="15195"/>
                          <a:pt x="10907" y="15195"/>
                          <a:pt x="10907" y="15630"/>
                        </a:cubicBezTo>
                        <a:cubicBezTo>
                          <a:pt x="10907" y="16064"/>
                          <a:pt x="11014" y="16389"/>
                          <a:pt x="11121" y="16389"/>
                        </a:cubicBezTo>
                        <a:cubicBezTo>
                          <a:pt x="11228" y="16607"/>
                          <a:pt x="11228" y="16932"/>
                          <a:pt x="11121" y="17366"/>
                        </a:cubicBezTo>
                        <a:cubicBezTo>
                          <a:pt x="11014" y="17583"/>
                          <a:pt x="10907" y="18126"/>
                          <a:pt x="10907" y="18235"/>
                        </a:cubicBezTo>
                        <a:cubicBezTo>
                          <a:pt x="11121" y="18343"/>
                          <a:pt x="11656" y="18886"/>
                          <a:pt x="11549" y="19320"/>
                        </a:cubicBezTo>
                        <a:cubicBezTo>
                          <a:pt x="11549" y="19429"/>
                          <a:pt x="11549" y="19429"/>
                          <a:pt x="11549" y="19429"/>
                        </a:cubicBezTo>
                        <a:cubicBezTo>
                          <a:pt x="11549" y="19537"/>
                          <a:pt x="11442" y="19863"/>
                          <a:pt x="11442" y="19971"/>
                        </a:cubicBezTo>
                        <a:cubicBezTo>
                          <a:pt x="11549" y="19863"/>
                          <a:pt x="11763" y="19754"/>
                          <a:pt x="11977" y="19754"/>
                        </a:cubicBezTo>
                        <a:cubicBezTo>
                          <a:pt x="12084" y="19754"/>
                          <a:pt x="12191" y="19754"/>
                          <a:pt x="12298" y="19754"/>
                        </a:cubicBezTo>
                        <a:cubicBezTo>
                          <a:pt x="12511" y="19754"/>
                          <a:pt x="12725" y="19754"/>
                          <a:pt x="13046" y="19646"/>
                        </a:cubicBezTo>
                        <a:cubicBezTo>
                          <a:pt x="13046" y="19646"/>
                          <a:pt x="13153" y="19646"/>
                          <a:pt x="13260" y="19646"/>
                        </a:cubicBezTo>
                        <a:cubicBezTo>
                          <a:pt x="13260" y="19537"/>
                          <a:pt x="13260" y="19537"/>
                          <a:pt x="13260" y="19537"/>
                        </a:cubicBezTo>
                        <a:lnTo>
                          <a:pt x="13474" y="19646"/>
                        </a:ln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370" name="Shape">
                    <a:extLst>
                      <a:ext uri="{FF2B5EF4-FFF2-40B4-BE49-F238E27FC236}">
                        <a16:creationId xmlns:a16="http://schemas.microsoft.com/office/drawing/2014/main" id="{642BAFB4-FAEA-4A80-BCBB-776E5ED83D88}"/>
                      </a:ext>
                    </a:extLst>
                  </p:cNvPr>
                  <p:cNvGrpSpPr/>
                  <p:nvPr/>
                </p:nvGrpSpPr>
                <p:grpSpPr>
                  <a:xfrm>
                    <a:off x="5203" y="453896"/>
                    <a:ext cx="9437" cy="8822"/>
                    <a:chOff x="-1" y="0"/>
                    <a:chExt cx="9436" cy="8820"/>
                  </a:xfrm>
                </p:grpSpPr>
                <p:sp>
                  <p:nvSpPr>
                    <p:cNvPr id="1469" name="Line">
                      <a:extLst>
                        <a:ext uri="{FF2B5EF4-FFF2-40B4-BE49-F238E27FC236}">
                          <a16:creationId xmlns:a16="http://schemas.microsoft.com/office/drawing/2014/main" id="{C1324909-CBF9-408F-9A22-A1A5FD86A590}"/>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00"/>
                            <a:pt x="2160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470" name="Line">
                      <a:extLst>
                        <a:ext uri="{FF2B5EF4-FFF2-40B4-BE49-F238E27FC236}">
                          <a16:creationId xmlns:a16="http://schemas.microsoft.com/office/drawing/2014/main" id="{FA3B5629-F2C9-42F1-AFAF-1D97205DA1DC}"/>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600" y="21600"/>
                            <a:pt x="21600" y="2160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371" name="Shape">
                    <a:extLst>
                      <a:ext uri="{FF2B5EF4-FFF2-40B4-BE49-F238E27FC236}">
                        <a16:creationId xmlns:a16="http://schemas.microsoft.com/office/drawing/2014/main" id="{94756369-482D-451D-B79A-DCB4FE820981}"/>
                      </a:ext>
                    </a:extLst>
                  </p:cNvPr>
                  <p:cNvSpPr/>
                  <p:nvPr/>
                </p:nvSpPr>
                <p:spPr>
                  <a:xfrm>
                    <a:off x="157444" y="516586"/>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0"/>
                          <a:pt x="0" y="0"/>
                          <a:pt x="0" y="0"/>
                        </a:cubicBezTo>
                        <a:cubicBezTo>
                          <a:pt x="10801" y="0"/>
                          <a:pt x="10801" y="21600"/>
                          <a:pt x="2160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372" name="Shape">
                    <a:extLst>
                      <a:ext uri="{FF2B5EF4-FFF2-40B4-BE49-F238E27FC236}">
                        <a16:creationId xmlns:a16="http://schemas.microsoft.com/office/drawing/2014/main" id="{A9FC3534-1482-4B76-9059-D4BB2D38F417}"/>
                      </a:ext>
                    </a:extLst>
                  </p:cNvPr>
                  <p:cNvGrpSpPr/>
                  <p:nvPr/>
                </p:nvGrpSpPr>
                <p:grpSpPr>
                  <a:xfrm>
                    <a:off x="4162" y="454854"/>
                    <a:ext cx="9437" cy="8822"/>
                    <a:chOff x="-1" y="0"/>
                    <a:chExt cx="9436" cy="8820"/>
                  </a:xfrm>
                </p:grpSpPr>
                <p:sp>
                  <p:nvSpPr>
                    <p:cNvPr id="1467" name="Line">
                      <a:extLst>
                        <a:ext uri="{FF2B5EF4-FFF2-40B4-BE49-F238E27FC236}">
                          <a16:creationId xmlns:a16="http://schemas.microsoft.com/office/drawing/2014/main" id="{E9D69182-2F93-422E-B823-3FB7D61AF7F3}"/>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1080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468" name="Line">
                      <a:extLst>
                        <a:ext uri="{FF2B5EF4-FFF2-40B4-BE49-F238E27FC236}">
                          <a16:creationId xmlns:a16="http://schemas.microsoft.com/office/drawing/2014/main" id="{55B5226C-4E08-4C53-90F8-CEE90F2D6310}"/>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2160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373" name="Shape">
                    <a:extLst>
                      <a:ext uri="{FF2B5EF4-FFF2-40B4-BE49-F238E27FC236}">
                        <a16:creationId xmlns:a16="http://schemas.microsoft.com/office/drawing/2014/main" id="{EFFAC7A5-D4E6-4464-8447-47CC473F749E}"/>
                      </a:ext>
                    </a:extLst>
                  </p:cNvPr>
                  <p:cNvSpPr/>
                  <p:nvPr/>
                </p:nvSpPr>
                <p:spPr>
                  <a:xfrm>
                    <a:off x="238899" y="483088"/>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0" y="21600"/>
                          <a:pt x="0" y="21600"/>
                          <a:pt x="0" y="21600"/>
                        </a:cubicBezTo>
                        <a:cubicBezTo>
                          <a:pt x="21600" y="0"/>
                          <a:pt x="21600" y="0"/>
                          <a:pt x="21600" y="0"/>
                        </a:cubicBezTo>
                        <a:cubicBezTo>
                          <a:pt x="21600" y="0"/>
                          <a:pt x="21600" y="0"/>
                          <a:pt x="2160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374" name="Shape">
                    <a:extLst>
                      <a:ext uri="{FF2B5EF4-FFF2-40B4-BE49-F238E27FC236}">
                        <a16:creationId xmlns:a16="http://schemas.microsoft.com/office/drawing/2014/main" id="{400DDFBD-5375-46E4-A097-1635CC2934CB}"/>
                      </a:ext>
                    </a:extLst>
                  </p:cNvPr>
                  <p:cNvSpPr/>
                  <p:nvPr/>
                </p:nvSpPr>
                <p:spPr>
                  <a:xfrm>
                    <a:off x="160047" y="518022"/>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0801" y="21600"/>
                          <a:pt x="10801" y="10800"/>
                          <a:pt x="0" y="0"/>
                        </a:cubicBezTo>
                        <a:cubicBezTo>
                          <a:pt x="0" y="0"/>
                          <a:pt x="0" y="0"/>
                          <a:pt x="0" y="0"/>
                        </a:cubicBezTo>
                        <a:cubicBezTo>
                          <a:pt x="10801" y="10800"/>
                          <a:pt x="10801" y="21600"/>
                          <a:pt x="2160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375" name="Shape">
                    <a:extLst>
                      <a:ext uri="{FF2B5EF4-FFF2-40B4-BE49-F238E27FC236}">
                        <a16:creationId xmlns:a16="http://schemas.microsoft.com/office/drawing/2014/main" id="{8B3A0541-E232-40AE-AABE-E14FFCE32D6C}"/>
                      </a:ext>
                    </a:extLst>
                  </p:cNvPr>
                  <p:cNvSpPr/>
                  <p:nvPr/>
                </p:nvSpPr>
                <p:spPr>
                  <a:xfrm>
                    <a:off x="154842" y="515629"/>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600" y="21600"/>
                          <a:pt x="21600" y="21600"/>
                        </a:cubicBezTo>
                        <a:cubicBezTo>
                          <a:pt x="21600" y="21600"/>
                          <a:pt x="21600" y="21600"/>
                          <a:pt x="21600" y="21600"/>
                        </a:cubicBezTo>
                        <a:cubicBezTo>
                          <a:pt x="0" y="0"/>
                          <a:pt x="0" y="0"/>
                          <a:pt x="0" y="0"/>
                        </a:cubicBezTo>
                        <a:cubicBezTo>
                          <a:pt x="0" y="21600"/>
                          <a:pt x="0" y="21600"/>
                          <a:pt x="0" y="21600"/>
                        </a:cubicBezTo>
                        <a:cubicBezTo>
                          <a:pt x="10801" y="21600"/>
                          <a:pt x="10801" y="21600"/>
                          <a:pt x="2160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376" name="Shape">
                    <a:extLst>
                      <a:ext uri="{FF2B5EF4-FFF2-40B4-BE49-F238E27FC236}">
                        <a16:creationId xmlns:a16="http://schemas.microsoft.com/office/drawing/2014/main" id="{BC5A5002-E3D2-4CFF-9723-343537BA7A6F}"/>
                      </a:ext>
                    </a:extLst>
                  </p:cNvPr>
                  <p:cNvSpPr/>
                  <p:nvPr/>
                </p:nvSpPr>
                <p:spPr>
                  <a:xfrm>
                    <a:off x="157444" y="516586"/>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0" y="0"/>
                          <a:pt x="0" y="0"/>
                        </a:cubicBezTo>
                        <a:cubicBezTo>
                          <a:pt x="10801" y="0"/>
                          <a:pt x="10801" y="21600"/>
                          <a:pt x="21600" y="21600"/>
                        </a:cubicBezTo>
                        <a:cubicBezTo>
                          <a:pt x="21600" y="21600"/>
                          <a:pt x="21600" y="21600"/>
                          <a:pt x="21600" y="21600"/>
                        </a:cubicBezTo>
                        <a:cubicBezTo>
                          <a:pt x="10801" y="21600"/>
                          <a:pt x="10801" y="0"/>
                          <a:pt x="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377" name="Shape">
                    <a:extLst>
                      <a:ext uri="{FF2B5EF4-FFF2-40B4-BE49-F238E27FC236}">
                        <a16:creationId xmlns:a16="http://schemas.microsoft.com/office/drawing/2014/main" id="{FA998396-AF6C-4F4F-A872-F301B5E3B7A4}"/>
                      </a:ext>
                    </a:extLst>
                  </p:cNvPr>
                  <p:cNvGrpSpPr/>
                  <p:nvPr/>
                </p:nvGrpSpPr>
                <p:grpSpPr>
                  <a:xfrm>
                    <a:off x="222243" y="414656"/>
                    <a:ext cx="9437" cy="8822"/>
                    <a:chOff x="-1" y="0"/>
                    <a:chExt cx="9436" cy="8820"/>
                  </a:xfrm>
                </p:grpSpPr>
                <p:sp>
                  <p:nvSpPr>
                    <p:cNvPr id="1465" name="Line">
                      <a:extLst>
                        <a:ext uri="{FF2B5EF4-FFF2-40B4-BE49-F238E27FC236}">
                          <a16:creationId xmlns:a16="http://schemas.microsoft.com/office/drawing/2014/main" id="{DFE34E11-2D05-4B23-A32F-BDC8933C82F3}"/>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0" y="216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466" name="Line">
                      <a:extLst>
                        <a:ext uri="{FF2B5EF4-FFF2-40B4-BE49-F238E27FC236}">
                          <a16:creationId xmlns:a16="http://schemas.microsoft.com/office/drawing/2014/main" id="{80EFB836-BE30-4E5E-B082-EEECE17BC255}"/>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21600"/>
                            <a:pt x="2160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378" name="Shape">
                    <a:extLst>
                      <a:ext uri="{FF2B5EF4-FFF2-40B4-BE49-F238E27FC236}">
                        <a16:creationId xmlns:a16="http://schemas.microsoft.com/office/drawing/2014/main" id="{D83AFFB5-A8ED-4818-B54B-2C79E3665C71}"/>
                      </a:ext>
                    </a:extLst>
                  </p:cNvPr>
                  <p:cNvGrpSpPr/>
                  <p:nvPr/>
                </p:nvGrpSpPr>
                <p:grpSpPr>
                  <a:xfrm>
                    <a:off x="7805" y="440498"/>
                    <a:ext cx="9437" cy="8822"/>
                    <a:chOff x="-1" y="0"/>
                    <a:chExt cx="9436" cy="8820"/>
                  </a:xfrm>
                </p:grpSpPr>
                <p:sp>
                  <p:nvSpPr>
                    <p:cNvPr id="1463" name="Line">
                      <a:extLst>
                        <a:ext uri="{FF2B5EF4-FFF2-40B4-BE49-F238E27FC236}">
                          <a16:creationId xmlns:a16="http://schemas.microsoft.com/office/drawing/2014/main" id="{D696ACA4-3B62-4733-8464-CC4C4C1B0E48}"/>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0"/>
                            <a:pt x="2160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464" name="Line">
                      <a:extLst>
                        <a:ext uri="{FF2B5EF4-FFF2-40B4-BE49-F238E27FC236}">
                          <a16:creationId xmlns:a16="http://schemas.microsoft.com/office/drawing/2014/main" id="{545DCF32-0C65-441F-9A93-4CE2496D330C}"/>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0" y="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379" name="Shape">
                    <a:extLst>
                      <a:ext uri="{FF2B5EF4-FFF2-40B4-BE49-F238E27FC236}">
                        <a16:creationId xmlns:a16="http://schemas.microsoft.com/office/drawing/2014/main" id="{499F4983-B884-4227-8C54-01537F7F4202}"/>
                      </a:ext>
                    </a:extLst>
                  </p:cNvPr>
                  <p:cNvSpPr/>
                  <p:nvPr/>
                </p:nvSpPr>
                <p:spPr>
                  <a:xfrm>
                    <a:off x="-1" y="444804"/>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0" y="21600"/>
                          <a:pt x="0" y="21600"/>
                        </a:cubicBezTo>
                        <a:cubicBezTo>
                          <a:pt x="21600" y="0"/>
                          <a:pt x="21600" y="0"/>
                          <a:pt x="21600" y="0"/>
                        </a:cubicBezTo>
                        <a:cubicBezTo>
                          <a:pt x="21600" y="0"/>
                          <a:pt x="21600" y="0"/>
                          <a:pt x="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380" name="Shape">
                    <a:extLst>
                      <a:ext uri="{FF2B5EF4-FFF2-40B4-BE49-F238E27FC236}">
                        <a16:creationId xmlns:a16="http://schemas.microsoft.com/office/drawing/2014/main" id="{3C6363E4-DB77-4EF5-86D7-71BD64F0B2D5}"/>
                      </a:ext>
                    </a:extLst>
                  </p:cNvPr>
                  <p:cNvGrpSpPr/>
                  <p:nvPr/>
                </p:nvGrpSpPr>
                <p:grpSpPr>
                  <a:xfrm>
                    <a:off x="5204" y="441783"/>
                    <a:ext cx="9436" cy="7208"/>
                    <a:chOff x="0" y="0"/>
                    <a:chExt cx="9435" cy="7207"/>
                  </a:xfrm>
                </p:grpSpPr>
                <p:sp>
                  <p:nvSpPr>
                    <p:cNvPr id="1461" name="Line">
                      <a:extLst>
                        <a:ext uri="{FF2B5EF4-FFF2-40B4-BE49-F238E27FC236}">
                          <a16:creationId xmlns:a16="http://schemas.microsoft.com/office/drawing/2014/main" id="{53275227-EF6B-4577-A506-B3541CA7A7A3}"/>
                        </a:ext>
                      </a:extLst>
                    </p:cNvPr>
                    <p:cNvSpPr/>
                    <p:nvPr/>
                  </p:nvSpPr>
                  <p:spPr>
                    <a:xfrm flipV="1">
                      <a:off x="0" y="0"/>
                      <a:ext cx="9434" cy="7207"/>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462" name="Line">
                      <a:extLst>
                        <a:ext uri="{FF2B5EF4-FFF2-40B4-BE49-F238E27FC236}">
                          <a16:creationId xmlns:a16="http://schemas.microsoft.com/office/drawing/2014/main" id="{CA1C10C5-550F-4F3A-9339-7B18711D26A4}"/>
                        </a:ext>
                      </a:extLst>
                    </p:cNvPr>
                    <p:cNvSpPr/>
                    <p:nvPr/>
                  </p:nvSpPr>
                  <p:spPr>
                    <a:xfrm flipH="1">
                      <a:off x="0"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grpSp>
                <p:nvGrpSpPr>
                  <p:cNvPr id="1381" name="Shape">
                    <a:extLst>
                      <a:ext uri="{FF2B5EF4-FFF2-40B4-BE49-F238E27FC236}">
                        <a16:creationId xmlns:a16="http://schemas.microsoft.com/office/drawing/2014/main" id="{E24D5557-A0D8-440A-A24A-BCAA9610B2B2}"/>
                      </a:ext>
                    </a:extLst>
                  </p:cNvPr>
                  <p:cNvGrpSpPr/>
                  <p:nvPr/>
                </p:nvGrpSpPr>
                <p:grpSpPr>
                  <a:xfrm>
                    <a:off x="30708" y="443369"/>
                    <a:ext cx="9435" cy="8822"/>
                    <a:chOff x="0" y="0"/>
                    <a:chExt cx="9434" cy="8820"/>
                  </a:xfrm>
                </p:grpSpPr>
                <p:sp>
                  <p:nvSpPr>
                    <p:cNvPr id="1459" name="Line">
                      <a:extLst>
                        <a:ext uri="{FF2B5EF4-FFF2-40B4-BE49-F238E27FC236}">
                          <a16:creationId xmlns:a16="http://schemas.microsoft.com/office/drawing/2014/main" id="{B2928606-778D-42CE-8279-E5D975AC4F47}"/>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0" y="21600"/>
                            <a:pt x="1080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460" name="Line">
                      <a:extLst>
                        <a:ext uri="{FF2B5EF4-FFF2-40B4-BE49-F238E27FC236}">
                          <a16:creationId xmlns:a16="http://schemas.microsoft.com/office/drawing/2014/main" id="{F12D1E13-AA13-4202-B9F8-A1B7C852D353}"/>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0800" y="21600"/>
                            <a:pt x="10800" y="216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382" name="Shape">
                    <a:extLst>
                      <a:ext uri="{FF2B5EF4-FFF2-40B4-BE49-F238E27FC236}">
                        <a16:creationId xmlns:a16="http://schemas.microsoft.com/office/drawing/2014/main" id="{6C314986-0033-4123-B8FA-FCFA7BBF4FB2}"/>
                      </a:ext>
                    </a:extLst>
                  </p:cNvPr>
                  <p:cNvGrpSpPr/>
                  <p:nvPr/>
                </p:nvGrpSpPr>
                <p:grpSpPr>
                  <a:xfrm>
                    <a:off x="4163" y="443219"/>
                    <a:ext cx="9436" cy="7207"/>
                    <a:chOff x="0" y="0"/>
                    <a:chExt cx="9435" cy="7206"/>
                  </a:xfrm>
                </p:grpSpPr>
                <p:sp>
                  <p:nvSpPr>
                    <p:cNvPr id="1457" name="Line">
                      <a:extLst>
                        <a:ext uri="{FF2B5EF4-FFF2-40B4-BE49-F238E27FC236}">
                          <a16:creationId xmlns:a16="http://schemas.microsoft.com/office/drawing/2014/main" id="{D244FFEE-6603-46B1-86FF-6782A5CABD45}"/>
                        </a:ext>
                      </a:extLst>
                    </p:cNvPr>
                    <p:cNvSpPr/>
                    <p:nvPr/>
                  </p:nvSpPr>
                  <p:spPr>
                    <a:xfrm flipV="1">
                      <a:off x="0" y="0"/>
                      <a:ext cx="9434"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458" name="Line">
                      <a:extLst>
                        <a:ext uri="{FF2B5EF4-FFF2-40B4-BE49-F238E27FC236}">
                          <a16:creationId xmlns:a16="http://schemas.microsoft.com/office/drawing/2014/main" id="{7985770B-8221-4C45-84F2-6C4A7FC67BAF}"/>
                        </a:ext>
                      </a:extLst>
                    </p:cNvPr>
                    <p:cNvSpPr/>
                    <p:nvPr/>
                  </p:nvSpPr>
                  <p:spPr>
                    <a:xfrm flipH="1">
                      <a:off x="0"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grpSp>
                <p:nvGrpSpPr>
                  <p:cNvPr id="1383" name="Shape">
                    <a:extLst>
                      <a:ext uri="{FF2B5EF4-FFF2-40B4-BE49-F238E27FC236}">
                        <a16:creationId xmlns:a16="http://schemas.microsoft.com/office/drawing/2014/main" id="{239127CB-B72D-4E5E-B0F7-38576FCEA0A9}"/>
                      </a:ext>
                    </a:extLst>
                  </p:cNvPr>
                  <p:cNvGrpSpPr/>
                  <p:nvPr/>
                </p:nvGrpSpPr>
                <p:grpSpPr>
                  <a:xfrm>
                    <a:off x="245666" y="334261"/>
                    <a:ext cx="9437" cy="8822"/>
                    <a:chOff x="-1" y="0"/>
                    <a:chExt cx="9436" cy="8820"/>
                  </a:xfrm>
                </p:grpSpPr>
                <p:sp>
                  <p:nvSpPr>
                    <p:cNvPr id="1455" name="Line">
                      <a:extLst>
                        <a:ext uri="{FF2B5EF4-FFF2-40B4-BE49-F238E27FC236}">
                          <a16:creationId xmlns:a16="http://schemas.microsoft.com/office/drawing/2014/main" id="{0C1ACB1D-DB18-4552-80CE-D107EDC8FC33}"/>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0"/>
                            <a:pt x="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456" name="Line">
                      <a:extLst>
                        <a:ext uri="{FF2B5EF4-FFF2-40B4-BE49-F238E27FC236}">
                          <a16:creationId xmlns:a16="http://schemas.microsoft.com/office/drawing/2014/main" id="{6025FC6C-1C58-48A3-AD77-0896319E5535}"/>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21600" y="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384" name="Shape">
                    <a:extLst>
                      <a:ext uri="{FF2B5EF4-FFF2-40B4-BE49-F238E27FC236}">
                        <a16:creationId xmlns:a16="http://schemas.microsoft.com/office/drawing/2014/main" id="{6442C6BB-C582-4E6B-B8DC-00F251992D3D}"/>
                      </a:ext>
                    </a:extLst>
                  </p:cNvPr>
                  <p:cNvSpPr/>
                  <p:nvPr/>
                </p:nvSpPr>
                <p:spPr>
                  <a:xfrm>
                    <a:off x="248269" y="335218"/>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21600"/>
                          <a:pt x="0" y="21600"/>
                          <a:pt x="21600" y="21600"/>
                        </a:cubicBezTo>
                        <a:cubicBezTo>
                          <a:pt x="21600" y="21600"/>
                          <a:pt x="21600" y="21600"/>
                          <a:pt x="21600" y="21600"/>
                        </a:cubicBezTo>
                        <a:cubicBezTo>
                          <a:pt x="0" y="21600"/>
                          <a:pt x="0" y="21600"/>
                          <a:pt x="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385" name="Shape">
                    <a:extLst>
                      <a:ext uri="{FF2B5EF4-FFF2-40B4-BE49-F238E27FC236}">
                        <a16:creationId xmlns:a16="http://schemas.microsoft.com/office/drawing/2014/main" id="{7A305DAA-EA8D-49BC-B18A-91D62016E863}"/>
                      </a:ext>
                    </a:extLst>
                  </p:cNvPr>
                  <p:cNvGrpSpPr/>
                  <p:nvPr/>
                </p:nvGrpSpPr>
                <p:grpSpPr>
                  <a:xfrm>
                    <a:off x="243063" y="332675"/>
                    <a:ext cx="9437" cy="7208"/>
                    <a:chOff x="-1" y="0"/>
                    <a:chExt cx="9436" cy="7206"/>
                  </a:xfrm>
                </p:grpSpPr>
                <p:sp>
                  <p:nvSpPr>
                    <p:cNvPr id="1453" name="Line">
                      <a:extLst>
                        <a:ext uri="{FF2B5EF4-FFF2-40B4-BE49-F238E27FC236}">
                          <a16:creationId xmlns:a16="http://schemas.microsoft.com/office/drawing/2014/main" id="{FE8E1F2E-D653-4444-8CA4-673977B39844}"/>
                        </a:ext>
                      </a:extLst>
                    </p:cNvPr>
                    <p:cNvSpPr/>
                    <p:nvPr/>
                  </p:nvSpPr>
                  <p:spPr>
                    <a:xfrm flipH="1" flipV="1">
                      <a:off x="0"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454" name="Line">
                      <a:extLst>
                        <a:ext uri="{FF2B5EF4-FFF2-40B4-BE49-F238E27FC236}">
                          <a16:creationId xmlns:a16="http://schemas.microsoft.com/office/drawing/2014/main" id="{AFB7E244-16B3-4670-98F5-154CC74FBB41}"/>
                        </a:ext>
                      </a:extLst>
                    </p:cNvPr>
                    <p:cNvSpPr/>
                    <p:nvPr/>
                  </p:nvSpPr>
                  <p:spPr>
                    <a:xfrm>
                      <a:off x="-1"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grpSp>
                <p:nvGrpSpPr>
                  <p:cNvPr id="1386" name="Shape">
                    <a:extLst>
                      <a:ext uri="{FF2B5EF4-FFF2-40B4-BE49-F238E27FC236}">
                        <a16:creationId xmlns:a16="http://schemas.microsoft.com/office/drawing/2014/main" id="{96E7C31A-4B8D-41BB-848A-9288D6AC3472}"/>
                      </a:ext>
                    </a:extLst>
                  </p:cNvPr>
                  <p:cNvGrpSpPr/>
                  <p:nvPr/>
                </p:nvGrpSpPr>
                <p:grpSpPr>
                  <a:xfrm>
                    <a:off x="228228" y="326126"/>
                    <a:ext cx="9437" cy="8822"/>
                    <a:chOff x="-1" y="0"/>
                    <a:chExt cx="9436" cy="8820"/>
                  </a:xfrm>
                </p:grpSpPr>
                <p:sp>
                  <p:nvSpPr>
                    <p:cNvPr id="1451" name="Line">
                      <a:extLst>
                        <a:ext uri="{FF2B5EF4-FFF2-40B4-BE49-F238E27FC236}">
                          <a16:creationId xmlns:a16="http://schemas.microsoft.com/office/drawing/2014/main" id="{2154B126-1A75-4F0C-82B0-4C647E4C6844}"/>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1" y="21600"/>
                          </a:lnTo>
                          <a:lnTo>
                            <a:pt x="21600" y="0"/>
                          </a:ln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452" name="Line">
                      <a:extLst>
                        <a:ext uri="{FF2B5EF4-FFF2-40B4-BE49-F238E27FC236}">
                          <a16:creationId xmlns:a16="http://schemas.microsoft.com/office/drawing/2014/main" id="{87B986B7-C91B-48CC-9CF4-B2DDC4B6E074}"/>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1" y="21600"/>
                          </a:lnTo>
                          <a:lnTo>
                            <a:pt x="0" y="0"/>
                          </a:ln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387" name="Shape">
                    <a:extLst>
                      <a:ext uri="{FF2B5EF4-FFF2-40B4-BE49-F238E27FC236}">
                        <a16:creationId xmlns:a16="http://schemas.microsoft.com/office/drawing/2014/main" id="{A3145E34-9D69-43EB-A934-0E2BADA2E73D}"/>
                      </a:ext>
                    </a:extLst>
                  </p:cNvPr>
                  <p:cNvGrpSpPr/>
                  <p:nvPr/>
                </p:nvGrpSpPr>
                <p:grpSpPr>
                  <a:xfrm>
                    <a:off x="231872" y="325168"/>
                    <a:ext cx="9437" cy="8822"/>
                    <a:chOff x="-1" y="0"/>
                    <a:chExt cx="9436" cy="8820"/>
                  </a:xfrm>
                </p:grpSpPr>
                <p:sp>
                  <p:nvSpPr>
                    <p:cNvPr id="1449" name="Line">
                      <a:extLst>
                        <a:ext uri="{FF2B5EF4-FFF2-40B4-BE49-F238E27FC236}">
                          <a16:creationId xmlns:a16="http://schemas.microsoft.com/office/drawing/2014/main" id="{ECEA9BE7-E659-4750-8E7C-3643C0316E3E}"/>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01" y="0"/>
                            <a:pt x="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450" name="Line">
                      <a:extLst>
                        <a:ext uri="{FF2B5EF4-FFF2-40B4-BE49-F238E27FC236}">
                          <a16:creationId xmlns:a16="http://schemas.microsoft.com/office/drawing/2014/main" id="{DA25032A-4B52-4F27-960F-B2F5C94AA265}"/>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4401"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388" name="Shape">
                    <a:extLst>
                      <a:ext uri="{FF2B5EF4-FFF2-40B4-BE49-F238E27FC236}">
                        <a16:creationId xmlns:a16="http://schemas.microsoft.com/office/drawing/2014/main" id="{807D7363-B88C-454D-AE05-301D5C552198}"/>
                      </a:ext>
                    </a:extLst>
                  </p:cNvPr>
                  <p:cNvGrpSpPr/>
                  <p:nvPr/>
                </p:nvGrpSpPr>
                <p:grpSpPr>
                  <a:xfrm>
                    <a:off x="248269" y="337460"/>
                    <a:ext cx="9436" cy="7208"/>
                    <a:chOff x="0" y="0"/>
                    <a:chExt cx="9435" cy="7206"/>
                  </a:xfrm>
                </p:grpSpPr>
                <p:sp>
                  <p:nvSpPr>
                    <p:cNvPr id="1447" name="Line">
                      <a:extLst>
                        <a:ext uri="{FF2B5EF4-FFF2-40B4-BE49-F238E27FC236}">
                          <a16:creationId xmlns:a16="http://schemas.microsoft.com/office/drawing/2014/main" id="{79BDF652-350A-43F2-A58D-F03D79CD52F5}"/>
                        </a:ext>
                      </a:extLst>
                    </p:cNvPr>
                    <p:cNvSpPr/>
                    <p:nvPr/>
                  </p:nvSpPr>
                  <p:spPr>
                    <a:xfrm flipV="1">
                      <a:off x="0" y="0"/>
                      <a:ext cx="9434"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448" name="Line">
                      <a:extLst>
                        <a:ext uri="{FF2B5EF4-FFF2-40B4-BE49-F238E27FC236}">
                          <a16:creationId xmlns:a16="http://schemas.microsoft.com/office/drawing/2014/main" id="{4A24FEAD-D500-4607-ABF3-45D8E030A7E6}"/>
                        </a:ext>
                      </a:extLst>
                    </p:cNvPr>
                    <p:cNvSpPr/>
                    <p:nvPr/>
                  </p:nvSpPr>
                  <p:spPr>
                    <a:xfrm flipH="1">
                      <a:off x="0"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sp>
                <p:nvSpPr>
                  <p:cNvPr id="1389" name="Shape">
                    <a:extLst>
                      <a:ext uri="{FF2B5EF4-FFF2-40B4-BE49-F238E27FC236}">
                        <a16:creationId xmlns:a16="http://schemas.microsoft.com/office/drawing/2014/main" id="{D2081D89-B6DC-44B8-B1B5-42E08F71A46E}"/>
                      </a:ext>
                    </a:extLst>
                  </p:cNvPr>
                  <p:cNvSpPr/>
                  <p:nvPr/>
                </p:nvSpPr>
                <p:spPr>
                  <a:xfrm>
                    <a:off x="235288" y="418108"/>
                    <a:ext cx="14577" cy="201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cubicBezTo>
                          <a:pt x="14400" y="0"/>
                          <a:pt x="14400" y="0"/>
                          <a:pt x="14400" y="0"/>
                        </a:cubicBezTo>
                        <a:cubicBezTo>
                          <a:pt x="14400" y="0"/>
                          <a:pt x="14400" y="0"/>
                          <a:pt x="14400" y="0"/>
                        </a:cubicBezTo>
                        <a:cubicBezTo>
                          <a:pt x="14400" y="0"/>
                          <a:pt x="14400" y="0"/>
                          <a:pt x="14400" y="1200"/>
                        </a:cubicBezTo>
                        <a:cubicBezTo>
                          <a:pt x="12600" y="1200"/>
                          <a:pt x="12600" y="1200"/>
                          <a:pt x="12600" y="1200"/>
                        </a:cubicBezTo>
                        <a:cubicBezTo>
                          <a:pt x="12600" y="2400"/>
                          <a:pt x="10800" y="2400"/>
                          <a:pt x="10800" y="2400"/>
                        </a:cubicBezTo>
                        <a:cubicBezTo>
                          <a:pt x="10800" y="2400"/>
                          <a:pt x="10800" y="2400"/>
                          <a:pt x="10800" y="2400"/>
                        </a:cubicBezTo>
                        <a:cubicBezTo>
                          <a:pt x="8999" y="2400"/>
                          <a:pt x="8999" y="3600"/>
                          <a:pt x="8999" y="3600"/>
                        </a:cubicBezTo>
                        <a:cubicBezTo>
                          <a:pt x="8999" y="3600"/>
                          <a:pt x="8999" y="3600"/>
                          <a:pt x="7200" y="3600"/>
                        </a:cubicBezTo>
                        <a:cubicBezTo>
                          <a:pt x="7200" y="3600"/>
                          <a:pt x="7200" y="3600"/>
                          <a:pt x="5399" y="3600"/>
                        </a:cubicBezTo>
                        <a:cubicBezTo>
                          <a:pt x="5399" y="3600"/>
                          <a:pt x="5399" y="3600"/>
                          <a:pt x="3600" y="3600"/>
                        </a:cubicBezTo>
                        <a:cubicBezTo>
                          <a:pt x="3600" y="3600"/>
                          <a:pt x="3600" y="3600"/>
                          <a:pt x="3600" y="3600"/>
                        </a:cubicBezTo>
                        <a:cubicBezTo>
                          <a:pt x="3600" y="3600"/>
                          <a:pt x="1800" y="3600"/>
                          <a:pt x="0" y="3600"/>
                        </a:cubicBezTo>
                        <a:cubicBezTo>
                          <a:pt x="0" y="3600"/>
                          <a:pt x="0" y="3600"/>
                          <a:pt x="0" y="3600"/>
                        </a:cubicBezTo>
                        <a:cubicBezTo>
                          <a:pt x="0" y="10801"/>
                          <a:pt x="0" y="10801"/>
                          <a:pt x="0" y="10801"/>
                        </a:cubicBezTo>
                        <a:cubicBezTo>
                          <a:pt x="0" y="10801"/>
                          <a:pt x="0" y="10801"/>
                          <a:pt x="0" y="10801"/>
                        </a:cubicBezTo>
                        <a:cubicBezTo>
                          <a:pt x="1800" y="13200"/>
                          <a:pt x="1800" y="16801"/>
                          <a:pt x="3600" y="21600"/>
                        </a:cubicBezTo>
                        <a:cubicBezTo>
                          <a:pt x="5399" y="21600"/>
                          <a:pt x="5399" y="20400"/>
                          <a:pt x="5399" y="20400"/>
                        </a:cubicBezTo>
                        <a:cubicBezTo>
                          <a:pt x="5399" y="20400"/>
                          <a:pt x="5399" y="20400"/>
                          <a:pt x="7200" y="20400"/>
                        </a:cubicBezTo>
                        <a:cubicBezTo>
                          <a:pt x="7200" y="20400"/>
                          <a:pt x="7200" y="20400"/>
                          <a:pt x="7200" y="20400"/>
                        </a:cubicBezTo>
                        <a:cubicBezTo>
                          <a:pt x="7200" y="20400"/>
                          <a:pt x="7200" y="20400"/>
                          <a:pt x="7200" y="20400"/>
                        </a:cubicBezTo>
                        <a:cubicBezTo>
                          <a:pt x="8999" y="20400"/>
                          <a:pt x="8999" y="20400"/>
                          <a:pt x="8999" y="19201"/>
                        </a:cubicBezTo>
                        <a:cubicBezTo>
                          <a:pt x="10800" y="19201"/>
                          <a:pt x="16200" y="13200"/>
                          <a:pt x="21600" y="7200"/>
                        </a:cubicBezTo>
                        <a:cubicBezTo>
                          <a:pt x="17999" y="4800"/>
                          <a:pt x="17999" y="4800"/>
                          <a:pt x="17999" y="4800"/>
                        </a:cubicBezTo>
                        <a:cubicBezTo>
                          <a:pt x="17999" y="3600"/>
                          <a:pt x="17999" y="3600"/>
                          <a:pt x="17999" y="3600"/>
                        </a:cubicBezTo>
                        <a:cubicBezTo>
                          <a:pt x="17999" y="3600"/>
                          <a:pt x="17999" y="3600"/>
                          <a:pt x="17999" y="3600"/>
                        </a:cubicBezTo>
                        <a:cubicBezTo>
                          <a:pt x="17999" y="3600"/>
                          <a:pt x="17999" y="3600"/>
                          <a:pt x="17999" y="3600"/>
                        </a:cubicBezTo>
                        <a:cubicBezTo>
                          <a:pt x="17999" y="2400"/>
                          <a:pt x="17999" y="2400"/>
                          <a:pt x="17999" y="2400"/>
                        </a:cubicBezTo>
                        <a:cubicBezTo>
                          <a:pt x="17999" y="2400"/>
                          <a:pt x="17999" y="2400"/>
                          <a:pt x="17999" y="1200"/>
                        </a:cubicBezTo>
                        <a:cubicBezTo>
                          <a:pt x="17999" y="1200"/>
                          <a:pt x="17999" y="1200"/>
                          <a:pt x="17999" y="0"/>
                        </a:cubicBezTo>
                        <a:cubicBezTo>
                          <a:pt x="17999" y="0"/>
                          <a:pt x="17999" y="0"/>
                          <a:pt x="17999" y="0"/>
                        </a:cubicBezTo>
                        <a:cubicBezTo>
                          <a:pt x="17999" y="0"/>
                          <a:pt x="17999" y="0"/>
                          <a:pt x="17999" y="0"/>
                        </a:cubicBezTo>
                        <a:cubicBezTo>
                          <a:pt x="16200" y="0"/>
                          <a:pt x="16200" y="0"/>
                          <a:pt x="1440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390" name="Shape">
                    <a:extLst>
                      <a:ext uri="{FF2B5EF4-FFF2-40B4-BE49-F238E27FC236}">
                        <a16:creationId xmlns:a16="http://schemas.microsoft.com/office/drawing/2014/main" id="{5ED750F4-542C-42CF-BD43-E7EA5D4FC070}"/>
                      </a:ext>
                    </a:extLst>
                  </p:cNvPr>
                  <p:cNvGrpSpPr/>
                  <p:nvPr/>
                </p:nvGrpSpPr>
                <p:grpSpPr>
                  <a:xfrm>
                    <a:off x="236297" y="415613"/>
                    <a:ext cx="9437" cy="8822"/>
                    <a:chOff x="0" y="0"/>
                    <a:chExt cx="9435" cy="8820"/>
                  </a:xfrm>
                </p:grpSpPr>
                <p:sp>
                  <p:nvSpPr>
                    <p:cNvPr id="1445" name="Line">
                      <a:extLst>
                        <a:ext uri="{FF2B5EF4-FFF2-40B4-BE49-F238E27FC236}">
                          <a16:creationId xmlns:a16="http://schemas.microsoft.com/office/drawing/2014/main" id="{7BA9D0EA-DFEB-4E5B-AE50-AF3F1F14D37B}"/>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446" name="Line">
                      <a:extLst>
                        <a:ext uri="{FF2B5EF4-FFF2-40B4-BE49-F238E27FC236}">
                          <a16:creationId xmlns:a16="http://schemas.microsoft.com/office/drawing/2014/main" id="{B2CE02A3-CD57-4842-AB3D-BEC3242EFB56}"/>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0" y="0"/>
                            <a:pt x="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391" name="Shape">
                    <a:extLst>
                      <a:ext uri="{FF2B5EF4-FFF2-40B4-BE49-F238E27FC236}">
                        <a16:creationId xmlns:a16="http://schemas.microsoft.com/office/drawing/2014/main" id="{9C538AAF-B577-47FE-BE44-FD7E248D09A9}"/>
                      </a:ext>
                    </a:extLst>
                  </p:cNvPr>
                  <p:cNvGrpSpPr/>
                  <p:nvPr/>
                </p:nvGrpSpPr>
                <p:grpSpPr>
                  <a:xfrm>
                    <a:off x="238638" y="415134"/>
                    <a:ext cx="9437" cy="8822"/>
                    <a:chOff x="-1" y="0"/>
                    <a:chExt cx="9436" cy="8820"/>
                  </a:xfrm>
                </p:grpSpPr>
                <p:sp>
                  <p:nvSpPr>
                    <p:cNvPr id="1443" name="Line">
                      <a:extLst>
                        <a:ext uri="{FF2B5EF4-FFF2-40B4-BE49-F238E27FC236}">
                          <a16:creationId xmlns:a16="http://schemas.microsoft.com/office/drawing/2014/main" id="{DD8A890A-A47C-448C-9A07-814DAD94E654}"/>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1" y="0"/>
                            <a:pt x="10801" y="0"/>
                            <a:pt x="10801" y="0"/>
                          </a:cubicBezTo>
                          <a:cubicBezTo>
                            <a:pt x="10801" y="21600"/>
                            <a:pt x="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444" name="Line">
                      <a:extLst>
                        <a:ext uri="{FF2B5EF4-FFF2-40B4-BE49-F238E27FC236}">
                          <a16:creationId xmlns:a16="http://schemas.microsoft.com/office/drawing/2014/main" id="{D763BDA8-2734-474C-A81A-C515612B4BDD}"/>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0801" y="21600"/>
                            <a:pt x="10801" y="0"/>
                          </a:cubicBezTo>
                          <a:cubicBezTo>
                            <a:pt x="10801" y="0"/>
                            <a:pt x="10801"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392" name="Shape">
                    <a:extLst>
                      <a:ext uri="{FF2B5EF4-FFF2-40B4-BE49-F238E27FC236}">
                        <a16:creationId xmlns:a16="http://schemas.microsoft.com/office/drawing/2014/main" id="{214C761D-D1D1-4467-A02F-6993F47373BD}"/>
                      </a:ext>
                    </a:extLst>
                  </p:cNvPr>
                  <p:cNvSpPr/>
                  <p:nvPr/>
                </p:nvSpPr>
                <p:spPr>
                  <a:xfrm>
                    <a:off x="247259" y="521473"/>
                    <a:ext cx="143649" cy="208168"/>
                  </a:xfrm>
                  <a:custGeom>
                    <a:avLst/>
                    <a:gdLst/>
                    <a:ahLst/>
                    <a:cxnLst>
                      <a:cxn ang="0">
                        <a:pos x="wd2" y="hd2"/>
                      </a:cxn>
                      <a:cxn ang="5400000">
                        <a:pos x="wd2" y="hd2"/>
                      </a:cxn>
                      <a:cxn ang="10800000">
                        <a:pos x="wd2" y="hd2"/>
                      </a:cxn>
                      <a:cxn ang="16200000">
                        <a:pos x="wd2" y="hd2"/>
                      </a:cxn>
                    </a:cxnLst>
                    <a:rect l="0" t="0" r="r" b="b"/>
                    <a:pathLst>
                      <a:path w="21600" h="21600" extrusionOk="0">
                        <a:moveTo>
                          <a:pt x="9579" y="1501"/>
                        </a:moveTo>
                        <a:cubicBezTo>
                          <a:pt x="9391" y="1848"/>
                          <a:pt x="9766" y="2541"/>
                          <a:pt x="10142" y="3118"/>
                        </a:cubicBezTo>
                        <a:cubicBezTo>
                          <a:pt x="10330" y="3465"/>
                          <a:pt x="10518" y="3811"/>
                          <a:pt x="10518" y="4042"/>
                        </a:cubicBezTo>
                        <a:cubicBezTo>
                          <a:pt x="10518" y="4042"/>
                          <a:pt x="10706" y="4158"/>
                          <a:pt x="10706" y="4158"/>
                        </a:cubicBezTo>
                        <a:cubicBezTo>
                          <a:pt x="10706" y="4158"/>
                          <a:pt x="10894" y="4158"/>
                          <a:pt x="10894" y="4273"/>
                        </a:cubicBezTo>
                        <a:cubicBezTo>
                          <a:pt x="10894" y="4273"/>
                          <a:pt x="11082" y="4273"/>
                          <a:pt x="11082" y="4389"/>
                        </a:cubicBezTo>
                        <a:cubicBezTo>
                          <a:pt x="11082" y="4389"/>
                          <a:pt x="11270" y="4389"/>
                          <a:pt x="11270" y="4389"/>
                        </a:cubicBezTo>
                        <a:cubicBezTo>
                          <a:pt x="11270" y="4504"/>
                          <a:pt x="11458" y="4504"/>
                          <a:pt x="11458" y="4504"/>
                        </a:cubicBezTo>
                        <a:cubicBezTo>
                          <a:pt x="11458" y="4620"/>
                          <a:pt x="11458" y="4620"/>
                          <a:pt x="11458" y="4620"/>
                        </a:cubicBezTo>
                        <a:cubicBezTo>
                          <a:pt x="11646" y="4620"/>
                          <a:pt x="11646" y="4735"/>
                          <a:pt x="11834" y="4735"/>
                        </a:cubicBezTo>
                        <a:cubicBezTo>
                          <a:pt x="12209" y="5082"/>
                          <a:pt x="12209" y="5197"/>
                          <a:pt x="12021" y="5544"/>
                        </a:cubicBezTo>
                        <a:cubicBezTo>
                          <a:pt x="12021" y="5659"/>
                          <a:pt x="11834" y="5890"/>
                          <a:pt x="11834" y="6237"/>
                        </a:cubicBezTo>
                        <a:cubicBezTo>
                          <a:pt x="12021" y="6930"/>
                          <a:pt x="11646" y="7045"/>
                          <a:pt x="11082" y="7161"/>
                        </a:cubicBezTo>
                        <a:cubicBezTo>
                          <a:pt x="10894" y="7161"/>
                          <a:pt x="10706" y="7161"/>
                          <a:pt x="10518" y="7277"/>
                        </a:cubicBezTo>
                        <a:cubicBezTo>
                          <a:pt x="10330" y="7392"/>
                          <a:pt x="10518" y="7623"/>
                          <a:pt x="10518" y="7854"/>
                        </a:cubicBezTo>
                        <a:cubicBezTo>
                          <a:pt x="10518" y="8085"/>
                          <a:pt x="10518" y="8201"/>
                          <a:pt x="10518" y="8316"/>
                        </a:cubicBezTo>
                        <a:cubicBezTo>
                          <a:pt x="10330" y="8547"/>
                          <a:pt x="10330" y="8547"/>
                          <a:pt x="10330" y="8547"/>
                        </a:cubicBezTo>
                        <a:cubicBezTo>
                          <a:pt x="10142" y="8547"/>
                          <a:pt x="10142" y="8547"/>
                          <a:pt x="10142" y="8547"/>
                        </a:cubicBezTo>
                        <a:cubicBezTo>
                          <a:pt x="9391" y="8547"/>
                          <a:pt x="7888" y="6814"/>
                          <a:pt x="7888" y="6814"/>
                        </a:cubicBezTo>
                        <a:cubicBezTo>
                          <a:pt x="7700" y="6583"/>
                          <a:pt x="7888" y="6352"/>
                          <a:pt x="8076" y="6006"/>
                        </a:cubicBezTo>
                        <a:cubicBezTo>
                          <a:pt x="8264" y="5659"/>
                          <a:pt x="8452" y="5313"/>
                          <a:pt x="8264" y="5082"/>
                        </a:cubicBezTo>
                        <a:cubicBezTo>
                          <a:pt x="8264" y="4966"/>
                          <a:pt x="8264" y="4966"/>
                          <a:pt x="8076" y="4966"/>
                        </a:cubicBezTo>
                        <a:cubicBezTo>
                          <a:pt x="7888" y="4966"/>
                          <a:pt x="7513" y="4966"/>
                          <a:pt x="7325" y="4966"/>
                        </a:cubicBezTo>
                        <a:cubicBezTo>
                          <a:pt x="7137" y="5082"/>
                          <a:pt x="7137" y="5082"/>
                          <a:pt x="6949" y="5082"/>
                        </a:cubicBezTo>
                        <a:cubicBezTo>
                          <a:pt x="6949" y="5082"/>
                          <a:pt x="6949" y="5082"/>
                          <a:pt x="6949" y="5082"/>
                        </a:cubicBezTo>
                        <a:cubicBezTo>
                          <a:pt x="6573" y="5082"/>
                          <a:pt x="6198" y="4851"/>
                          <a:pt x="5822" y="4620"/>
                        </a:cubicBezTo>
                        <a:cubicBezTo>
                          <a:pt x="5634" y="4620"/>
                          <a:pt x="5634" y="4620"/>
                          <a:pt x="5634" y="4504"/>
                        </a:cubicBezTo>
                        <a:cubicBezTo>
                          <a:pt x="5634" y="4504"/>
                          <a:pt x="5634" y="4504"/>
                          <a:pt x="5634" y="4504"/>
                        </a:cubicBezTo>
                        <a:cubicBezTo>
                          <a:pt x="5446" y="4504"/>
                          <a:pt x="5446" y="4504"/>
                          <a:pt x="5446" y="4504"/>
                        </a:cubicBezTo>
                        <a:cubicBezTo>
                          <a:pt x="4883" y="4620"/>
                          <a:pt x="2066" y="5197"/>
                          <a:pt x="0" y="5659"/>
                        </a:cubicBezTo>
                        <a:cubicBezTo>
                          <a:pt x="563" y="6699"/>
                          <a:pt x="563" y="6699"/>
                          <a:pt x="563" y="6699"/>
                        </a:cubicBezTo>
                        <a:cubicBezTo>
                          <a:pt x="563" y="6699"/>
                          <a:pt x="563" y="6699"/>
                          <a:pt x="751" y="6699"/>
                        </a:cubicBezTo>
                        <a:cubicBezTo>
                          <a:pt x="751" y="6699"/>
                          <a:pt x="751" y="6699"/>
                          <a:pt x="751" y="6699"/>
                        </a:cubicBezTo>
                        <a:cubicBezTo>
                          <a:pt x="751" y="6699"/>
                          <a:pt x="939" y="6699"/>
                          <a:pt x="939" y="6699"/>
                        </a:cubicBezTo>
                        <a:cubicBezTo>
                          <a:pt x="939" y="6699"/>
                          <a:pt x="1126" y="6699"/>
                          <a:pt x="1126" y="6699"/>
                        </a:cubicBezTo>
                        <a:cubicBezTo>
                          <a:pt x="1126" y="6699"/>
                          <a:pt x="1126" y="6699"/>
                          <a:pt x="1314" y="6814"/>
                        </a:cubicBezTo>
                        <a:cubicBezTo>
                          <a:pt x="1314" y="6814"/>
                          <a:pt x="1314" y="6814"/>
                          <a:pt x="1502" y="6814"/>
                        </a:cubicBezTo>
                        <a:cubicBezTo>
                          <a:pt x="1502" y="6814"/>
                          <a:pt x="1502" y="6814"/>
                          <a:pt x="1690" y="6814"/>
                        </a:cubicBezTo>
                        <a:cubicBezTo>
                          <a:pt x="1690" y="6814"/>
                          <a:pt x="1690" y="6814"/>
                          <a:pt x="1878" y="6814"/>
                        </a:cubicBezTo>
                        <a:cubicBezTo>
                          <a:pt x="1878" y="6814"/>
                          <a:pt x="1878" y="6814"/>
                          <a:pt x="2066" y="6814"/>
                        </a:cubicBezTo>
                        <a:cubicBezTo>
                          <a:pt x="2066" y="6814"/>
                          <a:pt x="2066" y="6814"/>
                          <a:pt x="2253" y="6814"/>
                        </a:cubicBezTo>
                        <a:cubicBezTo>
                          <a:pt x="2253" y="6930"/>
                          <a:pt x="2253" y="6930"/>
                          <a:pt x="2441" y="6930"/>
                        </a:cubicBezTo>
                        <a:cubicBezTo>
                          <a:pt x="2441" y="6930"/>
                          <a:pt x="2441" y="6930"/>
                          <a:pt x="2629" y="6930"/>
                        </a:cubicBezTo>
                        <a:cubicBezTo>
                          <a:pt x="2629" y="6930"/>
                          <a:pt x="2629" y="6930"/>
                          <a:pt x="2817" y="7045"/>
                        </a:cubicBezTo>
                        <a:cubicBezTo>
                          <a:pt x="2817" y="7045"/>
                          <a:pt x="2817" y="7045"/>
                          <a:pt x="2817" y="7045"/>
                        </a:cubicBezTo>
                        <a:cubicBezTo>
                          <a:pt x="3005" y="7045"/>
                          <a:pt x="3193" y="7045"/>
                          <a:pt x="3193" y="7161"/>
                        </a:cubicBezTo>
                        <a:cubicBezTo>
                          <a:pt x="3756" y="7277"/>
                          <a:pt x="4320" y="7392"/>
                          <a:pt x="4883" y="7508"/>
                        </a:cubicBezTo>
                        <a:cubicBezTo>
                          <a:pt x="5259" y="7508"/>
                          <a:pt x="5446" y="7623"/>
                          <a:pt x="5634" y="7623"/>
                        </a:cubicBezTo>
                        <a:cubicBezTo>
                          <a:pt x="6010" y="7739"/>
                          <a:pt x="6010" y="8085"/>
                          <a:pt x="5822" y="8894"/>
                        </a:cubicBezTo>
                        <a:cubicBezTo>
                          <a:pt x="5822" y="9240"/>
                          <a:pt x="5822" y="9587"/>
                          <a:pt x="5822" y="9818"/>
                        </a:cubicBezTo>
                        <a:cubicBezTo>
                          <a:pt x="6010" y="10280"/>
                          <a:pt x="5634" y="10511"/>
                          <a:pt x="5446" y="10742"/>
                        </a:cubicBezTo>
                        <a:cubicBezTo>
                          <a:pt x="5259" y="10742"/>
                          <a:pt x="5259" y="10857"/>
                          <a:pt x="5259" y="10857"/>
                        </a:cubicBezTo>
                        <a:cubicBezTo>
                          <a:pt x="5634" y="11088"/>
                          <a:pt x="5634" y="11435"/>
                          <a:pt x="5822" y="11666"/>
                        </a:cubicBezTo>
                        <a:cubicBezTo>
                          <a:pt x="5822" y="11666"/>
                          <a:pt x="5822" y="11781"/>
                          <a:pt x="5822" y="11781"/>
                        </a:cubicBezTo>
                        <a:cubicBezTo>
                          <a:pt x="6010" y="11781"/>
                          <a:pt x="6010" y="11897"/>
                          <a:pt x="6010" y="12012"/>
                        </a:cubicBezTo>
                        <a:cubicBezTo>
                          <a:pt x="6198" y="12359"/>
                          <a:pt x="5071" y="13052"/>
                          <a:pt x="4695" y="13167"/>
                        </a:cubicBezTo>
                        <a:cubicBezTo>
                          <a:pt x="4695" y="13167"/>
                          <a:pt x="4695" y="13398"/>
                          <a:pt x="4695" y="13514"/>
                        </a:cubicBezTo>
                        <a:cubicBezTo>
                          <a:pt x="4695" y="13745"/>
                          <a:pt x="4507" y="14091"/>
                          <a:pt x="4320" y="14438"/>
                        </a:cubicBezTo>
                        <a:cubicBezTo>
                          <a:pt x="3944" y="14669"/>
                          <a:pt x="3380" y="15016"/>
                          <a:pt x="2629" y="15362"/>
                        </a:cubicBezTo>
                        <a:cubicBezTo>
                          <a:pt x="2629" y="15478"/>
                          <a:pt x="2441" y="15478"/>
                          <a:pt x="2253" y="15593"/>
                        </a:cubicBezTo>
                        <a:cubicBezTo>
                          <a:pt x="2253" y="15593"/>
                          <a:pt x="2253" y="15593"/>
                          <a:pt x="2253" y="15593"/>
                        </a:cubicBezTo>
                        <a:cubicBezTo>
                          <a:pt x="2253" y="15593"/>
                          <a:pt x="2253" y="15709"/>
                          <a:pt x="2253" y="15709"/>
                        </a:cubicBezTo>
                        <a:cubicBezTo>
                          <a:pt x="2253" y="15709"/>
                          <a:pt x="2253" y="15709"/>
                          <a:pt x="2253" y="15709"/>
                        </a:cubicBezTo>
                        <a:cubicBezTo>
                          <a:pt x="2253" y="15709"/>
                          <a:pt x="2253" y="15824"/>
                          <a:pt x="2441" y="15824"/>
                        </a:cubicBezTo>
                        <a:cubicBezTo>
                          <a:pt x="2441" y="15824"/>
                          <a:pt x="2441" y="15824"/>
                          <a:pt x="2441" y="15824"/>
                        </a:cubicBezTo>
                        <a:cubicBezTo>
                          <a:pt x="2441" y="15940"/>
                          <a:pt x="2441" y="15940"/>
                          <a:pt x="2441" y="15940"/>
                        </a:cubicBezTo>
                        <a:cubicBezTo>
                          <a:pt x="2441" y="15940"/>
                          <a:pt x="2441" y="15940"/>
                          <a:pt x="2441" y="16055"/>
                        </a:cubicBezTo>
                        <a:cubicBezTo>
                          <a:pt x="2441" y="16055"/>
                          <a:pt x="2441" y="16171"/>
                          <a:pt x="2441" y="16171"/>
                        </a:cubicBezTo>
                        <a:cubicBezTo>
                          <a:pt x="2629" y="16633"/>
                          <a:pt x="3193" y="17672"/>
                          <a:pt x="3380" y="17788"/>
                        </a:cubicBezTo>
                        <a:cubicBezTo>
                          <a:pt x="4320" y="18134"/>
                          <a:pt x="3756" y="20444"/>
                          <a:pt x="3756" y="20444"/>
                        </a:cubicBezTo>
                        <a:cubicBezTo>
                          <a:pt x="3756" y="20444"/>
                          <a:pt x="3756" y="20560"/>
                          <a:pt x="3756" y="20560"/>
                        </a:cubicBezTo>
                        <a:cubicBezTo>
                          <a:pt x="3756" y="20675"/>
                          <a:pt x="3756" y="20675"/>
                          <a:pt x="3756" y="20675"/>
                        </a:cubicBezTo>
                        <a:cubicBezTo>
                          <a:pt x="3756" y="20906"/>
                          <a:pt x="3944" y="21368"/>
                          <a:pt x="3944" y="21600"/>
                        </a:cubicBezTo>
                        <a:cubicBezTo>
                          <a:pt x="3944" y="21600"/>
                          <a:pt x="4132" y="21600"/>
                          <a:pt x="4320" y="21600"/>
                        </a:cubicBezTo>
                        <a:cubicBezTo>
                          <a:pt x="4320" y="21600"/>
                          <a:pt x="4320" y="21600"/>
                          <a:pt x="4320" y="21600"/>
                        </a:cubicBezTo>
                        <a:cubicBezTo>
                          <a:pt x="4507" y="21600"/>
                          <a:pt x="4695" y="21600"/>
                          <a:pt x="4883" y="21600"/>
                        </a:cubicBezTo>
                        <a:cubicBezTo>
                          <a:pt x="4883" y="21600"/>
                          <a:pt x="4883" y="21600"/>
                          <a:pt x="4883" y="21600"/>
                        </a:cubicBezTo>
                        <a:cubicBezTo>
                          <a:pt x="4883" y="21484"/>
                          <a:pt x="4883" y="21253"/>
                          <a:pt x="4883" y="21137"/>
                        </a:cubicBezTo>
                        <a:cubicBezTo>
                          <a:pt x="4883" y="21137"/>
                          <a:pt x="4883" y="21137"/>
                          <a:pt x="4883" y="21022"/>
                        </a:cubicBezTo>
                        <a:cubicBezTo>
                          <a:pt x="4883" y="21022"/>
                          <a:pt x="4883" y="21022"/>
                          <a:pt x="4883" y="21022"/>
                        </a:cubicBezTo>
                        <a:cubicBezTo>
                          <a:pt x="4883" y="21137"/>
                          <a:pt x="4883" y="21137"/>
                          <a:pt x="4883" y="21137"/>
                        </a:cubicBezTo>
                        <a:cubicBezTo>
                          <a:pt x="4507" y="21137"/>
                          <a:pt x="4132" y="21022"/>
                          <a:pt x="4132" y="20791"/>
                        </a:cubicBezTo>
                        <a:cubicBezTo>
                          <a:pt x="3568" y="20098"/>
                          <a:pt x="6573" y="19174"/>
                          <a:pt x="7700" y="18943"/>
                        </a:cubicBezTo>
                        <a:cubicBezTo>
                          <a:pt x="9391" y="18596"/>
                          <a:pt x="9954" y="18365"/>
                          <a:pt x="9954" y="18134"/>
                        </a:cubicBezTo>
                        <a:cubicBezTo>
                          <a:pt x="10142" y="17903"/>
                          <a:pt x="10142" y="17672"/>
                          <a:pt x="10142" y="17326"/>
                        </a:cubicBezTo>
                        <a:cubicBezTo>
                          <a:pt x="10142" y="16864"/>
                          <a:pt x="10142" y="16517"/>
                          <a:pt x="10330" y="16171"/>
                        </a:cubicBezTo>
                        <a:cubicBezTo>
                          <a:pt x="10330" y="16055"/>
                          <a:pt x="10330" y="15940"/>
                          <a:pt x="10142" y="15593"/>
                        </a:cubicBezTo>
                        <a:cubicBezTo>
                          <a:pt x="10142" y="15362"/>
                          <a:pt x="9954" y="15131"/>
                          <a:pt x="9954" y="14669"/>
                        </a:cubicBezTo>
                        <a:cubicBezTo>
                          <a:pt x="9766" y="14091"/>
                          <a:pt x="9579" y="13860"/>
                          <a:pt x="9203" y="13629"/>
                        </a:cubicBezTo>
                        <a:cubicBezTo>
                          <a:pt x="9203" y="13398"/>
                          <a:pt x="9015" y="13283"/>
                          <a:pt x="8827" y="13052"/>
                        </a:cubicBezTo>
                        <a:cubicBezTo>
                          <a:pt x="8640" y="12705"/>
                          <a:pt x="8640" y="12243"/>
                          <a:pt x="8827" y="12012"/>
                        </a:cubicBezTo>
                        <a:cubicBezTo>
                          <a:pt x="9015" y="11897"/>
                          <a:pt x="9203" y="11781"/>
                          <a:pt x="9579" y="11781"/>
                        </a:cubicBezTo>
                        <a:cubicBezTo>
                          <a:pt x="9766" y="11781"/>
                          <a:pt x="9766" y="11781"/>
                          <a:pt x="9954" y="11435"/>
                        </a:cubicBezTo>
                        <a:cubicBezTo>
                          <a:pt x="9954" y="11435"/>
                          <a:pt x="10142" y="11319"/>
                          <a:pt x="10142" y="11204"/>
                        </a:cubicBezTo>
                        <a:cubicBezTo>
                          <a:pt x="10518" y="10857"/>
                          <a:pt x="10894" y="10742"/>
                          <a:pt x="11270" y="10626"/>
                        </a:cubicBezTo>
                        <a:cubicBezTo>
                          <a:pt x="11458" y="10626"/>
                          <a:pt x="11834" y="10511"/>
                          <a:pt x="12021" y="10395"/>
                        </a:cubicBezTo>
                        <a:cubicBezTo>
                          <a:pt x="12397" y="10280"/>
                          <a:pt x="12585" y="10164"/>
                          <a:pt x="12773" y="9933"/>
                        </a:cubicBezTo>
                        <a:cubicBezTo>
                          <a:pt x="13148" y="9587"/>
                          <a:pt x="13524" y="9356"/>
                          <a:pt x="14275" y="8894"/>
                        </a:cubicBezTo>
                        <a:cubicBezTo>
                          <a:pt x="15027" y="8547"/>
                          <a:pt x="15966" y="8432"/>
                          <a:pt x="16717" y="8201"/>
                        </a:cubicBezTo>
                        <a:cubicBezTo>
                          <a:pt x="17281" y="8085"/>
                          <a:pt x="18032" y="7970"/>
                          <a:pt x="18407" y="7854"/>
                        </a:cubicBezTo>
                        <a:cubicBezTo>
                          <a:pt x="19722" y="7392"/>
                          <a:pt x="21600" y="5659"/>
                          <a:pt x="21600" y="5313"/>
                        </a:cubicBezTo>
                        <a:cubicBezTo>
                          <a:pt x="21413" y="5082"/>
                          <a:pt x="21037" y="3465"/>
                          <a:pt x="21037" y="2772"/>
                        </a:cubicBezTo>
                        <a:cubicBezTo>
                          <a:pt x="21225" y="2425"/>
                          <a:pt x="21037" y="1617"/>
                          <a:pt x="21037" y="924"/>
                        </a:cubicBezTo>
                        <a:cubicBezTo>
                          <a:pt x="21037" y="577"/>
                          <a:pt x="21037" y="231"/>
                          <a:pt x="20849" y="0"/>
                        </a:cubicBezTo>
                        <a:cubicBezTo>
                          <a:pt x="20849" y="0"/>
                          <a:pt x="20849" y="0"/>
                          <a:pt x="20849" y="0"/>
                        </a:cubicBezTo>
                        <a:cubicBezTo>
                          <a:pt x="20849" y="0"/>
                          <a:pt x="20849" y="0"/>
                          <a:pt x="20661" y="0"/>
                        </a:cubicBezTo>
                        <a:cubicBezTo>
                          <a:pt x="20661" y="0"/>
                          <a:pt x="20474" y="115"/>
                          <a:pt x="20474" y="115"/>
                        </a:cubicBezTo>
                        <a:cubicBezTo>
                          <a:pt x="20286" y="115"/>
                          <a:pt x="20286" y="115"/>
                          <a:pt x="20286" y="115"/>
                        </a:cubicBezTo>
                        <a:cubicBezTo>
                          <a:pt x="20286" y="115"/>
                          <a:pt x="20098" y="231"/>
                          <a:pt x="20098" y="231"/>
                        </a:cubicBezTo>
                        <a:cubicBezTo>
                          <a:pt x="20098" y="231"/>
                          <a:pt x="19910" y="231"/>
                          <a:pt x="19910" y="231"/>
                        </a:cubicBezTo>
                        <a:cubicBezTo>
                          <a:pt x="19910" y="231"/>
                          <a:pt x="19910" y="231"/>
                          <a:pt x="19722" y="346"/>
                        </a:cubicBezTo>
                        <a:cubicBezTo>
                          <a:pt x="19722" y="346"/>
                          <a:pt x="19722" y="346"/>
                          <a:pt x="19722" y="346"/>
                        </a:cubicBezTo>
                        <a:cubicBezTo>
                          <a:pt x="19722" y="346"/>
                          <a:pt x="19722" y="346"/>
                          <a:pt x="19534" y="346"/>
                        </a:cubicBezTo>
                        <a:cubicBezTo>
                          <a:pt x="19534" y="346"/>
                          <a:pt x="19534" y="346"/>
                          <a:pt x="19534" y="346"/>
                        </a:cubicBezTo>
                        <a:cubicBezTo>
                          <a:pt x="19534" y="346"/>
                          <a:pt x="19534" y="346"/>
                          <a:pt x="19534" y="462"/>
                        </a:cubicBezTo>
                        <a:cubicBezTo>
                          <a:pt x="19534" y="462"/>
                          <a:pt x="19534" y="462"/>
                          <a:pt x="19347" y="462"/>
                        </a:cubicBezTo>
                        <a:cubicBezTo>
                          <a:pt x="19347" y="462"/>
                          <a:pt x="19347" y="462"/>
                          <a:pt x="19347" y="462"/>
                        </a:cubicBezTo>
                        <a:cubicBezTo>
                          <a:pt x="19347" y="462"/>
                          <a:pt x="19347" y="462"/>
                          <a:pt x="19347" y="462"/>
                        </a:cubicBezTo>
                        <a:cubicBezTo>
                          <a:pt x="19347" y="462"/>
                          <a:pt x="19347" y="462"/>
                          <a:pt x="19347" y="462"/>
                        </a:cubicBezTo>
                        <a:cubicBezTo>
                          <a:pt x="19159" y="693"/>
                          <a:pt x="18783" y="693"/>
                          <a:pt x="18595" y="693"/>
                        </a:cubicBezTo>
                        <a:cubicBezTo>
                          <a:pt x="18220" y="693"/>
                          <a:pt x="18220" y="693"/>
                          <a:pt x="18220" y="693"/>
                        </a:cubicBezTo>
                        <a:cubicBezTo>
                          <a:pt x="18032" y="693"/>
                          <a:pt x="17844" y="693"/>
                          <a:pt x="17844" y="693"/>
                        </a:cubicBezTo>
                        <a:cubicBezTo>
                          <a:pt x="17281" y="1039"/>
                          <a:pt x="16905" y="924"/>
                          <a:pt x="16529" y="808"/>
                        </a:cubicBezTo>
                        <a:cubicBezTo>
                          <a:pt x="16341" y="808"/>
                          <a:pt x="16341" y="808"/>
                          <a:pt x="16154" y="808"/>
                        </a:cubicBezTo>
                        <a:cubicBezTo>
                          <a:pt x="16154" y="808"/>
                          <a:pt x="15966" y="924"/>
                          <a:pt x="15966" y="1039"/>
                        </a:cubicBezTo>
                        <a:cubicBezTo>
                          <a:pt x="15966" y="1155"/>
                          <a:pt x="15778" y="1386"/>
                          <a:pt x="15214" y="1386"/>
                        </a:cubicBezTo>
                        <a:cubicBezTo>
                          <a:pt x="14839" y="1386"/>
                          <a:pt x="14463" y="1386"/>
                          <a:pt x="14275" y="1386"/>
                        </a:cubicBezTo>
                        <a:cubicBezTo>
                          <a:pt x="14087" y="1270"/>
                          <a:pt x="13900" y="1386"/>
                          <a:pt x="13524" y="1386"/>
                        </a:cubicBezTo>
                        <a:cubicBezTo>
                          <a:pt x="13148" y="1501"/>
                          <a:pt x="12773" y="1501"/>
                          <a:pt x="12585" y="1501"/>
                        </a:cubicBezTo>
                        <a:cubicBezTo>
                          <a:pt x="12021" y="1501"/>
                          <a:pt x="11834" y="1270"/>
                          <a:pt x="11834" y="1155"/>
                        </a:cubicBezTo>
                        <a:cubicBezTo>
                          <a:pt x="11834" y="1155"/>
                          <a:pt x="11834" y="1155"/>
                          <a:pt x="11646" y="1039"/>
                        </a:cubicBezTo>
                        <a:cubicBezTo>
                          <a:pt x="11458" y="1039"/>
                          <a:pt x="11270" y="1155"/>
                          <a:pt x="11082" y="1155"/>
                        </a:cubicBezTo>
                        <a:cubicBezTo>
                          <a:pt x="10894" y="1155"/>
                          <a:pt x="10706" y="1270"/>
                          <a:pt x="10518" y="1270"/>
                        </a:cubicBezTo>
                        <a:cubicBezTo>
                          <a:pt x="10518" y="1270"/>
                          <a:pt x="10518" y="1270"/>
                          <a:pt x="10518" y="1270"/>
                        </a:cubicBezTo>
                        <a:cubicBezTo>
                          <a:pt x="10330" y="1270"/>
                          <a:pt x="10330" y="1270"/>
                          <a:pt x="10330" y="1270"/>
                        </a:cubicBezTo>
                        <a:cubicBezTo>
                          <a:pt x="10330" y="1270"/>
                          <a:pt x="10330" y="1270"/>
                          <a:pt x="10142" y="1270"/>
                        </a:cubicBezTo>
                        <a:cubicBezTo>
                          <a:pt x="10142" y="1270"/>
                          <a:pt x="10142" y="1270"/>
                          <a:pt x="10142" y="1270"/>
                        </a:cubicBezTo>
                        <a:cubicBezTo>
                          <a:pt x="9954" y="1270"/>
                          <a:pt x="9954" y="1270"/>
                          <a:pt x="9766" y="1155"/>
                        </a:cubicBezTo>
                        <a:cubicBezTo>
                          <a:pt x="9766" y="1270"/>
                          <a:pt x="9766" y="1386"/>
                          <a:pt x="9579" y="1501"/>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393" name="Shape">
                    <a:extLst>
                      <a:ext uri="{FF2B5EF4-FFF2-40B4-BE49-F238E27FC236}">
                        <a16:creationId xmlns:a16="http://schemas.microsoft.com/office/drawing/2014/main" id="{12C4D871-58A7-478B-9EDD-82FE8537437B}"/>
                      </a:ext>
                    </a:extLst>
                  </p:cNvPr>
                  <p:cNvGrpSpPr/>
                  <p:nvPr/>
                </p:nvGrpSpPr>
                <p:grpSpPr>
                  <a:xfrm>
                    <a:off x="259458" y="667087"/>
                    <a:ext cx="9437" cy="8822"/>
                    <a:chOff x="-1" y="0"/>
                    <a:chExt cx="9436" cy="8820"/>
                  </a:xfrm>
                </p:grpSpPr>
                <p:sp>
                  <p:nvSpPr>
                    <p:cNvPr id="1441" name="Line">
                      <a:extLst>
                        <a:ext uri="{FF2B5EF4-FFF2-40B4-BE49-F238E27FC236}">
                          <a16:creationId xmlns:a16="http://schemas.microsoft.com/office/drawing/2014/main" id="{4EA30959-A4F7-4321-A2AF-1D0F1EF2CB4D}"/>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1" y="10801"/>
                            <a:pt x="21600" y="10801"/>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442" name="Line">
                      <a:extLst>
                        <a:ext uri="{FF2B5EF4-FFF2-40B4-BE49-F238E27FC236}">
                          <a16:creationId xmlns:a16="http://schemas.microsoft.com/office/drawing/2014/main" id="{3969C433-9BFB-4E20-AFC4-55F75BD039C5}"/>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0801"/>
                            <a:pt x="10801" y="10801"/>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394" name="Shape">
                    <a:extLst>
                      <a:ext uri="{FF2B5EF4-FFF2-40B4-BE49-F238E27FC236}">
                        <a16:creationId xmlns:a16="http://schemas.microsoft.com/office/drawing/2014/main" id="{12176298-C011-4B39-8BF7-92F3E2345F3E}"/>
                      </a:ext>
                    </a:extLst>
                  </p:cNvPr>
                  <p:cNvSpPr/>
                  <p:nvPr/>
                </p:nvSpPr>
                <p:spPr>
                  <a:xfrm>
                    <a:off x="268047" y="720547"/>
                    <a:ext cx="9434" cy="9094"/>
                  </a:xfrm>
                  <a:custGeom>
                    <a:avLst/>
                    <a:gdLst/>
                    <a:ahLst/>
                    <a:cxnLst>
                      <a:cxn ang="0">
                        <a:pos x="wd2" y="hd2"/>
                      </a:cxn>
                      <a:cxn ang="5400000">
                        <a:pos x="wd2" y="hd2"/>
                      </a:cxn>
                      <a:cxn ang="10800000">
                        <a:pos x="wd2" y="hd2"/>
                      </a:cxn>
                      <a:cxn ang="16200000">
                        <a:pos x="wd2" y="hd2"/>
                      </a:cxn>
                    </a:cxnLst>
                    <a:rect l="0" t="0" r="r" b="b"/>
                    <a:pathLst>
                      <a:path w="21600" h="21600" extrusionOk="0">
                        <a:moveTo>
                          <a:pt x="0" y="4799"/>
                        </a:moveTo>
                        <a:cubicBezTo>
                          <a:pt x="0" y="9600"/>
                          <a:pt x="21600" y="16800"/>
                          <a:pt x="21600" y="21600"/>
                        </a:cubicBezTo>
                        <a:cubicBezTo>
                          <a:pt x="21600" y="21600"/>
                          <a:pt x="21600" y="21600"/>
                          <a:pt x="21600" y="21600"/>
                        </a:cubicBezTo>
                        <a:cubicBezTo>
                          <a:pt x="21600" y="16800"/>
                          <a:pt x="0" y="7200"/>
                          <a:pt x="0" y="2399"/>
                        </a:cubicBezTo>
                        <a:cubicBezTo>
                          <a:pt x="0" y="0"/>
                          <a:pt x="0" y="0"/>
                          <a:pt x="0" y="0"/>
                        </a:cubicBezTo>
                        <a:cubicBezTo>
                          <a:pt x="0" y="0"/>
                          <a:pt x="0" y="0"/>
                          <a:pt x="0" y="2399"/>
                        </a:cubicBezTo>
                        <a:lnTo>
                          <a:pt x="0" y="4799"/>
                        </a:ln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395" name="Shape">
                    <a:extLst>
                      <a:ext uri="{FF2B5EF4-FFF2-40B4-BE49-F238E27FC236}">
                        <a16:creationId xmlns:a16="http://schemas.microsoft.com/office/drawing/2014/main" id="{8D2564D0-D4C7-4F0F-BF86-A7B3FB681DB9}"/>
                      </a:ext>
                    </a:extLst>
                  </p:cNvPr>
                  <p:cNvGrpSpPr/>
                  <p:nvPr/>
                </p:nvGrpSpPr>
                <p:grpSpPr>
                  <a:xfrm>
                    <a:off x="258677" y="670198"/>
                    <a:ext cx="9437" cy="8822"/>
                    <a:chOff x="-1" y="0"/>
                    <a:chExt cx="9436" cy="8820"/>
                  </a:xfrm>
                </p:grpSpPr>
                <p:sp>
                  <p:nvSpPr>
                    <p:cNvPr id="1439" name="Line">
                      <a:extLst>
                        <a:ext uri="{FF2B5EF4-FFF2-40B4-BE49-F238E27FC236}">
                          <a16:creationId xmlns:a16="http://schemas.microsoft.com/office/drawing/2014/main" id="{0F348A74-190C-4822-B09D-FBE714E2C7A9}"/>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440" name="Line">
                      <a:extLst>
                        <a:ext uri="{FF2B5EF4-FFF2-40B4-BE49-F238E27FC236}">
                          <a16:creationId xmlns:a16="http://schemas.microsoft.com/office/drawing/2014/main" id="{AB3F0C11-903D-43FD-89DF-87FAEF3BDEFC}"/>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396" name="Shape">
                    <a:extLst>
                      <a:ext uri="{FF2B5EF4-FFF2-40B4-BE49-F238E27FC236}">
                        <a16:creationId xmlns:a16="http://schemas.microsoft.com/office/drawing/2014/main" id="{5556CE6C-5E7A-4FD8-9612-ED6702408A54}"/>
                      </a:ext>
                    </a:extLst>
                  </p:cNvPr>
                  <p:cNvSpPr/>
                  <p:nvPr/>
                </p:nvSpPr>
                <p:spPr>
                  <a:xfrm>
                    <a:off x="247259" y="565977"/>
                    <a:ext cx="36437" cy="10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193" y="12960"/>
                          <a:pt x="19365" y="2159"/>
                          <a:pt x="21600" y="0"/>
                        </a:cubicBezTo>
                        <a:cubicBezTo>
                          <a:pt x="21600" y="0"/>
                          <a:pt x="21600" y="0"/>
                          <a:pt x="21600" y="0"/>
                        </a:cubicBezTo>
                        <a:cubicBezTo>
                          <a:pt x="19365" y="2159"/>
                          <a:pt x="8193" y="12960"/>
                          <a:pt x="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397" name="Triangle">
                    <a:extLst>
                      <a:ext uri="{FF2B5EF4-FFF2-40B4-BE49-F238E27FC236}">
                        <a16:creationId xmlns:a16="http://schemas.microsoft.com/office/drawing/2014/main" id="{BED6DA8D-6B42-44C3-B19C-9DB20DF7A53E}"/>
                      </a:ext>
                    </a:extLst>
                  </p:cNvPr>
                  <p:cNvGrpSpPr/>
                  <p:nvPr/>
                </p:nvGrpSpPr>
                <p:grpSpPr>
                  <a:xfrm>
                    <a:off x="244364" y="576504"/>
                    <a:ext cx="9437" cy="10054"/>
                    <a:chOff x="-1" y="-1"/>
                    <a:chExt cx="9436" cy="10053"/>
                  </a:xfrm>
                </p:grpSpPr>
                <p:sp>
                  <p:nvSpPr>
                    <p:cNvPr id="1437" name="Line">
                      <a:extLst>
                        <a:ext uri="{FF2B5EF4-FFF2-40B4-BE49-F238E27FC236}">
                          <a16:creationId xmlns:a16="http://schemas.microsoft.com/office/drawing/2014/main" id="{3B609DA6-4A72-44C6-88C3-65053F484900}"/>
                        </a:ext>
                      </a:extLst>
                    </p:cNvPr>
                    <p:cNvSpPr/>
                    <p:nvPr/>
                  </p:nvSpPr>
                  <p:spPr>
                    <a:xfrm flipH="1" flipV="1">
                      <a:off x="0" y="-1"/>
                      <a:ext cx="9435" cy="10053"/>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438" name="Line">
                      <a:extLst>
                        <a:ext uri="{FF2B5EF4-FFF2-40B4-BE49-F238E27FC236}">
                          <a16:creationId xmlns:a16="http://schemas.microsoft.com/office/drawing/2014/main" id="{1E88C45B-DA5B-4DAF-AE92-3F1AC7CAE301}"/>
                        </a:ext>
                      </a:extLst>
                    </p:cNvPr>
                    <p:cNvSpPr/>
                    <p:nvPr/>
                  </p:nvSpPr>
                  <p:spPr>
                    <a:xfrm>
                      <a:off x="-1" y="-1"/>
                      <a:ext cx="9435" cy="10053"/>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sp>
                <p:nvSpPr>
                  <p:cNvPr id="1398" name="Shape">
                    <a:extLst>
                      <a:ext uri="{FF2B5EF4-FFF2-40B4-BE49-F238E27FC236}">
                        <a16:creationId xmlns:a16="http://schemas.microsoft.com/office/drawing/2014/main" id="{08C1872E-3E7C-4451-8F5B-EAAEA2CC95D3}"/>
                      </a:ext>
                    </a:extLst>
                  </p:cNvPr>
                  <p:cNvSpPr/>
                  <p:nvPr/>
                </p:nvSpPr>
                <p:spPr>
                  <a:xfrm>
                    <a:off x="237890" y="398488"/>
                    <a:ext cx="147820" cy="133515"/>
                  </a:xfrm>
                  <a:custGeom>
                    <a:avLst/>
                    <a:gdLst/>
                    <a:ahLst/>
                    <a:cxnLst>
                      <a:cxn ang="0">
                        <a:pos x="wd2" y="hd2"/>
                      </a:cxn>
                      <a:cxn ang="5400000">
                        <a:pos x="wd2" y="hd2"/>
                      </a:cxn>
                      <a:cxn ang="10800000">
                        <a:pos x="wd2" y="hd2"/>
                      </a:cxn>
                      <a:cxn ang="16200000">
                        <a:pos x="wd2" y="hd2"/>
                      </a:cxn>
                    </a:cxnLst>
                    <a:rect l="0" t="0" r="r" b="b"/>
                    <a:pathLst>
                      <a:path w="21600" h="21600" extrusionOk="0">
                        <a:moveTo>
                          <a:pt x="7871" y="1799"/>
                        </a:moveTo>
                        <a:cubicBezTo>
                          <a:pt x="7871" y="1980"/>
                          <a:pt x="8054" y="1980"/>
                          <a:pt x="8054" y="2159"/>
                        </a:cubicBezTo>
                        <a:cubicBezTo>
                          <a:pt x="8237" y="2340"/>
                          <a:pt x="8420" y="2520"/>
                          <a:pt x="8237" y="2879"/>
                        </a:cubicBezTo>
                        <a:cubicBezTo>
                          <a:pt x="8237" y="3060"/>
                          <a:pt x="8054" y="3240"/>
                          <a:pt x="7871" y="3240"/>
                        </a:cubicBezTo>
                        <a:cubicBezTo>
                          <a:pt x="7505" y="3240"/>
                          <a:pt x="7138" y="3240"/>
                          <a:pt x="6589" y="3060"/>
                        </a:cubicBezTo>
                        <a:cubicBezTo>
                          <a:pt x="5857" y="2879"/>
                          <a:pt x="5125" y="2879"/>
                          <a:pt x="4576" y="3060"/>
                        </a:cubicBezTo>
                        <a:cubicBezTo>
                          <a:pt x="4210" y="3060"/>
                          <a:pt x="4027" y="3060"/>
                          <a:pt x="3844" y="2879"/>
                        </a:cubicBezTo>
                        <a:cubicBezTo>
                          <a:pt x="3294" y="2340"/>
                          <a:pt x="3661" y="899"/>
                          <a:pt x="3844" y="0"/>
                        </a:cubicBezTo>
                        <a:cubicBezTo>
                          <a:pt x="3844" y="0"/>
                          <a:pt x="3844" y="0"/>
                          <a:pt x="3844" y="0"/>
                        </a:cubicBezTo>
                        <a:cubicBezTo>
                          <a:pt x="2745" y="0"/>
                          <a:pt x="2745" y="0"/>
                          <a:pt x="2745" y="0"/>
                        </a:cubicBezTo>
                        <a:cubicBezTo>
                          <a:pt x="2745" y="0"/>
                          <a:pt x="2562" y="179"/>
                          <a:pt x="2196" y="179"/>
                        </a:cubicBezTo>
                        <a:cubicBezTo>
                          <a:pt x="2379" y="719"/>
                          <a:pt x="2379" y="719"/>
                          <a:pt x="2379" y="719"/>
                        </a:cubicBezTo>
                        <a:cubicBezTo>
                          <a:pt x="2379" y="719"/>
                          <a:pt x="2928" y="1620"/>
                          <a:pt x="2745" y="2340"/>
                        </a:cubicBezTo>
                        <a:cubicBezTo>
                          <a:pt x="2745" y="2340"/>
                          <a:pt x="2745" y="2340"/>
                          <a:pt x="2562" y="2520"/>
                        </a:cubicBezTo>
                        <a:cubicBezTo>
                          <a:pt x="2562" y="2520"/>
                          <a:pt x="2562" y="2520"/>
                          <a:pt x="2562" y="2520"/>
                        </a:cubicBezTo>
                        <a:cubicBezTo>
                          <a:pt x="2562" y="2520"/>
                          <a:pt x="2562" y="2699"/>
                          <a:pt x="2379" y="2699"/>
                        </a:cubicBezTo>
                        <a:cubicBezTo>
                          <a:pt x="2379" y="2699"/>
                          <a:pt x="2379" y="2699"/>
                          <a:pt x="2379" y="2699"/>
                        </a:cubicBezTo>
                        <a:cubicBezTo>
                          <a:pt x="2379" y="2699"/>
                          <a:pt x="2196" y="2879"/>
                          <a:pt x="2013" y="2879"/>
                        </a:cubicBezTo>
                        <a:cubicBezTo>
                          <a:pt x="2013" y="2879"/>
                          <a:pt x="2013" y="2879"/>
                          <a:pt x="2013" y="2879"/>
                        </a:cubicBezTo>
                        <a:cubicBezTo>
                          <a:pt x="2013" y="2879"/>
                          <a:pt x="2013" y="2879"/>
                          <a:pt x="2013" y="2879"/>
                        </a:cubicBezTo>
                        <a:cubicBezTo>
                          <a:pt x="2013" y="3060"/>
                          <a:pt x="2013" y="3060"/>
                          <a:pt x="2013" y="3240"/>
                        </a:cubicBezTo>
                        <a:cubicBezTo>
                          <a:pt x="2013" y="3240"/>
                          <a:pt x="2013" y="3240"/>
                          <a:pt x="2013" y="3240"/>
                        </a:cubicBezTo>
                        <a:cubicBezTo>
                          <a:pt x="2013" y="3240"/>
                          <a:pt x="2013" y="3420"/>
                          <a:pt x="2013" y="3420"/>
                        </a:cubicBezTo>
                        <a:cubicBezTo>
                          <a:pt x="2562" y="3779"/>
                          <a:pt x="2562" y="3779"/>
                          <a:pt x="2562" y="3779"/>
                        </a:cubicBezTo>
                        <a:cubicBezTo>
                          <a:pt x="2562" y="4140"/>
                          <a:pt x="2562" y="4140"/>
                          <a:pt x="2562" y="4140"/>
                        </a:cubicBezTo>
                        <a:cubicBezTo>
                          <a:pt x="2196" y="4860"/>
                          <a:pt x="1281" y="6480"/>
                          <a:pt x="549" y="6659"/>
                        </a:cubicBezTo>
                        <a:cubicBezTo>
                          <a:pt x="549" y="6659"/>
                          <a:pt x="549" y="6659"/>
                          <a:pt x="549" y="6659"/>
                        </a:cubicBezTo>
                        <a:cubicBezTo>
                          <a:pt x="549" y="6659"/>
                          <a:pt x="549" y="6659"/>
                          <a:pt x="549" y="6659"/>
                        </a:cubicBezTo>
                        <a:cubicBezTo>
                          <a:pt x="549" y="6659"/>
                          <a:pt x="549" y="6840"/>
                          <a:pt x="366" y="6840"/>
                        </a:cubicBezTo>
                        <a:cubicBezTo>
                          <a:pt x="366" y="6840"/>
                          <a:pt x="366" y="6840"/>
                          <a:pt x="366" y="6840"/>
                        </a:cubicBezTo>
                        <a:cubicBezTo>
                          <a:pt x="366" y="6840"/>
                          <a:pt x="183" y="6840"/>
                          <a:pt x="183" y="6840"/>
                        </a:cubicBezTo>
                        <a:cubicBezTo>
                          <a:pt x="183" y="7020"/>
                          <a:pt x="183" y="7020"/>
                          <a:pt x="0" y="7020"/>
                        </a:cubicBezTo>
                        <a:cubicBezTo>
                          <a:pt x="0" y="7020"/>
                          <a:pt x="0" y="7020"/>
                          <a:pt x="0" y="7020"/>
                        </a:cubicBezTo>
                        <a:cubicBezTo>
                          <a:pt x="183" y="8280"/>
                          <a:pt x="549" y="10080"/>
                          <a:pt x="1098" y="10440"/>
                        </a:cubicBezTo>
                        <a:cubicBezTo>
                          <a:pt x="2013" y="11160"/>
                          <a:pt x="2013" y="12060"/>
                          <a:pt x="2196" y="12780"/>
                        </a:cubicBezTo>
                        <a:cubicBezTo>
                          <a:pt x="2196" y="12960"/>
                          <a:pt x="2196" y="13140"/>
                          <a:pt x="2379" y="13319"/>
                        </a:cubicBezTo>
                        <a:cubicBezTo>
                          <a:pt x="2379" y="13500"/>
                          <a:pt x="2562" y="13680"/>
                          <a:pt x="2562" y="13860"/>
                        </a:cubicBezTo>
                        <a:cubicBezTo>
                          <a:pt x="2928" y="14219"/>
                          <a:pt x="3111" y="14580"/>
                          <a:pt x="2928" y="14940"/>
                        </a:cubicBezTo>
                        <a:cubicBezTo>
                          <a:pt x="2928" y="14940"/>
                          <a:pt x="2928" y="14940"/>
                          <a:pt x="2928" y="15119"/>
                        </a:cubicBezTo>
                        <a:cubicBezTo>
                          <a:pt x="2928" y="15119"/>
                          <a:pt x="2928" y="15119"/>
                          <a:pt x="2928" y="15119"/>
                        </a:cubicBezTo>
                        <a:cubicBezTo>
                          <a:pt x="3111" y="15119"/>
                          <a:pt x="3294" y="15119"/>
                          <a:pt x="3294" y="15300"/>
                        </a:cubicBezTo>
                        <a:cubicBezTo>
                          <a:pt x="3294" y="15300"/>
                          <a:pt x="3477" y="15300"/>
                          <a:pt x="3477" y="15300"/>
                        </a:cubicBezTo>
                        <a:cubicBezTo>
                          <a:pt x="3661" y="15300"/>
                          <a:pt x="3661" y="15480"/>
                          <a:pt x="3844" y="15480"/>
                        </a:cubicBezTo>
                        <a:cubicBezTo>
                          <a:pt x="4027" y="15660"/>
                          <a:pt x="4393" y="15660"/>
                          <a:pt x="4576" y="15840"/>
                        </a:cubicBezTo>
                        <a:cubicBezTo>
                          <a:pt x="5125" y="15840"/>
                          <a:pt x="7138" y="16560"/>
                          <a:pt x="7505" y="17100"/>
                        </a:cubicBezTo>
                        <a:cubicBezTo>
                          <a:pt x="7505" y="17100"/>
                          <a:pt x="7505" y="17100"/>
                          <a:pt x="7505" y="17100"/>
                        </a:cubicBezTo>
                        <a:cubicBezTo>
                          <a:pt x="7505" y="17100"/>
                          <a:pt x="7505" y="17100"/>
                          <a:pt x="7505" y="17100"/>
                        </a:cubicBezTo>
                        <a:cubicBezTo>
                          <a:pt x="7688" y="17100"/>
                          <a:pt x="7871" y="17100"/>
                          <a:pt x="8054" y="17100"/>
                        </a:cubicBezTo>
                        <a:cubicBezTo>
                          <a:pt x="8054" y="17100"/>
                          <a:pt x="8054" y="17100"/>
                          <a:pt x="8054" y="17100"/>
                        </a:cubicBezTo>
                        <a:cubicBezTo>
                          <a:pt x="8237" y="17100"/>
                          <a:pt x="8420" y="17100"/>
                          <a:pt x="8420" y="17100"/>
                        </a:cubicBezTo>
                        <a:cubicBezTo>
                          <a:pt x="8420" y="17100"/>
                          <a:pt x="8603" y="17100"/>
                          <a:pt x="8603" y="17100"/>
                        </a:cubicBezTo>
                        <a:cubicBezTo>
                          <a:pt x="8786" y="16920"/>
                          <a:pt x="9152" y="16920"/>
                          <a:pt x="9518" y="17280"/>
                        </a:cubicBezTo>
                        <a:cubicBezTo>
                          <a:pt x="9518" y="17280"/>
                          <a:pt x="9518" y="17280"/>
                          <a:pt x="9518" y="17280"/>
                        </a:cubicBezTo>
                        <a:cubicBezTo>
                          <a:pt x="9518" y="17280"/>
                          <a:pt x="9518" y="17280"/>
                          <a:pt x="9518" y="17280"/>
                        </a:cubicBezTo>
                        <a:cubicBezTo>
                          <a:pt x="9518" y="17280"/>
                          <a:pt x="9518" y="17280"/>
                          <a:pt x="9518" y="17280"/>
                        </a:cubicBezTo>
                        <a:cubicBezTo>
                          <a:pt x="10250" y="18000"/>
                          <a:pt x="10800" y="19800"/>
                          <a:pt x="10800" y="21060"/>
                        </a:cubicBezTo>
                        <a:cubicBezTo>
                          <a:pt x="10800" y="21060"/>
                          <a:pt x="10800" y="21239"/>
                          <a:pt x="10800" y="21239"/>
                        </a:cubicBezTo>
                        <a:cubicBezTo>
                          <a:pt x="10800" y="21239"/>
                          <a:pt x="10983" y="21239"/>
                          <a:pt x="10983" y="21239"/>
                        </a:cubicBezTo>
                        <a:cubicBezTo>
                          <a:pt x="10983" y="21239"/>
                          <a:pt x="11166" y="21239"/>
                          <a:pt x="11166" y="21239"/>
                        </a:cubicBezTo>
                        <a:cubicBezTo>
                          <a:pt x="11166" y="21239"/>
                          <a:pt x="11166" y="21239"/>
                          <a:pt x="11166" y="21239"/>
                        </a:cubicBezTo>
                        <a:cubicBezTo>
                          <a:pt x="11349" y="21239"/>
                          <a:pt x="11349" y="21239"/>
                          <a:pt x="11349" y="21239"/>
                        </a:cubicBezTo>
                        <a:cubicBezTo>
                          <a:pt x="11349" y="21239"/>
                          <a:pt x="11532" y="21239"/>
                          <a:pt x="11532" y="21239"/>
                        </a:cubicBezTo>
                        <a:cubicBezTo>
                          <a:pt x="11532" y="21239"/>
                          <a:pt x="11532" y="21239"/>
                          <a:pt x="11532" y="21239"/>
                        </a:cubicBezTo>
                        <a:cubicBezTo>
                          <a:pt x="11715" y="21239"/>
                          <a:pt x="11715" y="21239"/>
                          <a:pt x="11898" y="21060"/>
                        </a:cubicBezTo>
                        <a:cubicBezTo>
                          <a:pt x="12081" y="21060"/>
                          <a:pt x="12264" y="20880"/>
                          <a:pt x="12630" y="20880"/>
                        </a:cubicBezTo>
                        <a:cubicBezTo>
                          <a:pt x="12630" y="20880"/>
                          <a:pt x="12630" y="20880"/>
                          <a:pt x="12630" y="20880"/>
                        </a:cubicBezTo>
                        <a:cubicBezTo>
                          <a:pt x="12630" y="20880"/>
                          <a:pt x="12813" y="20880"/>
                          <a:pt x="12996" y="21060"/>
                        </a:cubicBezTo>
                        <a:cubicBezTo>
                          <a:pt x="12996" y="21060"/>
                          <a:pt x="13179" y="21060"/>
                          <a:pt x="13179" y="21060"/>
                        </a:cubicBezTo>
                        <a:cubicBezTo>
                          <a:pt x="13179" y="21060"/>
                          <a:pt x="13179" y="21060"/>
                          <a:pt x="13179" y="21060"/>
                        </a:cubicBezTo>
                        <a:cubicBezTo>
                          <a:pt x="13362" y="21239"/>
                          <a:pt x="13362" y="21239"/>
                          <a:pt x="13362" y="21239"/>
                        </a:cubicBezTo>
                        <a:cubicBezTo>
                          <a:pt x="13362" y="21239"/>
                          <a:pt x="13362" y="21239"/>
                          <a:pt x="13362" y="21239"/>
                        </a:cubicBezTo>
                        <a:cubicBezTo>
                          <a:pt x="13545" y="21420"/>
                          <a:pt x="13545" y="21420"/>
                          <a:pt x="13545" y="21600"/>
                        </a:cubicBezTo>
                        <a:cubicBezTo>
                          <a:pt x="13728" y="21600"/>
                          <a:pt x="14094" y="21600"/>
                          <a:pt x="14277" y="21420"/>
                        </a:cubicBezTo>
                        <a:cubicBezTo>
                          <a:pt x="14827" y="21420"/>
                          <a:pt x="15193" y="21239"/>
                          <a:pt x="15376" y="21420"/>
                        </a:cubicBezTo>
                        <a:cubicBezTo>
                          <a:pt x="15559" y="21420"/>
                          <a:pt x="15742" y="21420"/>
                          <a:pt x="16108" y="21420"/>
                        </a:cubicBezTo>
                        <a:cubicBezTo>
                          <a:pt x="16108" y="21420"/>
                          <a:pt x="16108" y="21420"/>
                          <a:pt x="16108" y="21420"/>
                        </a:cubicBezTo>
                        <a:cubicBezTo>
                          <a:pt x="16291" y="20700"/>
                          <a:pt x="16657" y="20339"/>
                          <a:pt x="17206" y="20520"/>
                        </a:cubicBezTo>
                        <a:cubicBezTo>
                          <a:pt x="17389" y="20520"/>
                          <a:pt x="17572" y="20520"/>
                          <a:pt x="17572" y="20520"/>
                        </a:cubicBezTo>
                        <a:cubicBezTo>
                          <a:pt x="17755" y="20700"/>
                          <a:pt x="17755" y="20700"/>
                          <a:pt x="17938" y="20700"/>
                        </a:cubicBezTo>
                        <a:cubicBezTo>
                          <a:pt x="17938" y="20700"/>
                          <a:pt x="17938" y="20700"/>
                          <a:pt x="18122" y="20520"/>
                        </a:cubicBezTo>
                        <a:cubicBezTo>
                          <a:pt x="18488" y="20339"/>
                          <a:pt x="18854" y="20339"/>
                          <a:pt x="19037" y="20339"/>
                        </a:cubicBezTo>
                        <a:cubicBezTo>
                          <a:pt x="19403" y="20339"/>
                          <a:pt x="19403" y="20339"/>
                          <a:pt x="19403" y="20339"/>
                        </a:cubicBezTo>
                        <a:cubicBezTo>
                          <a:pt x="19586" y="20339"/>
                          <a:pt x="19586" y="20339"/>
                          <a:pt x="19586" y="20339"/>
                        </a:cubicBezTo>
                        <a:cubicBezTo>
                          <a:pt x="19586" y="20339"/>
                          <a:pt x="19586" y="20339"/>
                          <a:pt x="19586" y="20339"/>
                        </a:cubicBezTo>
                        <a:cubicBezTo>
                          <a:pt x="19586" y="20339"/>
                          <a:pt x="19586" y="20339"/>
                          <a:pt x="19586" y="20339"/>
                        </a:cubicBezTo>
                        <a:cubicBezTo>
                          <a:pt x="19586" y="20339"/>
                          <a:pt x="19586" y="20339"/>
                          <a:pt x="19586" y="20339"/>
                        </a:cubicBezTo>
                        <a:cubicBezTo>
                          <a:pt x="19586" y="20160"/>
                          <a:pt x="19586" y="20160"/>
                          <a:pt x="19586" y="20160"/>
                        </a:cubicBezTo>
                        <a:cubicBezTo>
                          <a:pt x="19586" y="20160"/>
                          <a:pt x="19586" y="20160"/>
                          <a:pt x="19586" y="20160"/>
                        </a:cubicBezTo>
                        <a:cubicBezTo>
                          <a:pt x="19586" y="20160"/>
                          <a:pt x="19586" y="20160"/>
                          <a:pt x="19586" y="20160"/>
                        </a:cubicBezTo>
                        <a:cubicBezTo>
                          <a:pt x="19586" y="20160"/>
                          <a:pt x="19586" y="20160"/>
                          <a:pt x="19586" y="20160"/>
                        </a:cubicBezTo>
                        <a:cubicBezTo>
                          <a:pt x="19586" y="20160"/>
                          <a:pt x="19586" y="20160"/>
                          <a:pt x="19586" y="20160"/>
                        </a:cubicBezTo>
                        <a:cubicBezTo>
                          <a:pt x="19586" y="20160"/>
                          <a:pt x="19586" y="20160"/>
                          <a:pt x="19586" y="20160"/>
                        </a:cubicBezTo>
                        <a:cubicBezTo>
                          <a:pt x="19586" y="20160"/>
                          <a:pt x="19769" y="20160"/>
                          <a:pt x="19769" y="20160"/>
                        </a:cubicBezTo>
                        <a:cubicBezTo>
                          <a:pt x="19769" y="20160"/>
                          <a:pt x="19769" y="20160"/>
                          <a:pt x="19769" y="20160"/>
                        </a:cubicBezTo>
                        <a:cubicBezTo>
                          <a:pt x="19769" y="20160"/>
                          <a:pt x="19769" y="20160"/>
                          <a:pt x="19769" y="20160"/>
                        </a:cubicBezTo>
                        <a:cubicBezTo>
                          <a:pt x="19769" y="20160"/>
                          <a:pt x="19769" y="19980"/>
                          <a:pt x="19769" y="19980"/>
                        </a:cubicBezTo>
                        <a:cubicBezTo>
                          <a:pt x="19769" y="19980"/>
                          <a:pt x="19769" y="19980"/>
                          <a:pt x="19769" y="19980"/>
                        </a:cubicBezTo>
                        <a:cubicBezTo>
                          <a:pt x="19952" y="19980"/>
                          <a:pt x="19952" y="19980"/>
                          <a:pt x="19952" y="19980"/>
                        </a:cubicBezTo>
                        <a:cubicBezTo>
                          <a:pt x="19952" y="19980"/>
                          <a:pt x="19952" y="19980"/>
                          <a:pt x="19952" y="19980"/>
                        </a:cubicBezTo>
                        <a:cubicBezTo>
                          <a:pt x="19952" y="19980"/>
                          <a:pt x="19952" y="19980"/>
                          <a:pt x="19952" y="19980"/>
                        </a:cubicBezTo>
                        <a:cubicBezTo>
                          <a:pt x="19952" y="19980"/>
                          <a:pt x="20135" y="19980"/>
                          <a:pt x="20135" y="19800"/>
                        </a:cubicBezTo>
                        <a:cubicBezTo>
                          <a:pt x="20135" y="19800"/>
                          <a:pt x="20135" y="19800"/>
                          <a:pt x="20135" y="19800"/>
                        </a:cubicBezTo>
                        <a:cubicBezTo>
                          <a:pt x="20135" y="19800"/>
                          <a:pt x="20135" y="19800"/>
                          <a:pt x="20318" y="19800"/>
                        </a:cubicBezTo>
                        <a:cubicBezTo>
                          <a:pt x="20318" y="19800"/>
                          <a:pt x="20318" y="19800"/>
                          <a:pt x="20318" y="19800"/>
                        </a:cubicBezTo>
                        <a:cubicBezTo>
                          <a:pt x="20318" y="19800"/>
                          <a:pt x="20318" y="19800"/>
                          <a:pt x="20501" y="19620"/>
                        </a:cubicBezTo>
                        <a:cubicBezTo>
                          <a:pt x="20501" y="19620"/>
                          <a:pt x="20501" y="19620"/>
                          <a:pt x="20501" y="19620"/>
                        </a:cubicBezTo>
                        <a:cubicBezTo>
                          <a:pt x="20501" y="19620"/>
                          <a:pt x="20684" y="19620"/>
                          <a:pt x="20684" y="19620"/>
                        </a:cubicBezTo>
                        <a:cubicBezTo>
                          <a:pt x="20684" y="19620"/>
                          <a:pt x="20684" y="19620"/>
                          <a:pt x="20867" y="19440"/>
                        </a:cubicBezTo>
                        <a:cubicBezTo>
                          <a:pt x="20867" y="19440"/>
                          <a:pt x="20867" y="19440"/>
                          <a:pt x="20867" y="19440"/>
                        </a:cubicBezTo>
                        <a:cubicBezTo>
                          <a:pt x="21050" y="19440"/>
                          <a:pt x="21050" y="19440"/>
                          <a:pt x="21050" y="19440"/>
                        </a:cubicBezTo>
                        <a:cubicBezTo>
                          <a:pt x="21050" y="19440"/>
                          <a:pt x="21233" y="19260"/>
                          <a:pt x="21233" y="19260"/>
                        </a:cubicBezTo>
                        <a:cubicBezTo>
                          <a:pt x="21233" y="19260"/>
                          <a:pt x="21416" y="19260"/>
                          <a:pt x="21416" y="19260"/>
                        </a:cubicBezTo>
                        <a:cubicBezTo>
                          <a:pt x="21416" y="19260"/>
                          <a:pt x="21416" y="19260"/>
                          <a:pt x="21600" y="19260"/>
                        </a:cubicBezTo>
                        <a:cubicBezTo>
                          <a:pt x="21600" y="19080"/>
                          <a:pt x="21600" y="19080"/>
                          <a:pt x="21600" y="19080"/>
                        </a:cubicBezTo>
                        <a:cubicBezTo>
                          <a:pt x="21600" y="18900"/>
                          <a:pt x="21416" y="18900"/>
                          <a:pt x="21233" y="18720"/>
                        </a:cubicBezTo>
                        <a:cubicBezTo>
                          <a:pt x="20867" y="18540"/>
                          <a:pt x="20318" y="18360"/>
                          <a:pt x="20135" y="17460"/>
                        </a:cubicBezTo>
                        <a:cubicBezTo>
                          <a:pt x="20135" y="16920"/>
                          <a:pt x="19952" y="16740"/>
                          <a:pt x="19769" y="16560"/>
                        </a:cubicBezTo>
                        <a:cubicBezTo>
                          <a:pt x="19586" y="16200"/>
                          <a:pt x="19403" y="16020"/>
                          <a:pt x="19403" y="15480"/>
                        </a:cubicBezTo>
                        <a:cubicBezTo>
                          <a:pt x="19403" y="15119"/>
                          <a:pt x="19403" y="15119"/>
                          <a:pt x="19403" y="15119"/>
                        </a:cubicBezTo>
                        <a:cubicBezTo>
                          <a:pt x="19403" y="14760"/>
                          <a:pt x="19403" y="14219"/>
                          <a:pt x="19403" y="14040"/>
                        </a:cubicBezTo>
                        <a:cubicBezTo>
                          <a:pt x="19220" y="14040"/>
                          <a:pt x="19220" y="13860"/>
                          <a:pt x="19037" y="13680"/>
                        </a:cubicBezTo>
                        <a:cubicBezTo>
                          <a:pt x="19037" y="13319"/>
                          <a:pt x="19220" y="12600"/>
                          <a:pt x="19586" y="12060"/>
                        </a:cubicBezTo>
                        <a:cubicBezTo>
                          <a:pt x="19769" y="11880"/>
                          <a:pt x="19769" y="11880"/>
                          <a:pt x="19769" y="11880"/>
                        </a:cubicBezTo>
                        <a:cubicBezTo>
                          <a:pt x="19769" y="11880"/>
                          <a:pt x="19403" y="11700"/>
                          <a:pt x="19403" y="11700"/>
                        </a:cubicBezTo>
                        <a:cubicBezTo>
                          <a:pt x="19037" y="11519"/>
                          <a:pt x="18671" y="11160"/>
                          <a:pt x="18488" y="10619"/>
                        </a:cubicBezTo>
                        <a:cubicBezTo>
                          <a:pt x="18488" y="10440"/>
                          <a:pt x="18305" y="10080"/>
                          <a:pt x="19403" y="7559"/>
                        </a:cubicBezTo>
                        <a:cubicBezTo>
                          <a:pt x="19220" y="7559"/>
                          <a:pt x="19220" y="7559"/>
                          <a:pt x="19220" y="7380"/>
                        </a:cubicBezTo>
                        <a:cubicBezTo>
                          <a:pt x="19037" y="7380"/>
                          <a:pt x="18854" y="7199"/>
                          <a:pt x="18854" y="7199"/>
                        </a:cubicBezTo>
                        <a:cubicBezTo>
                          <a:pt x="18671" y="7199"/>
                          <a:pt x="18671" y="7020"/>
                          <a:pt x="18488" y="7020"/>
                        </a:cubicBezTo>
                        <a:cubicBezTo>
                          <a:pt x="18305" y="6840"/>
                          <a:pt x="18305" y="6840"/>
                          <a:pt x="18305" y="6840"/>
                        </a:cubicBezTo>
                        <a:cubicBezTo>
                          <a:pt x="18122" y="6659"/>
                          <a:pt x="17938" y="6659"/>
                          <a:pt x="17755" y="6480"/>
                        </a:cubicBezTo>
                        <a:cubicBezTo>
                          <a:pt x="17755" y="6480"/>
                          <a:pt x="17755" y="6480"/>
                          <a:pt x="17755" y="6480"/>
                        </a:cubicBezTo>
                        <a:cubicBezTo>
                          <a:pt x="17572" y="6299"/>
                          <a:pt x="17389" y="6299"/>
                          <a:pt x="17389" y="6120"/>
                        </a:cubicBezTo>
                        <a:cubicBezTo>
                          <a:pt x="17206" y="6120"/>
                          <a:pt x="17206" y="6120"/>
                          <a:pt x="17206" y="6120"/>
                        </a:cubicBezTo>
                        <a:cubicBezTo>
                          <a:pt x="17023" y="5940"/>
                          <a:pt x="17023" y="5940"/>
                          <a:pt x="16840" y="5940"/>
                        </a:cubicBezTo>
                        <a:cubicBezTo>
                          <a:pt x="16840" y="5759"/>
                          <a:pt x="16840" y="5759"/>
                          <a:pt x="16657" y="5759"/>
                        </a:cubicBezTo>
                        <a:cubicBezTo>
                          <a:pt x="16657" y="5759"/>
                          <a:pt x="16657" y="5580"/>
                          <a:pt x="16474" y="5580"/>
                        </a:cubicBezTo>
                        <a:cubicBezTo>
                          <a:pt x="16474" y="5580"/>
                          <a:pt x="16474" y="5580"/>
                          <a:pt x="16474" y="5580"/>
                        </a:cubicBezTo>
                        <a:cubicBezTo>
                          <a:pt x="16291" y="5580"/>
                          <a:pt x="16291" y="5580"/>
                          <a:pt x="16291" y="5580"/>
                        </a:cubicBezTo>
                        <a:cubicBezTo>
                          <a:pt x="16291" y="5399"/>
                          <a:pt x="16108" y="5220"/>
                          <a:pt x="16108" y="5220"/>
                        </a:cubicBezTo>
                        <a:cubicBezTo>
                          <a:pt x="15925" y="5220"/>
                          <a:pt x="15925" y="5220"/>
                          <a:pt x="15925" y="5220"/>
                        </a:cubicBezTo>
                        <a:cubicBezTo>
                          <a:pt x="16108" y="3960"/>
                          <a:pt x="16108" y="3960"/>
                          <a:pt x="16108" y="3960"/>
                        </a:cubicBezTo>
                        <a:cubicBezTo>
                          <a:pt x="8969" y="179"/>
                          <a:pt x="8969" y="179"/>
                          <a:pt x="8969" y="179"/>
                        </a:cubicBezTo>
                        <a:cubicBezTo>
                          <a:pt x="8786" y="1079"/>
                          <a:pt x="8420" y="1620"/>
                          <a:pt x="7871" y="1799"/>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399" name="Shape">
                    <a:extLst>
                      <a:ext uri="{FF2B5EF4-FFF2-40B4-BE49-F238E27FC236}">
                        <a16:creationId xmlns:a16="http://schemas.microsoft.com/office/drawing/2014/main" id="{DE05F20F-86BD-40E9-84FD-D24B9A9DEA08}"/>
                      </a:ext>
                    </a:extLst>
                  </p:cNvPr>
                  <p:cNvGrpSpPr/>
                  <p:nvPr/>
                </p:nvGrpSpPr>
                <p:grpSpPr>
                  <a:xfrm>
                    <a:off x="255295" y="488830"/>
                    <a:ext cx="9436" cy="8822"/>
                    <a:chOff x="0" y="0"/>
                    <a:chExt cx="9434" cy="8820"/>
                  </a:xfrm>
                </p:grpSpPr>
                <p:sp>
                  <p:nvSpPr>
                    <p:cNvPr id="1435" name="Line">
                      <a:extLst>
                        <a:ext uri="{FF2B5EF4-FFF2-40B4-BE49-F238E27FC236}">
                          <a16:creationId xmlns:a16="http://schemas.microsoft.com/office/drawing/2014/main" id="{1C3B5079-52F3-4C6A-856E-94771DC94E5A}"/>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1" y="0"/>
                            <a:pt x="21600" y="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436" name="Line">
                      <a:extLst>
                        <a:ext uri="{FF2B5EF4-FFF2-40B4-BE49-F238E27FC236}">
                          <a16:creationId xmlns:a16="http://schemas.microsoft.com/office/drawing/2014/main" id="{561B3AB7-2CCE-4EF5-9564-FFE3CA8AF808}"/>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0"/>
                            <a:pt x="10801"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400" name="Shape">
                    <a:extLst>
                      <a:ext uri="{FF2B5EF4-FFF2-40B4-BE49-F238E27FC236}">
                        <a16:creationId xmlns:a16="http://schemas.microsoft.com/office/drawing/2014/main" id="{973EBE3A-373B-4118-87F7-B58D703B0CCB}"/>
                      </a:ext>
                    </a:extLst>
                  </p:cNvPr>
                  <p:cNvGrpSpPr/>
                  <p:nvPr/>
                </p:nvGrpSpPr>
                <p:grpSpPr>
                  <a:xfrm>
                    <a:off x="259458" y="489788"/>
                    <a:ext cx="9437" cy="8822"/>
                    <a:chOff x="-1" y="0"/>
                    <a:chExt cx="9436" cy="8820"/>
                  </a:xfrm>
                </p:grpSpPr>
                <p:sp>
                  <p:nvSpPr>
                    <p:cNvPr id="1433" name="Line">
                      <a:extLst>
                        <a:ext uri="{FF2B5EF4-FFF2-40B4-BE49-F238E27FC236}">
                          <a16:creationId xmlns:a16="http://schemas.microsoft.com/office/drawing/2014/main" id="{2A5E9462-5C34-4280-B5B5-29DDACCE2CBC}"/>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1" y="0"/>
                            <a:pt x="10801"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434" name="Line">
                      <a:extLst>
                        <a:ext uri="{FF2B5EF4-FFF2-40B4-BE49-F238E27FC236}">
                          <a16:creationId xmlns:a16="http://schemas.microsoft.com/office/drawing/2014/main" id="{B38AF160-2249-458D-8652-BB1156AA4880}"/>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0801" y="21600"/>
                            <a:pt x="10801"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401" name="Shape">
                    <a:extLst>
                      <a:ext uri="{FF2B5EF4-FFF2-40B4-BE49-F238E27FC236}">
                        <a16:creationId xmlns:a16="http://schemas.microsoft.com/office/drawing/2014/main" id="{F8BD639E-F2E5-4EEE-AC12-70A4A7932E53}"/>
                      </a:ext>
                    </a:extLst>
                  </p:cNvPr>
                  <p:cNvGrpSpPr/>
                  <p:nvPr/>
                </p:nvGrpSpPr>
                <p:grpSpPr>
                  <a:xfrm>
                    <a:off x="252172" y="410678"/>
                    <a:ext cx="9437" cy="7208"/>
                    <a:chOff x="0" y="0"/>
                    <a:chExt cx="9435" cy="7206"/>
                  </a:xfrm>
                </p:grpSpPr>
                <p:sp>
                  <p:nvSpPr>
                    <p:cNvPr id="1431" name="Line">
                      <a:extLst>
                        <a:ext uri="{FF2B5EF4-FFF2-40B4-BE49-F238E27FC236}">
                          <a16:creationId xmlns:a16="http://schemas.microsoft.com/office/drawing/2014/main" id="{911C4241-CA37-4DA7-AF1F-C31B1D484285}"/>
                        </a:ext>
                      </a:extLst>
                    </p:cNvPr>
                    <p:cNvSpPr/>
                    <p:nvPr/>
                  </p:nvSpPr>
                  <p:spPr>
                    <a:xfrm flipH="1">
                      <a:off x="0"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432" name="Line">
                      <a:extLst>
                        <a:ext uri="{FF2B5EF4-FFF2-40B4-BE49-F238E27FC236}">
                          <a16:creationId xmlns:a16="http://schemas.microsoft.com/office/drawing/2014/main" id="{DDBC5E02-3FC3-443D-9755-28EE4C275365}"/>
                        </a:ext>
                      </a:extLst>
                    </p:cNvPr>
                    <p:cNvSpPr/>
                    <p:nvPr/>
                  </p:nvSpPr>
                  <p:spPr>
                    <a:xfrm flipV="1">
                      <a:off x="0" y="0"/>
                      <a:ext cx="9434"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grpSp>
                <p:nvGrpSpPr>
                  <p:cNvPr id="1402" name="Shape">
                    <a:extLst>
                      <a:ext uri="{FF2B5EF4-FFF2-40B4-BE49-F238E27FC236}">
                        <a16:creationId xmlns:a16="http://schemas.microsoft.com/office/drawing/2014/main" id="{2452647E-A363-4E83-A3F9-47B6512AD754}"/>
                      </a:ext>
                    </a:extLst>
                  </p:cNvPr>
                  <p:cNvGrpSpPr/>
                  <p:nvPr/>
                </p:nvGrpSpPr>
                <p:grpSpPr>
                  <a:xfrm>
                    <a:off x="249049" y="412263"/>
                    <a:ext cx="9437" cy="8822"/>
                    <a:chOff x="-1" y="0"/>
                    <a:chExt cx="9436" cy="8820"/>
                  </a:xfrm>
                </p:grpSpPr>
                <p:sp>
                  <p:nvSpPr>
                    <p:cNvPr id="1429" name="Line">
                      <a:extLst>
                        <a:ext uri="{FF2B5EF4-FFF2-40B4-BE49-F238E27FC236}">
                          <a16:creationId xmlns:a16="http://schemas.microsoft.com/office/drawing/2014/main" id="{3048A140-83FB-4FCE-8ACB-9550A9E9DF07}"/>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10801"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430" name="Line">
                      <a:extLst>
                        <a:ext uri="{FF2B5EF4-FFF2-40B4-BE49-F238E27FC236}">
                          <a16:creationId xmlns:a16="http://schemas.microsoft.com/office/drawing/2014/main" id="{7CD3DE03-F92E-4D87-86C9-5014C03AC7ED}"/>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1" y="21600"/>
                            <a:pt x="2160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403" name="Shape">
                    <a:extLst>
                      <a:ext uri="{FF2B5EF4-FFF2-40B4-BE49-F238E27FC236}">
                        <a16:creationId xmlns:a16="http://schemas.microsoft.com/office/drawing/2014/main" id="{4FABE4DF-5C14-47F3-ADE9-90B5641A792E}"/>
                      </a:ext>
                    </a:extLst>
                  </p:cNvPr>
                  <p:cNvGrpSpPr/>
                  <p:nvPr/>
                </p:nvGrpSpPr>
                <p:grpSpPr>
                  <a:xfrm>
                    <a:off x="250870" y="410828"/>
                    <a:ext cx="9437" cy="8822"/>
                    <a:chOff x="-1" y="0"/>
                    <a:chExt cx="9436" cy="8820"/>
                  </a:xfrm>
                </p:grpSpPr>
                <p:sp>
                  <p:nvSpPr>
                    <p:cNvPr id="1427" name="Line">
                      <a:extLst>
                        <a:ext uri="{FF2B5EF4-FFF2-40B4-BE49-F238E27FC236}">
                          <a16:creationId xmlns:a16="http://schemas.microsoft.com/office/drawing/2014/main" id="{B682FED0-148F-4454-9C47-BC9052E27202}"/>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428" name="Line">
                      <a:extLst>
                        <a:ext uri="{FF2B5EF4-FFF2-40B4-BE49-F238E27FC236}">
                          <a16:creationId xmlns:a16="http://schemas.microsoft.com/office/drawing/2014/main" id="{E725F1F4-B7B7-4750-8AB4-8910A92D2D0F}"/>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600" y="21600"/>
                            <a:pt x="2160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404" name="Shape">
                    <a:extLst>
                      <a:ext uri="{FF2B5EF4-FFF2-40B4-BE49-F238E27FC236}">
                        <a16:creationId xmlns:a16="http://schemas.microsoft.com/office/drawing/2014/main" id="{9FA90A36-B3AB-4340-8D11-FEECD5ECDC27}"/>
                      </a:ext>
                    </a:extLst>
                  </p:cNvPr>
                  <p:cNvGrpSpPr/>
                  <p:nvPr/>
                </p:nvGrpSpPr>
                <p:grpSpPr>
                  <a:xfrm>
                    <a:off x="345078" y="427816"/>
                    <a:ext cx="9436" cy="8822"/>
                    <a:chOff x="0" y="0"/>
                    <a:chExt cx="9434" cy="8820"/>
                  </a:xfrm>
                </p:grpSpPr>
                <p:sp>
                  <p:nvSpPr>
                    <p:cNvPr id="1425" name="Line">
                      <a:extLst>
                        <a:ext uri="{FF2B5EF4-FFF2-40B4-BE49-F238E27FC236}">
                          <a16:creationId xmlns:a16="http://schemas.microsoft.com/office/drawing/2014/main" id="{1663126F-2CC2-4885-BD5A-B33F57D15666}"/>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21600" y="10801"/>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426" name="Line">
                      <a:extLst>
                        <a:ext uri="{FF2B5EF4-FFF2-40B4-BE49-F238E27FC236}">
                          <a16:creationId xmlns:a16="http://schemas.microsoft.com/office/drawing/2014/main" id="{ACA65DC7-3C3D-4F39-BC39-FCC12AEDDE2D}"/>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0801"/>
                            <a:pt x="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405" name="Shape">
                    <a:extLst>
                      <a:ext uri="{FF2B5EF4-FFF2-40B4-BE49-F238E27FC236}">
                        <a16:creationId xmlns:a16="http://schemas.microsoft.com/office/drawing/2014/main" id="{2D0AD88F-3869-4CB4-8C96-4E701CC39959}"/>
                      </a:ext>
                    </a:extLst>
                  </p:cNvPr>
                  <p:cNvGrpSpPr/>
                  <p:nvPr/>
                </p:nvGrpSpPr>
                <p:grpSpPr>
                  <a:xfrm>
                    <a:off x="348200" y="430448"/>
                    <a:ext cx="9437" cy="8822"/>
                    <a:chOff x="-1" y="0"/>
                    <a:chExt cx="9436" cy="8820"/>
                  </a:xfrm>
                </p:grpSpPr>
                <p:sp>
                  <p:nvSpPr>
                    <p:cNvPr id="1423" name="Line">
                      <a:extLst>
                        <a:ext uri="{FF2B5EF4-FFF2-40B4-BE49-F238E27FC236}">
                          <a16:creationId xmlns:a16="http://schemas.microsoft.com/office/drawing/2014/main" id="{8DC483F6-82E4-40DF-A1D5-FFBDD29C846F}"/>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424" name="Line">
                      <a:extLst>
                        <a:ext uri="{FF2B5EF4-FFF2-40B4-BE49-F238E27FC236}">
                          <a16:creationId xmlns:a16="http://schemas.microsoft.com/office/drawing/2014/main" id="{8D0B14BE-14DA-416A-8AFC-FF71C2780E68}"/>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0"/>
                            <a:pt x="2160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406" name="Shape">
                    <a:extLst>
                      <a:ext uri="{FF2B5EF4-FFF2-40B4-BE49-F238E27FC236}">
                        <a16:creationId xmlns:a16="http://schemas.microsoft.com/office/drawing/2014/main" id="{7542A50A-60FB-44A0-A7E0-F7243E5D5FE6}"/>
                      </a:ext>
                    </a:extLst>
                  </p:cNvPr>
                  <p:cNvSpPr/>
                  <p:nvPr/>
                </p:nvSpPr>
                <p:spPr>
                  <a:xfrm>
                    <a:off x="359131" y="437626"/>
                    <a:ext cx="9435" cy="88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0" y="0"/>
                          <a:pt x="21600" y="21600"/>
                        </a:cubicBezTo>
                        <a:cubicBezTo>
                          <a:pt x="21600" y="0"/>
                          <a:pt x="0" y="0"/>
                          <a:pt x="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407" name="Shape">
                    <a:extLst>
                      <a:ext uri="{FF2B5EF4-FFF2-40B4-BE49-F238E27FC236}">
                        <a16:creationId xmlns:a16="http://schemas.microsoft.com/office/drawing/2014/main" id="{2B56B41C-E492-4FF2-9E00-E6D15D3CB69D}"/>
                      </a:ext>
                    </a:extLst>
                  </p:cNvPr>
                  <p:cNvGrpSpPr/>
                  <p:nvPr/>
                </p:nvGrpSpPr>
                <p:grpSpPr>
                  <a:xfrm>
                    <a:off x="364076" y="440019"/>
                    <a:ext cx="9435" cy="8821"/>
                    <a:chOff x="0" y="0"/>
                    <a:chExt cx="9434" cy="8820"/>
                  </a:xfrm>
                </p:grpSpPr>
                <p:sp>
                  <p:nvSpPr>
                    <p:cNvPr id="1421" name="Line">
                      <a:extLst>
                        <a:ext uri="{FF2B5EF4-FFF2-40B4-BE49-F238E27FC236}">
                          <a16:creationId xmlns:a16="http://schemas.microsoft.com/office/drawing/2014/main" id="{B9C65A62-F60B-48A1-B226-EC7955D439E1}"/>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0801"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422" name="Line">
                      <a:extLst>
                        <a:ext uri="{FF2B5EF4-FFF2-40B4-BE49-F238E27FC236}">
                          <a16:creationId xmlns:a16="http://schemas.microsoft.com/office/drawing/2014/main" id="{542AABEA-F6E5-4895-B8A1-E3807E207400}"/>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0801" y="21600"/>
                            <a:pt x="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408" name="Square">
                    <a:extLst>
                      <a:ext uri="{FF2B5EF4-FFF2-40B4-BE49-F238E27FC236}">
                        <a16:creationId xmlns:a16="http://schemas.microsoft.com/office/drawing/2014/main" id="{F9EE6285-BDE2-4612-AE56-A746CCA66C64}"/>
                      </a:ext>
                    </a:extLst>
                  </p:cNvPr>
                  <p:cNvSpPr/>
                  <p:nvPr/>
                </p:nvSpPr>
                <p:spPr>
                  <a:xfrm>
                    <a:off x="261281" y="394557"/>
                    <a:ext cx="9434" cy="8820"/>
                  </a:xfrm>
                  <a:prstGeom prst="rect">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409" name="Shape">
                    <a:extLst>
                      <a:ext uri="{FF2B5EF4-FFF2-40B4-BE49-F238E27FC236}">
                        <a16:creationId xmlns:a16="http://schemas.microsoft.com/office/drawing/2014/main" id="{E75FDF07-616E-4CAB-9582-1B3350CDE591}"/>
                      </a:ext>
                    </a:extLst>
                  </p:cNvPr>
                  <p:cNvGrpSpPr/>
                  <p:nvPr/>
                </p:nvGrpSpPr>
                <p:grpSpPr>
                  <a:xfrm>
                    <a:off x="236297" y="436669"/>
                    <a:ext cx="9437" cy="8822"/>
                    <a:chOff x="0" y="0"/>
                    <a:chExt cx="9435" cy="8820"/>
                  </a:xfrm>
                </p:grpSpPr>
                <p:sp>
                  <p:nvSpPr>
                    <p:cNvPr id="1419" name="Line">
                      <a:extLst>
                        <a:ext uri="{FF2B5EF4-FFF2-40B4-BE49-F238E27FC236}">
                          <a16:creationId xmlns:a16="http://schemas.microsoft.com/office/drawing/2014/main" id="{2CDA842E-5EB0-40C9-A2AA-2AD194FF51D4}"/>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420" name="Line">
                      <a:extLst>
                        <a:ext uri="{FF2B5EF4-FFF2-40B4-BE49-F238E27FC236}">
                          <a16:creationId xmlns:a16="http://schemas.microsoft.com/office/drawing/2014/main" id="{BBA3C355-237F-4800-9715-0AA6C7F47B89}"/>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600" y="21600"/>
                            <a:pt x="2160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410" name="Shape">
                    <a:extLst>
                      <a:ext uri="{FF2B5EF4-FFF2-40B4-BE49-F238E27FC236}">
                        <a16:creationId xmlns:a16="http://schemas.microsoft.com/office/drawing/2014/main" id="{D6BCB6BB-4917-498E-B6F0-992B56B74D08}"/>
                      </a:ext>
                    </a:extLst>
                  </p:cNvPr>
                  <p:cNvGrpSpPr/>
                  <p:nvPr/>
                </p:nvGrpSpPr>
                <p:grpSpPr>
                  <a:xfrm>
                    <a:off x="371102" y="517065"/>
                    <a:ext cx="9436" cy="8822"/>
                    <a:chOff x="0" y="0"/>
                    <a:chExt cx="9434" cy="8820"/>
                  </a:xfrm>
                </p:grpSpPr>
                <p:sp>
                  <p:nvSpPr>
                    <p:cNvPr id="1417" name="Line">
                      <a:extLst>
                        <a:ext uri="{FF2B5EF4-FFF2-40B4-BE49-F238E27FC236}">
                          <a16:creationId xmlns:a16="http://schemas.microsoft.com/office/drawing/2014/main" id="{10FECC1A-C57E-45F3-99D9-8922364F6D91}"/>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00"/>
                            <a:pt x="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418" name="Line">
                      <a:extLst>
                        <a:ext uri="{FF2B5EF4-FFF2-40B4-BE49-F238E27FC236}">
                          <a16:creationId xmlns:a16="http://schemas.microsoft.com/office/drawing/2014/main" id="{C408B73A-3471-4198-90C9-E831119C77E0}"/>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21600" y="2160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411" name="Shape">
                    <a:extLst>
                      <a:ext uri="{FF2B5EF4-FFF2-40B4-BE49-F238E27FC236}">
                        <a16:creationId xmlns:a16="http://schemas.microsoft.com/office/drawing/2014/main" id="{26D1524E-28B5-46E7-B6F0-84EC4DA68474}"/>
                      </a:ext>
                    </a:extLst>
                  </p:cNvPr>
                  <p:cNvGrpSpPr/>
                  <p:nvPr/>
                </p:nvGrpSpPr>
                <p:grpSpPr>
                  <a:xfrm>
                    <a:off x="377348" y="515000"/>
                    <a:ext cx="9436" cy="7208"/>
                    <a:chOff x="0" y="0"/>
                    <a:chExt cx="9434" cy="7206"/>
                  </a:xfrm>
                </p:grpSpPr>
                <p:sp>
                  <p:nvSpPr>
                    <p:cNvPr id="1415" name="Line">
                      <a:extLst>
                        <a:ext uri="{FF2B5EF4-FFF2-40B4-BE49-F238E27FC236}">
                          <a16:creationId xmlns:a16="http://schemas.microsoft.com/office/drawing/2014/main" id="{EE59E611-58A7-48A2-9C95-F5D6F535F52B}"/>
                        </a:ext>
                      </a:extLst>
                    </p:cNvPr>
                    <p:cNvSpPr/>
                    <p:nvPr/>
                  </p:nvSpPr>
                  <p:spPr>
                    <a:xfrm flipH="1">
                      <a:off x="0" y="0"/>
                      <a:ext cx="9434"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416" name="Line">
                      <a:extLst>
                        <a:ext uri="{FF2B5EF4-FFF2-40B4-BE49-F238E27FC236}">
                          <a16:creationId xmlns:a16="http://schemas.microsoft.com/office/drawing/2014/main" id="{C425707D-EDB9-4B3F-AC34-B7BD1F600E62}"/>
                        </a:ext>
                      </a:extLst>
                    </p:cNvPr>
                    <p:cNvSpPr/>
                    <p:nvPr/>
                  </p:nvSpPr>
                  <p:spPr>
                    <a:xfrm flipV="1">
                      <a:off x="0" y="0"/>
                      <a:ext cx="9433"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grpSp>
                <p:nvGrpSpPr>
                  <p:cNvPr id="1412" name="Shape">
                    <a:extLst>
                      <a:ext uri="{FF2B5EF4-FFF2-40B4-BE49-F238E27FC236}">
                        <a16:creationId xmlns:a16="http://schemas.microsoft.com/office/drawing/2014/main" id="{BEDE0594-785F-4475-BAE7-E32CC718F392}"/>
                      </a:ext>
                    </a:extLst>
                  </p:cNvPr>
                  <p:cNvGrpSpPr/>
                  <p:nvPr/>
                </p:nvGrpSpPr>
                <p:grpSpPr>
                  <a:xfrm>
                    <a:off x="324258" y="525528"/>
                    <a:ext cx="9437" cy="7207"/>
                    <a:chOff x="-1" y="0"/>
                    <a:chExt cx="9436" cy="7206"/>
                  </a:xfrm>
                </p:grpSpPr>
                <p:sp>
                  <p:nvSpPr>
                    <p:cNvPr id="1413" name="Line">
                      <a:extLst>
                        <a:ext uri="{FF2B5EF4-FFF2-40B4-BE49-F238E27FC236}">
                          <a16:creationId xmlns:a16="http://schemas.microsoft.com/office/drawing/2014/main" id="{D17F7436-FCBD-4DDC-8BD4-946BDF92D4C0}"/>
                        </a:ext>
                      </a:extLst>
                    </p:cNvPr>
                    <p:cNvSpPr/>
                    <p:nvPr/>
                  </p:nvSpPr>
                  <p:spPr>
                    <a:xfrm>
                      <a:off x="-1"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414" name="Line">
                      <a:extLst>
                        <a:ext uri="{FF2B5EF4-FFF2-40B4-BE49-F238E27FC236}">
                          <a16:creationId xmlns:a16="http://schemas.microsoft.com/office/drawing/2014/main" id="{A1B8E329-42FC-4993-A297-47F147527F6E}"/>
                        </a:ext>
                      </a:extLst>
                    </p:cNvPr>
                    <p:cNvSpPr/>
                    <p:nvPr/>
                  </p:nvSpPr>
                  <p:spPr>
                    <a:xfrm flipH="1" flipV="1">
                      <a:off x="0"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grpSp>
            <p:grpSp>
              <p:nvGrpSpPr>
                <p:cNvPr id="1302" name="Shape">
                  <a:extLst>
                    <a:ext uri="{FF2B5EF4-FFF2-40B4-BE49-F238E27FC236}">
                      <a16:creationId xmlns:a16="http://schemas.microsoft.com/office/drawing/2014/main" id="{A4C73FE7-C138-44C9-8FC1-0734E89B790F}"/>
                    </a:ext>
                  </a:extLst>
                </p:cNvPr>
                <p:cNvGrpSpPr/>
                <p:nvPr/>
              </p:nvGrpSpPr>
              <p:grpSpPr>
                <a:xfrm>
                  <a:off x="736445" y="633246"/>
                  <a:ext cx="9437" cy="8821"/>
                  <a:chOff x="-1" y="0"/>
                  <a:chExt cx="9436" cy="8820"/>
                </a:xfrm>
              </p:grpSpPr>
              <p:sp>
                <p:nvSpPr>
                  <p:cNvPr id="1330" name="Line">
                    <a:extLst>
                      <a:ext uri="{FF2B5EF4-FFF2-40B4-BE49-F238E27FC236}">
                        <a16:creationId xmlns:a16="http://schemas.microsoft.com/office/drawing/2014/main" id="{A740A709-265F-42C2-94DB-E41EDB733D0A}"/>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320" y="10800"/>
                          <a:pt x="4320" y="10800"/>
                          <a:pt x="4320" y="21600"/>
                        </a:cubicBezTo>
                        <a:cubicBezTo>
                          <a:pt x="8640" y="21600"/>
                          <a:pt x="17280" y="21600"/>
                          <a:pt x="21600" y="108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331" name="Line">
                    <a:extLst>
                      <a:ext uri="{FF2B5EF4-FFF2-40B4-BE49-F238E27FC236}">
                        <a16:creationId xmlns:a16="http://schemas.microsoft.com/office/drawing/2014/main" id="{3CC8A732-918F-4D9A-ADE1-AF616C308206}"/>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17280" y="21600"/>
                          <a:pt x="8640" y="21600"/>
                          <a:pt x="4320" y="21600"/>
                        </a:cubicBezTo>
                        <a:cubicBezTo>
                          <a:pt x="4320" y="10800"/>
                          <a:pt x="4320" y="108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303" name="Shape">
                  <a:extLst>
                    <a:ext uri="{FF2B5EF4-FFF2-40B4-BE49-F238E27FC236}">
                      <a16:creationId xmlns:a16="http://schemas.microsoft.com/office/drawing/2014/main" id="{46D49AB4-8A0D-46F7-BF22-E8F04D52CA35}"/>
                    </a:ext>
                  </a:extLst>
                </p:cNvPr>
                <p:cNvGrpSpPr/>
                <p:nvPr/>
              </p:nvGrpSpPr>
              <p:grpSpPr>
                <a:xfrm>
                  <a:off x="729419" y="630614"/>
                  <a:ext cx="9437" cy="8822"/>
                  <a:chOff x="-1" y="0"/>
                  <a:chExt cx="9436" cy="8820"/>
                </a:xfrm>
              </p:grpSpPr>
              <p:sp>
                <p:nvSpPr>
                  <p:cNvPr id="1328" name="Line">
                    <a:extLst>
                      <a:ext uri="{FF2B5EF4-FFF2-40B4-BE49-F238E27FC236}">
                        <a16:creationId xmlns:a16="http://schemas.microsoft.com/office/drawing/2014/main" id="{6E08440B-2CED-4D74-B7D5-572B98424902}"/>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0801" y="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329" name="Line">
                    <a:extLst>
                      <a:ext uri="{FF2B5EF4-FFF2-40B4-BE49-F238E27FC236}">
                        <a16:creationId xmlns:a16="http://schemas.microsoft.com/office/drawing/2014/main" id="{30D66E6F-6F04-4A2D-856F-B4615578F207}"/>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0801" y="0"/>
                          <a:pt x="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304" name="Shape">
                  <a:extLst>
                    <a:ext uri="{FF2B5EF4-FFF2-40B4-BE49-F238E27FC236}">
                      <a16:creationId xmlns:a16="http://schemas.microsoft.com/office/drawing/2014/main" id="{0CEE3A64-29C5-468F-BD97-FD475579C854}"/>
                    </a:ext>
                  </a:extLst>
                </p:cNvPr>
                <p:cNvGrpSpPr/>
                <p:nvPr/>
              </p:nvGrpSpPr>
              <p:grpSpPr>
                <a:xfrm>
                  <a:off x="782249" y="624242"/>
                  <a:ext cx="9435" cy="7208"/>
                  <a:chOff x="0" y="0"/>
                  <a:chExt cx="9434" cy="7206"/>
                </a:xfrm>
              </p:grpSpPr>
              <p:sp>
                <p:nvSpPr>
                  <p:cNvPr id="1326" name="Line">
                    <a:extLst>
                      <a:ext uri="{FF2B5EF4-FFF2-40B4-BE49-F238E27FC236}">
                        <a16:creationId xmlns:a16="http://schemas.microsoft.com/office/drawing/2014/main" id="{9F2E7CA3-3A1C-4A7F-864D-6A650DBEA934}"/>
                      </a:ext>
                    </a:extLst>
                  </p:cNvPr>
                  <p:cNvSpPr/>
                  <p:nvPr/>
                </p:nvSpPr>
                <p:spPr>
                  <a:xfrm flipH="1">
                    <a:off x="0" y="0"/>
                    <a:ext cx="9434"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327" name="Line">
                    <a:extLst>
                      <a:ext uri="{FF2B5EF4-FFF2-40B4-BE49-F238E27FC236}">
                        <a16:creationId xmlns:a16="http://schemas.microsoft.com/office/drawing/2014/main" id="{FC9EA5E2-6493-4E9C-AF97-CBFA4C1C146C}"/>
                      </a:ext>
                    </a:extLst>
                  </p:cNvPr>
                  <p:cNvSpPr/>
                  <p:nvPr/>
                </p:nvSpPr>
                <p:spPr>
                  <a:xfrm flipV="1">
                    <a:off x="0" y="0"/>
                    <a:ext cx="9433"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sp>
              <p:nvSpPr>
                <p:cNvPr id="1305" name="Shape">
                  <a:extLst>
                    <a:ext uri="{FF2B5EF4-FFF2-40B4-BE49-F238E27FC236}">
                      <a16:creationId xmlns:a16="http://schemas.microsoft.com/office/drawing/2014/main" id="{0994F3A5-4C28-4937-AAED-129E3B591858}"/>
                    </a:ext>
                  </a:extLst>
                </p:cNvPr>
                <p:cNvSpPr/>
                <p:nvPr/>
              </p:nvSpPr>
              <p:spPr>
                <a:xfrm>
                  <a:off x="692238" y="626409"/>
                  <a:ext cx="40081" cy="77523"/>
                </a:xfrm>
                <a:custGeom>
                  <a:avLst/>
                  <a:gdLst/>
                  <a:ahLst/>
                  <a:cxnLst>
                    <a:cxn ang="0">
                      <a:pos x="wd2" y="hd2"/>
                    </a:cxn>
                    <a:cxn ang="5400000">
                      <a:pos x="wd2" y="hd2"/>
                    </a:cxn>
                    <a:cxn ang="10800000">
                      <a:pos x="wd2" y="hd2"/>
                    </a:cxn>
                    <a:cxn ang="16200000">
                      <a:pos x="wd2" y="hd2"/>
                    </a:cxn>
                  </a:cxnLst>
                  <a:rect l="0" t="0" r="r" b="b"/>
                  <a:pathLst>
                    <a:path w="21431" h="21600" extrusionOk="0">
                      <a:moveTo>
                        <a:pt x="6749" y="617"/>
                      </a:moveTo>
                      <a:cubicBezTo>
                        <a:pt x="6074" y="617"/>
                        <a:pt x="6074" y="617"/>
                        <a:pt x="6074" y="617"/>
                      </a:cubicBezTo>
                      <a:cubicBezTo>
                        <a:pt x="6074" y="617"/>
                        <a:pt x="6074" y="617"/>
                        <a:pt x="6074" y="617"/>
                      </a:cubicBezTo>
                      <a:cubicBezTo>
                        <a:pt x="6074" y="617"/>
                        <a:pt x="6074" y="617"/>
                        <a:pt x="6074" y="617"/>
                      </a:cubicBezTo>
                      <a:cubicBezTo>
                        <a:pt x="6074" y="925"/>
                        <a:pt x="5399" y="925"/>
                        <a:pt x="5399" y="925"/>
                      </a:cubicBezTo>
                      <a:cubicBezTo>
                        <a:pt x="5399" y="925"/>
                        <a:pt x="5399" y="925"/>
                        <a:pt x="5399" y="925"/>
                      </a:cubicBezTo>
                      <a:cubicBezTo>
                        <a:pt x="5399" y="925"/>
                        <a:pt x="5399" y="925"/>
                        <a:pt x="4724" y="925"/>
                      </a:cubicBezTo>
                      <a:cubicBezTo>
                        <a:pt x="4724" y="925"/>
                        <a:pt x="4724" y="925"/>
                        <a:pt x="4724" y="925"/>
                      </a:cubicBezTo>
                      <a:cubicBezTo>
                        <a:pt x="4049" y="925"/>
                        <a:pt x="4049" y="925"/>
                        <a:pt x="4049" y="925"/>
                      </a:cubicBezTo>
                      <a:cubicBezTo>
                        <a:pt x="3374" y="1851"/>
                        <a:pt x="3374" y="5554"/>
                        <a:pt x="4049" y="5862"/>
                      </a:cubicBezTo>
                      <a:cubicBezTo>
                        <a:pt x="4724" y="6480"/>
                        <a:pt x="4724" y="6788"/>
                        <a:pt x="4724" y="6788"/>
                      </a:cubicBezTo>
                      <a:cubicBezTo>
                        <a:pt x="4049" y="7405"/>
                        <a:pt x="3374" y="7405"/>
                        <a:pt x="2024" y="7405"/>
                      </a:cubicBezTo>
                      <a:cubicBezTo>
                        <a:pt x="2024" y="7405"/>
                        <a:pt x="1349" y="7405"/>
                        <a:pt x="1349" y="7405"/>
                      </a:cubicBezTo>
                      <a:cubicBezTo>
                        <a:pt x="1349" y="8331"/>
                        <a:pt x="1349" y="10182"/>
                        <a:pt x="0" y="10801"/>
                      </a:cubicBezTo>
                      <a:cubicBezTo>
                        <a:pt x="0" y="11109"/>
                        <a:pt x="674" y="11109"/>
                        <a:pt x="674" y="11418"/>
                      </a:cubicBezTo>
                      <a:cubicBezTo>
                        <a:pt x="674" y="11418"/>
                        <a:pt x="674" y="11726"/>
                        <a:pt x="1349" y="11726"/>
                      </a:cubicBezTo>
                      <a:cubicBezTo>
                        <a:pt x="1349" y="11726"/>
                        <a:pt x="1349" y="11726"/>
                        <a:pt x="1349" y="11726"/>
                      </a:cubicBezTo>
                      <a:cubicBezTo>
                        <a:pt x="1349" y="11726"/>
                        <a:pt x="1349" y="11726"/>
                        <a:pt x="2024" y="12035"/>
                      </a:cubicBezTo>
                      <a:cubicBezTo>
                        <a:pt x="2024" y="12035"/>
                        <a:pt x="2024" y="12035"/>
                        <a:pt x="2024" y="12035"/>
                      </a:cubicBezTo>
                      <a:cubicBezTo>
                        <a:pt x="2024" y="12035"/>
                        <a:pt x="2699" y="12343"/>
                        <a:pt x="2699" y="12343"/>
                      </a:cubicBezTo>
                      <a:cubicBezTo>
                        <a:pt x="3374" y="12652"/>
                        <a:pt x="4724" y="13269"/>
                        <a:pt x="5399" y="13269"/>
                      </a:cubicBezTo>
                      <a:cubicBezTo>
                        <a:pt x="5399" y="13269"/>
                        <a:pt x="6074" y="13269"/>
                        <a:pt x="6074" y="13269"/>
                      </a:cubicBezTo>
                      <a:cubicBezTo>
                        <a:pt x="6749" y="12961"/>
                        <a:pt x="8099" y="12961"/>
                        <a:pt x="9449" y="12961"/>
                      </a:cubicBezTo>
                      <a:cubicBezTo>
                        <a:pt x="11475" y="12961"/>
                        <a:pt x="12150" y="13269"/>
                        <a:pt x="12825" y="14195"/>
                      </a:cubicBezTo>
                      <a:cubicBezTo>
                        <a:pt x="13500" y="15121"/>
                        <a:pt x="12825" y="16355"/>
                        <a:pt x="12150" y="17280"/>
                      </a:cubicBezTo>
                      <a:cubicBezTo>
                        <a:pt x="11475" y="17898"/>
                        <a:pt x="11475" y="18515"/>
                        <a:pt x="11475" y="18515"/>
                      </a:cubicBezTo>
                      <a:cubicBezTo>
                        <a:pt x="11475" y="18823"/>
                        <a:pt x="11475" y="18823"/>
                        <a:pt x="11475" y="18823"/>
                      </a:cubicBezTo>
                      <a:cubicBezTo>
                        <a:pt x="12150" y="19441"/>
                        <a:pt x="13500" y="20675"/>
                        <a:pt x="15525" y="21600"/>
                      </a:cubicBezTo>
                      <a:cubicBezTo>
                        <a:pt x="14850" y="20675"/>
                        <a:pt x="15525" y="20058"/>
                        <a:pt x="16875" y="19441"/>
                      </a:cubicBezTo>
                      <a:cubicBezTo>
                        <a:pt x="17550" y="18823"/>
                        <a:pt x="18900" y="18823"/>
                        <a:pt x="19575" y="18823"/>
                      </a:cubicBezTo>
                      <a:cubicBezTo>
                        <a:pt x="20250" y="18823"/>
                        <a:pt x="20925" y="18823"/>
                        <a:pt x="20250" y="17589"/>
                      </a:cubicBezTo>
                      <a:cubicBezTo>
                        <a:pt x="20250" y="16355"/>
                        <a:pt x="20925" y="15738"/>
                        <a:pt x="20925" y="15429"/>
                      </a:cubicBezTo>
                      <a:cubicBezTo>
                        <a:pt x="21600" y="14812"/>
                        <a:pt x="21600" y="14812"/>
                        <a:pt x="20925" y="14503"/>
                      </a:cubicBezTo>
                      <a:cubicBezTo>
                        <a:pt x="20250" y="14503"/>
                        <a:pt x="20250" y="14195"/>
                        <a:pt x="20250" y="14195"/>
                      </a:cubicBezTo>
                      <a:cubicBezTo>
                        <a:pt x="19575" y="14195"/>
                        <a:pt x="19575" y="14195"/>
                        <a:pt x="19575" y="13886"/>
                      </a:cubicBezTo>
                      <a:cubicBezTo>
                        <a:pt x="19575" y="13886"/>
                        <a:pt x="19575" y="13886"/>
                        <a:pt x="18900" y="13578"/>
                      </a:cubicBezTo>
                      <a:cubicBezTo>
                        <a:pt x="18900" y="13578"/>
                        <a:pt x="18900" y="13578"/>
                        <a:pt x="18900" y="13578"/>
                      </a:cubicBezTo>
                      <a:cubicBezTo>
                        <a:pt x="18225" y="13578"/>
                        <a:pt x="18225" y="13269"/>
                        <a:pt x="17550" y="13269"/>
                      </a:cubicBezTo>
                      <a:cubicBezTo>
                        <a:pt x="16875" y="13269"/>
                        <a:pt x="16875" y="13578"/>
                        <a:pt x="15525" y="13578"/>
                      </a:cubicBezTo>
                      <a:cubicBezTo>
                        <a:pt x="15525" y="13578"/>
                        <a:pt x="15525" y="13578"/>
                        <a:pt x="15525" y="13578"/>
                      </a:cubicBezTo>
                      <a:cubicBezTo>
                        <a:pt x="12150" y="13578"/>
                        <a:pt x="8099" y="9565"/>
                        <a:pt x="7424" y="7405"/>
                      </a:cubicBezTo>
                      <a:cubicBezTo>
                        <a:pt x="6749" y="6171"/>
                        <a:pt x="7424" y="5245"/>
                        <a:pt x="8099" y="4320"/>
                      </a:cubicBezTo>
                      <a:cubicBezTo>
                        <a:pt x="8774" y="3394"/>
                        <a:pt x="9449" y="2468"/>
                        <a:pt x="8099" y="1234"/>
                      </a:cubicBezTo>
                      <a:cubicBezTo>
                        <a:pt x="7424" y="925"/>
                        <a:pt x="7424" y="308"/>
                        <a:pt x="6749" y="0"/>
                      </a:cubicBezTo>
                      <a:cubicBezTo>
                        <a:pt x="6749" y="0"/>
                        <a:pt x="6749" y="0"/>
                        <a:pt x="6749" y="0"/>
                      </a:cubicBezTo>
                      <a:cubicBezTo>
                        <a:pt x="6749" y="308"/>
                        <a:pt x="6749" y="308"/>
                        <a:pt x="6749" y="308"/>
                      </a:cubicBezTo>
                      <a:cubicBezTo>
                        <a:pt x="6749" y="617"/>
                        <a:pt x="6749" y="617"/>
                        <a:pt x="6749" y="617"/>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306" name="Shape">
                  <a:extLst>
                    <a:ext uri="{FF2B5EF4-FFF2-40B4-BE49-F238E27FC236}">
                      <a16:creationId xmlns:a16="http://schemas.microsoft.com/office/drawing/2014/main" id="{8D84CFC0-CDA4-4D16-B0F5-33F0FAFB4B12}"/>
                    </a:ext>
                  </a:extLst>
                </p:cNvPr>
                <p:cNvSpPr/>
                <p:nvPr/>
              </p:nvSpPr>
              <p:spPr>
                <a:xfrm>
                  <a:off x="697671" y="613625"/>
                  <a:ext cx="9434" cy="88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1" y="5400"/>
                        <a:pt x="10801" y="10801"/>
                        <a:pt x="21600" y="21600"/>
                      </a:cubicBezTo>
                      <a:cubicBezTo>
                        <a:pt x="21600" y="21600"/>
                        <a:pt x="21600" y="21600"/>
                        <a:pt x="21600" y="21600"/>
                      </a:cubicBezTo>
                      <a:cubicBezTo>
                        <a:pt x="10801" y="10801"/>
                        <a:pt x="10801" y="5400"/>
                        <a:pt x="10801" y="0"/>
                      </a:cubicBezTo>
                      <a:cubicBezTo>
                        <a:pt x="10801" y="0"/>
                        <a:pt x="10801" y="0"/>
                        <a:pt x="10801" y="0"/>
                      </a:cubicBezTo>
                      <a:cubicBezTo>
                        <a:pt x="10801" y="0"/>
                        <a:pt x="0" y="0"/>
                        <a:pt x="0" y="0"/>
                      </a:cubicBezTo>
                      <a:cubicBezTo>
                        <a:pt x="0" y="0"/>
                        <a:pt x="0" y="0"/>
                        <a:pt x="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307" name="Shape">
                  <a:extLst>
                    <a:ext uri="{FF2B5EF4-FFF2-40B4-BE49-F238E27FC236}">
                      <a16:creationId xmlns:a16="http://schemas.microsoft.com/office/drawing/2014/main" id="{8900A675-171A-40E1-80DC-D61767870B2D}"/>
                    </a:ext>
                  </a:extLst>
                </p:cNvPr>
                <p:cNvGrpSpPr/>
                <p:nvPr/>
              </p:nvGrpSpPr>
              <p:grpSpPr>
                <a:xfrm>
                  <a:off x="698450" y="623914"/>
                  <a:ext cx="9437" cy="8822"/>
                  <a:chOff x="-1" y="0"/>
                  <a:chExt cx="9436" cy="8820"/>
                </a:xfrm>
              </p:grpSpPr>
              <p:sp>
                <p:nvSpPr>
                  <p:cNvPr id="1324" name="Line">
                    <a:extLst>
                      <a:ext uri="{FF2B5EF4-FFF2-40B4-BE49-F238E27FC236}">
                        <a16:creationId xmlns:a16="http://schemas.microsoft.com/office/drawing/2014/main" id="{B47D3ED9-A197-4700-AE38-1465C48AEAA7}"/>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21600" y="2160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325" name="Line">
                    <a:extLst>
                      <a:ext uri="{FF2B5EF4-FFF2-40B4-BE49-F238E27FC236}">
                        <a16:creationId xmlns:a16="http://schemas.microsoft.com/office/drawing/2014/main" id="{A1E5ADB8-46B2-4786-A56E-A53DA4723466}"/>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00"/>
                          <a:pt x="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308" name="Shape">
                  <a:extLst>
                    <a:ext uri="{FF2B5EF4-FFF2-40B4-BE49-F238E27FC236}">
                      <a16:creationId xmlns:a16="http://schemas.microsoft.com/office/drawing/2014/main" id="{B949A161-9C9A-4E4B-9F52-A5FB14AC4ACC}"/>
                    </a:ext>
                  </a:extLst>
                </p:cNvPr>
                <p:cNvGrpSpPr/>
                <p:nvPr/>
              </p:nvGrpSpPr>
              <p:grpSpPr>
                <a:xfrm>
                  <a:off x="697670" y="613625"/>
                  <a:ext cx="9437" cy="8822"/>
                  <a:chOff x="-1" y="0"/>
                  <a:chExt cx="9436" cy="8820"/>
                </a:xfrm>
              </p:grpSpPr>
              <p:sp>
                <p:nvSpPr>
                  <p:cNvPr id="1322" name="Line">
                    <a:extLst>
                      <a:ext uri="{FF2B5EF4-FFF2-40B4-BE49-F238E27FC236}">
                        <a16:creationId xmlns:a16="http://schemas.microsoft.com/office/drawing/2014/main" id="{D60C1099-4480-4EC7-A544-305D86402A9D}"/>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0801" y="10801"/>
                          <a:pt x="10801" y="54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323" name="Line">
                    <a:extLst>
                      <a:ext uri="{FF2B5EF4-FFF2-40B4-BE49-F238E27FC236}">
                        <a16:creationId xmlns:a16="http://schemas.microsoft.com/office/drawing/2014/main" id="{EE2C8AC3-C18B-4AFF-A7E3-569BE7B69E45}"/>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1" y="5400"/>
                          <a:pt x="10801" y="10801"/>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309" name="Shape">
                  <a:extLst>
                    <a:ext uri="{FF2B5EF4-FFF2-40B4-BE49-F238E27FC236}">
                      <a16:creationId xmlns:a16="http://schemas.microsoft.com/office/drawing/2014/main" id="{E8419965-56A1-4228-B78E-AA508F7E4C10}"/>
                    </a:ext>
                  </a:extLst>
                </p:cNvPr>
                <p:cNvGrpSpPr/>
                <p:nvPr/>
              </p:nvGrpSpPr>
              <p:grpSpPr>
                <a:xfrm>
                  <a:off x="726036" y="673682"/>
                  <a:ext cx="9437" cy="8822"/>
                  <a:chOff x="-1" y="0"/>
                  <a:chExt cx="9436" cy="8820"/>
                </a:xfrm>
              </p:grpSpPr>
              <p:sp>
                <p:nvSpPr>
                  <p:cNvPr id="1320" name="Line">
                    <a:extLst>
                      <a:ext uri="{FF2B5EF4-FFF2-40B4-BE49-F238E27FC236}">
                        <a16:creationId xmlns:a16="http://schemas.microsoft.com/office/drawing/2014/main" id="{3A19BC47-EA40-4428-AA8D-E113EE3AF6DC}"/>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321" name="Line">
                    <a:extLst>
                      <a:ext uri="{FF2B5EF4-FFF2-40B4-BE49-F238E27FC236}">
                        <a16:creationId xmlns:a16="http://schemas.microsoft.com/office/drawing/2014/main" id="{40334D90-4ACD-4339-852E-674A261E6DFF}"/>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310" name="Shape">
                  <a:extLst>
                    <a:ext uri="{FF2B5EF4-FFF2-40B4-BE49-F238E27FC236}">
                      <a16:creationId xmlns:a16="http://schemas.microsoft.com/office/drawing/2014/main" id="{A858BB5D-F117-4648-8F69-95F0E919EEFE}"/>
                    </a:ext>
                  </a:extLst>
                </p:cNvPr>
                <p:cNvGrpSpPr/>
                <p:nvPr/>
              </p:nvGrpSpPr>
              <p:grpSpPr>
                <a:xfrm>
                  <a:off x="690643" y="664919"/>
                  <a:ext cx="9437" cy="7208"/>
                  <a:chOff x="-1" y="0"/>
                  <a:chExt cx="9436" cy="7207"/>
                </a:xfrm>
              </p:grpSpPr>
              <p:sp>
                <p:nvSpPr>
                  <p:cNvPr id="1318" name="Line">
                    <a:extLst>
                      <a:ext uri="{FF2B5EF4-FFF2-40B4-BE49-F238E27FC236}">
                        <a16:creationId xmlns:a16="http://schemas.microsoft.com/office/drawing/2014/main" id="{91F0C190-5401-4A47-9BA7-A18A8BA95564}"/>
                      </a:ext>
                    </a:extLst>
                  </p:cNvPr>
                  <p:cNvSpPr/>
                  <p:nvPr/>
                </p:nvSpPr>
                <p:spPr>
                  <a:xfrm flipH="1" flipV="1">
                    <a:off x="0" y="0"/>
                    <a:ext cx="9435" cy="7207"/>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319" name="Line">
                    <a:extLst>
                      <a:ext uri="{FF2B5EF4-FFF2-40B4-BE49-F238E27FC236}">
                        <a16:creationId xmlns:a16="http://schemas.microsoft.com/office/drawing/2014/main" id="{88CE6ADD-94C2-44AE-994F-FAC226B454F9}"/>
                      </a:ext>
                    </a:extLst>
                  </p:cNvPr>
                  <p:cNvSpPr/>
                  <p:nvPr/>
                </p:nvSpPr>
                <p:spPr>
                  <a:xfrm>
                    <a:off x="-1"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grpSp>
              <p:nvGrpSpPr>
                <p:cNvPr id="1311" name="Shape">
                  <a:extLst>
                    <a:ext uri="{FF2B5EF4-FFF2-40B4-BE49-F238E27FC236}">
                      <a16:creationId xmlns:a16="http://schemas.microsoft.com/office/drawing/2014/main" id="{75F2297C-37B5-4725-B987-4645F685403B}"/>
                    </a:ext>
                  </a:extLst>
                </p:cNvPr>
                <p:cNvGrpSpPr/>
                <p:nvPr/>
              </p:nvGrpSpPr>
              <p:grpSpPr>
                <a:xfrm>
                  <a:off x="723435" y="672096"/>
                  <a:ext cx="9435" cy="7209"/>
                  <a:chOff x="0" y="-1"/>
                  <a:chExt cx="9434" cy="7207"/>
                </a:xfrm>
              </p:grpSpPr>
              <p:sp>
                <p:nvSpPr>
                  <p:cNvPr id="1316" name="Line">
                    <a:extLst>
                      <a:ext uri="{FF2B5EF4-FFF2-40B4-BE49-F238E27FC236}">
                        <a16:creationId xmlns:a16="http://schemas.microsoft.com/office/drawing/2014/main" id="{4296AC1F-7E30-4C34-B15A-886AFBC8F341}"/>
                      </a:ext>
                    </a:extLst>
                  </p:cNvPr>
                  <p:cNvSpPr/>
                  <p:nvPr/>
                </p:nvSpPr>
                <p:spPr>
                  <a:xfrm>
                    <a:off x="0" y="-1"/>
                    <a:ext cx="9433" cy="7207"/>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317" name="Line">
                    <a:extLst>
                      <a:ext uri="{FF2B5EF4-FFF2-40B4-BE49-F238E27FC236}">
                        <a16:creationId xmlns:a16="http://schemas.microsoft.com/office/drawing/2014/main" id="{6B4C4973-F203-49B1-914A-AC5315DBAA97}"/>
                      </a:ext>
                    </a:extLst>
                  </p:cNvPr>
                  <p:cNvSpPr/>
                  <p:nvPr/>
                </p:nvSpPr>
                <p:spPr>
                  <a:xfrm flipH="1" flipV="1">
                    <a:off x="0" y="0"/>
                    <a:ext cx="9434"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grpSp>
              <p:nvGrpSpPr>
                <p:cNvPr id="1312" name="Shape">
                  <a:extLst>
                    <a:ext uri="{FF2B5EF4-FFF2-40B4-BE49-F238E27FC236}">
                      <a16:creationId xmlns:a16="http://schemas.microsoft.com/office/drawing/2014/main" id="{D0FE2806-AE67-43B3-9D4D-2612F182E6A3}"/>
                    </a:ext>
                  </a:extLst>
                </p:cNvPr>
                <p:cNvGrpSpPr/>
                <p:nvPr/>
              </p:nvGrpSpPr>
              <p:grpSpPr>
                <a:xfrm>
                  <a:off x="692205" y="666354"/>
                  <a:ext cx="9437" cy="7208"/>
                  <a:chOff x="-1" y="0"/>
                  <a:chExt cx="9436" cy="7207"/>
                </a:xfrm>
              </p:grpSpPr>
              <p:sp>
                <p:nvSpPr>
                  <p:cNvPr id="1314" name="Line">
                    <a:extLst>
                      <a:ext uri="{FF2B5EF4-FFF2-40B4-BE49-F238E27FC236}">
                        <a16:creationId xmlns:a16="http://schemas.microsoft.com/office/drawing/2014/main" id="{C56EF4D7-C6F8-41CE-9B09-388F0171166C}"/>
                      </a:ext>
                    </a:extLst>
                  </p:cNvPr>
                  <p:cNvSpPr/>
                  <p:nvPr/>
                </p:nvSpPr>
                <p:spPr>
                  <a:xfrm flipH="1" flipV="1">
                    <a:off x="0" y="0"/>
                    <a:ext cx="9435" cy="7207"/>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315" name="Line">
                    <a:extLst>
                      <a:ext uri="{FF2B5EF4-FFF2-40B4-BE49-F238E27FC236}">
                        <a16:creationId xmlns:a16="http://schemas.microsoft.com/office/drawing/2014/main" id="{4E20FB9D-CE37-4915-B780-700E7C3ABF3C}"/>
                      </a:ext>
                    </a:extLst>
                  </p:cNvPr>
                  <p:cNvSpPr/>
                  <p:nvPr/>
                </p:nvSpPr>
                <p:spPr>
                  <a:xfrm>
                    <a:off x="-1"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sp>
              <p:nvSpPr>
                <p:cNvPr id="1313" name="Shape">
                  <a:extLst>
                    <a:ext uri="{FF2B5EF4-FFF2-40B4-BE49-F238E27FC236}">
                      <a16:creationId xmlns:a16="http://schemas.microsoft.com/office/drawing/2014/main" id="{96A7CF3F-9C47-4197-B1FE-0545CD3057F5}"/>
                    </a:ext>
                  </a:extLst>
                </p:cNvPr>
                <p:cNvSpPr/>
                <p:nvPr/>
              </p:nvSpPr>
              <p:spPr>
                <a:xfrm>
                  <a:off x="721613" y="669854"/>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0" y="0"/>
                        <a:pt x="0" y="0"/>
                      </a:cubicBezTo>
                      <a:cubicBezTo>
                        <a:pt x="10801" y="0"/>
                        <a:pt x="10801" y="21600"/>
                        <a:pt x="21600" y="21600"/>
                      </a:cubicBezTo>
                      <a:cubicBezTo>
                        <a:pt x="10801" y="21600"/>
                        <a:pt x="10801" y="0"/>
                        <a:pt x="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967" name="Group">
                <a:extLst>
                  <a:ext uri="{FF2B5EF4-FFF2-40B4-BE49-F238E27FC236}">
                    <a16:creationId xmlns:a16="http://schemas.microsoft.com/office/drawing/2014/main" id="{957C5E50-C54E-47E3-8FDF-47B2FC1F223F}"/>
                  </a:ext>
                </a:extLst>
              </p:cNvPr>
              <p:cNvGrpSpPr/>
              <p:nvPr/>
            </p:nvGrpSpPr>
            <p:grpSpPr>
              <a:xfrm>
                <a:off x="1208029" y="1283920"/>
                <a:ext cx="658425" cy="946902"/>
                <a:chOff x="0" y="-2"/>
                <a:chExt cx="658424" cy="946901"/>
              </a:xfrm>
            </p:grpSpPr>
            <p:grpSp>
              <p:nvGrpSpPr>
                <p:cNvPr id="1061" name="Group">
                  <a:extLst>
                    <a:ext uri="{FF2B5EF4-FFF2-40B4-BE49-F238E27FC236}">
                      <a16:creationId xmlns:a16="http://schemas.microsoft.com/office/drawing/2014/main" id="{56BC8C44-BB10-4095-AD80-5381EDD7C594}"/>
                    </a:ext>
                  </a:extLst>
                </p:cNvPr>
                <p:cNvGrpSpPr/>
                <p:nvPr/>
              </p:nvGrpSpPr>
              <p:grpSpPr>
                <a:xfrm>
                  <a:off x="0" y="-2"/>
                  <a:ext cx="658424" cy="946901"/>
                  <a:chOff x="0" y="-1"/>
                  <a:chExt cx="658423" cy="946899"/>
                </a:xfrm>
              </p:grpSpPr>
              <p:sp>
                <p:nvSpPr>
                  <p:cNvPr id="1106" name="Shape">
                    <a:extLst>
                      <a:ext uri="{FF2B5EF4-FFF2-40B4-BE49-F238E27FC236}">
                        <a16:creationId xmlns:a16="http://schemas.microsoft.com/office/drawing/2014/main" id="{C92CEECD-1962-43D4-B9C1-526D7AE6CB6A}"/>
                      </a:ext>
                    </a:extLst>
                  </p:cNvPr>
                  <p:cNvSpPr/>
                  <p:nvPr/>
                </p:nvSpPr>
                <p:spPr>
                  <a:xfrm>
                    <a:off x="106698" y="91861"/>
                    <a:ext cx="551725" cy="504403"/>
                  </a:xfrm>
                  <a:custGeom>
                    <a:avLst/>
                    <a:gdLst/>
                    <a:ahLst/>
                    <a:cxnLst>
                      <a:cxn ang="0">
                        <a:pos x="wd2" y="hd2"/>
                      </a:cxn>
                      <a:cxn ang="5400000">
                        <a:pos x="wd2" y="hd2"/>
                      </a:cxn>
                      <a:cxn ang="10800000">
                        <a:pos x="wd2" y="hd2"/>
                      </a:cxn>
                      <a:cxn ang="16200000">
                        <a:pos x="wd2" y="hd2"/>
                      </a:cxn>
                    </a:cxnLst>
                    <a:rect l="0" t="0" r="r" b="b"/>
                    <a:pathLst>
                      <a:path w="21489" h="21588" extrusionOk="0">
                        <a:moveTo>
                          <a:pt x="10690" y="1609"/>
                        </a:moveTo>
                        <a:cubicBezTo>
                          <a:pt x="10593" y="1561"/>
                          <a:pt x="10593" y="1561"/>
                          <a:pt x="10593" y="1561"/>
                        </a:cubicBezTo>
                        <a:cubicBezTo>
                          <a:pt x="10593" y="1513"/>
                          <a:pt x="10593" y="1513"/>
                          <a:pt x="10593" y="1513"/>
                        </a:cubicBezTo>
                        <a:cubicBezTo>
                          <a:pt x="10544" y="1466"/>
                          <a:pt x="10544" y="1466"/>
                          <a:pt x="10544" y="1466"/>
                        </a:cubicBezTo>
                        <a:cubicBezTo>
                          <a:pt x="10544" y="1466"/>
                          <a:pt x="10544" y="1466"/>
                          <a:pt x="10544" y="1466"/>
                        </a:cubicBezTo>
                        <a:cubicBezTo>
                          <a:pt x="10544" y="1466"/>
                          <a:pt x="10544" y="1466"/>
                          <a:pt x="10544" y="1466"/>
                        </a:cubicBezTo>
                        <a:cubicBezTo>
                          <a:pt x="10544" y="1466"/>
                          <a:pt x="10544" y="1466"/>
                          <a:pt x="10496" y="1418"/>
                        </a:cubicBezTo>
                        <a:cubicBezTo>
                          <a:pt x="10496" y="1418"/>
                          <a:pt x="10496" y="1418"/>
                          <a:pt x="10496" y="1418"/>
                        </a:cubicBezTo>
                        <a:cubicBezTo>
                          <a:pt x="10447" y="1418"/>
                          <a:pt x="10350" y="1466"/>
                          <a:pt x="10301" y="1466"/>
                        </a:cubicBezTo>
                        <a:cubicBezTo>
                          <a:pt x="10204" y="1466"/>
                          <a:pt x="10106" y="1466"/>
                          <a:pt x="10009" y="1466"/>
                        </a:cubicBezTo>
                        <a:cubicBezTo>
                          <a:pt x="10009" y="1466"/>
                          <a:pt x="10009" y="1466"/>
                          <a:pt x="10009" y="1466"/>
                        </a:cubicBezTo>
                        <a:cubicBezTo>
                          <a:pt x="9960" y="1513"/>
                          <a:pt x="9960" y="1513"/>
                          <a:pt x="9960" y="1561"/>
                        </a:cubicBezTo>
                        <a:cubicBezTo>
                          <a:pt x="9960" y="1656"/>
                          <a:pt x="9960" y="1752"/>
                          <a:pt x="9815" y="1799"/>
                        </a:cubicBezTo>
                        <a:cubicBezTo>
                          <a:pt x="9815" y="1847"/>
                          <a:pt x="9766" y="1847"/>
                          <a:pt x="9717" y="1847"/>
                        </a:cubicBezTo>
                        <a:cubicBezTo>
                          <a:pt x="9717" y="1847"/>
                          <a:pt x="9717" y="1847"/>
                          <a:pt x="9717" y="1847"/>
                        </a:cubicBezTo>
                        <a:cubicBezTo>
                          <a:pt x="9717" y="1847"/>
                          <a:pt x="9717" y="1847"/>
                          <a:pt x="9717" y="1847"/>
                        </a:cubicBezTo>
                        <a:cubicBezTo>
                          <a:pt x="9717" y="1847"/>
                          <a:pt x="9717" y="1847"/>
                          <a:pt x="9717" y="1847"/>
                        </a:cubicBezTo>
                        <a:cubicBezTo>
                          <a:pt x="9474" y="1799"/>
                          <a:pt x="9474" y="1799"/>
                          <a:pt x="9474" y="1799"/>
                        </a:cubicBezTo>
                        <a:cubicBezTo>
                          <a:pt x="9474" y="1799"/>
                          <a:pt x="9474" y="1799"/>
                          <a:pt x="9474" y="1799"/>
                        </a:cubicBezTo>
                        <a:cubicBezTo>
                          <a:pt x="9474" y="1799"/>
                          <a:pt x="9474" y="1799"/>
                          <a:pt x="9474" y="1799"/>
                        </a:cubicBezTo>
                        <a:cubicBezTo>
                          <a:pt x="9474" y="1799"/>
                          <a:pt x="9474" y="1799"/>
                          <a:pt x="9474" y="1799"/>
                        </a:cubicBezTo>
                        <a:cubicBezTo>
                          <a:pt x="9425" y="1799"/>
                          <a:pt x="9425" y="1799"/>
                          <a:pt x="9377" y="1799"/>
                        </a:cubicBezTo>
                        <a:cubicBezTo>
                          <a:pt x="9377" y="1752"/>
                          <a:pt x="9377" y="1752"/>
                          <a:pt x="9328" y="1752"/>
                        </a:cubicBezTo>
                        <a:cubicBezTo>
                          <a:pt x="9279" y="1752"/>
                          <a:pt x="9231" y="1752"/>
                          <a:pt x="9182" y="1752"/>
                        </a:cubicBezTo>
                        <a:cubicBezTo>
                          <a:pt x="9133" y="1847"/>
                          <a:pt x="9085" y="1847"/>
                          <a:pt x="9036" y="1895"/>
                        </a:cubicBezTo>
                        <a:cubicBezTo>
                          <a:pt x="9036" y="1895"/>
                          <a:pt x="8987" y="1895"/>
                          <a:pt x="8987" y="1895"/>
                        </a:cubicBezTo>
                        <a:cubicBezTo>
                          <a:pt x="8939" y="1895"/>
                          <a:pt x="8939" y="1895"/>
                          <a:pt x="8939" y="1895"/>
                        </a:cubicBezTo>
                        <a:cubicBezTo>
                          <a:pt x="8890" y="1990"/>
                          <a:pt x="8744" y="1990"/>
                          <a:pt x="8647" y="2038"/>
                        </a:cubicBezTo>
                        <a:cubicBezTo>
                          <a:pt x="8598" y="2038"/>
                          <a:pt x="8550" y="2038"/>
                          <a:pt x="8550" y="2038"/>
                        </a:cubicBezTo>
                        <a:cubicBezTo>
                          <a:pt x="8501" y="2086"/>
                          <a:pt x="8452" y="2133"/>
                          <a:pt x="8355" y="2133"/>
                        </a:cubicBezTo>
                        <a:cubicBezTo>
                          <a:pt x="8306" y="2133"/>
                          <a:pt x="8306" y="2133"/>
                          <a:pt x="8306" y="2133"/>
                        </a:cubicBezTo>
                        <a:cubicBezTo>
                          <a:pt x="8160" y="2086"/>
                          <a:pt x="8015" y="2038"/>
                          <a:pt x="7820" y="1847"/>
                        </a:cubicBezTo>
                        <a:cubicBezTo>
                          <a:pt x="7625" y="1609"/>
                          <a:pt x="7577" y="1275"/>
                          <a:pt x="7577" y="1084"/>
                        </a:cubicBezTo>
                        <a:cubicBezTo>
                          <a:pt x="7577" y="989"/>
                          <a:pt x="7625" y="798"/>
                          <a:pt x="7723" y="750"/>
                        </a:cubicBezTo>
                        <a:cubicBezTo>
                          <a:pt x="7771" y="703"/>
                          <a:pt x="7771" y="655"/>
                          <a:pt x="7771" y="607"/>
                        </a:cubicBezTo>
                        <a:cubicBezTo>
                          <a:pt x="7771" y="560"/>
                          <a:pt x="7771" y="464"/>
                          <a:pt x="7674" y="464"/>
                        </a:cubicBezTo>
                        <a:cubicBezTo>
                          <a:pt x="7528" y="417"/>
                          <a:pt x="7528" y="274"/>
                          <a:pt x="7528" y="131"/>
                        </a:cubicBezTo>
                        <a:cubicBezTo>
                          <a:pt x="7528" y="35"/>
                          <a:pt x="7528" y="35"/>
                          <a:pt x="7479" y="35"/>
                        </a:cubicBezTo>
                        <a:cubicBezTo>
                          <a:pt x="7479" y="-12"/>
                          <a:pt x="7479" y="-12"/>
                          <a:pt x="7431" y="35"/>
                        </a:cubicBezTo>
                        <a:cubicBezTo>
                          <a:pt x="7431" y="35"/>
                          <a:pt x="7431" y="35"/>
                          <a:pt x="7431" y="35"/>
                        </a:cubicBezTo>
                        <a:cubicBezTo>
                          <a:pt x="7431" y="35"/>
                          <a:pt x="7431" y="35"/>
                          <a:pt x="7431" y="35"/>
                        </a:cubicBezTo>
                        <a:cubicBezTo>
                          <a:pt x="7431" y="35"/>
                          <a:pt x="7431" y="35"/>
                          <a:pt x="7431" y="35"/>
                        </a:cubicBezTo>
                        <a:cubicBezTo>
                          <a:pt x="7431" y="35"/>
                          <a:pt x="7431" y="35"/>
                          <a:pt x="7431" y="35"/>
                        </a:cubicBezTo>
                        <a:cubicBezTo>
                          <a:pt x="7382" y="35"/>
                          <a:pt x="7382" y="83"/>
                          <a:pt x="7382" y="83"/>
                        </a:cubicBezTo>
                        <a:cubicBezTo>
                          <a:pt x="7382" y="83"/>
                          <a:pt x="7382" y="83"/>
                          <a:pt x="7382" y="83"/>
                        </a:cubicBezTo>
                        <a:cubicBezTo>
                          <a:pt x="7382" y="131"/>
                          <a:pt x="7382" y="131"/>
                          <a:pt x="7382" y="131"/>
                        </a:cubicBezTo>
                        <a:cubicBezTo>
                          <a:pt x="7333" y="131"/>
                          <a:pt x="7333" y="178"/>
                          <a:pt x="7333" y="226"/>
                        </a:cubicBezTo>
                        <a:cubicBezTo>
                          <a:pt x="7333" y="226"/>
                          <a:pt x="7333" y="226"/>
                          <a:pt x="7333" y="226"/>
                        </a:cubicBezTo>
                        <a:cubicBezTo>
                          <a:pt x="7333" y="226"/>
                          <a:pt x="7333" y="226"/>
                          <a:pt x="7333" y="226"/>
                        </a:cubicBezTo>
                        <a:cubicBezTo>
                          <a:pt x="7285" y="274"/>
                          <a:pt x="7236" y="274"/>
                          <a:pt x="7187" y="321"/>
                        </a:cubicBezTo>
                        <a:cubicBezTo>
                          <a:pt x="7139" y="321"/>
                          <a:pt x="7090" y="369"/>
                          <a:pt x="6993" y="417"/>
                        </a:cubicBezTo>
                        <a:cubicBezTo>
                          <a:pt x="6798" y="512"/>
                          <a:pt x="6604" y="607"/>
                          <a:pt x="6458" y="560"/>
                        </a:cubicBezTo>
                        <a:cubicBezTo>
                          <a:pt x="6458" y="560"/>
                          <a:pt x="6409" y="560"/>
                          <a:pt x="6409" y="560"/>
                        </a:cubicBezTo>
                        <a:cubicBezTo>
                          <a:pt x="6312" y="560"/>
                          <a:pt x="6215" y="607"/>
                          <a:pt x="6215" y="703"/>
                        </a:cubicBezTo>
                        <a:cubicBezTo>
                          <a:pt x="6215" y="846"/>
                          <a:pt x="6117" y="893"/>
                          <a:pt x="6020" y="893"/>
                        </a:cubicBezTo>
                        <a:cubicBezTo>
                          <a:pt x="5923" y="893"/>
                          <a:pt x="5825" y="798"/>
                          <a:pt x="5777" y="703"/>
                        </a:cubicBezTo>
                        <a:cubicBezTo>
                          <a:pt x="5777" y="703"/>
                          <a:pt x="5679" y="655"/>
                          <a:pt x="5631" y="655"/>
                        </a:cubicBezTo>
                        <a:cubicBezTo>
                          <a:pt x="5533" y="655"/>
                          <a:pt x="5387" y="655"/>
                          <a:pt x="5339" y="560"/>
                        </a:cubicBezTo>
                        <a:cubicBezTo>
                          <a:pt x="5339" y="560"/>
                          <a:pt x="5290" y="560"/>
                          <a:pt x="5193" y="560"/>
                        </a:cubicBezTo>
                        <a:cubicBezTo>
                          <a:pt x="5339" y="703"/>
                          <a:pt x="5339" y="846"/>
                          <a:pt x="5339" y="989"/>
                        </a:cubicBezTo>
                        <a:cubicBezTo>
                          <a:pt x="5339" y="1037"/>
                          <a:pt x="5387" y="1037"/>
                          <a:pt x="5387" y="1084"/>
                        </a:cubicBezTo>
                        <a:cubicBezTo>
                          <a:pt x="5436" y="1132"/>
                          <a:pt x="5485" y="1180"/>
                          <a:pt x="5485" y="1323"/>
                        </a:cubicBezTo>
                        <a:cubicBezTo>
                          <a:pt x="5485" y="1323"/>
                          <a:pt x="5485" y="1323"/>
                          <a:pt x="5485" y="1323"/>
                        </a:cubicBezTo>
                        <a:cubicBezTo>
                          <a:pt x="5533" y="1323"/>
                          <a:pt x="5533" y="1323"/>
                          <a:pt x="5533" y="1323"/>
                        </a:cubicBezTo>
                        <a:cubicBezTo>
                          <a:pt x="5582" y="1323"/>
                          <a:pt x="5631" y="1275"/>
                          <a:pt x="5679" y="1275"/>
                        </a:cubicBezTo>
                        <a:cubicBezTo>
                          <a:pt x="5777" y="1275"/>
                          <a:pt x="5874" y="1370"/>
                          <a:pt x="5874" y="1466"/>
                        </a:cubicBezTo>
                        <a:cubicBezTo>
                          <a:pt x="5874" y="1561"/>
                          <a:pt x="5777" y="1656"/>
                          <a:pt x="5631" y="1704"/>
                        </a:cubicBezTo>
                        <a:cubicBezTo>
                          <a:pt x="5485" y="1752"/>
                          <a:pt x="5436" y="1799"/>
                          <a:pt x="5387" y="1942"/>
                        </a:cubicBezTo>
                        <a:cubicBezTo>
                          <a:pt x="5339" y="2086"/>
                          <a:pt x="5242" y="2086"/>
                          <a:pt x="5144" y="2086"/>
                        </a:cubicBezTo>
                        <a:cubicBezTo>
                          <a:pt x="5096" y="2086"/>
                          <a:pt x="5047" y="2133"/>
                          <a:pt x="4998" y="2133"/>
                        </a:cubicBezTo>
                        <a:cubicBezTo>
                          <a:pt x="4998" y="2181"/>
                          <a:pt x="4998" y="2181"/>
                          <a:pt x="4998" y="2181"/>
                        </a:cubicBezTo>
                        <a:cubicBezTo>
                          <a:pt x="4852" y="2276"/>
                          <a:pt x="4755" y="2372"/>
                          <a:pt x="4609" y="2372"/>
                        </a:cubicBezTo>
                        <a:cubicBezTo>
                          <a:pt x="4609" y="2372"/>
                          <a:pt x="4560" y="2372"/>
                          <a:pt x="4512" y="2372"/>
                        </a:cubicBezTo>
                        <a:cubicBezTo>
                          <a:pt x="4512" y="2324"/>
                          <a:pt x="4463" y="2324"/>
                          <a:pt x="4463" y="2324"/>
                        </a:cubicBezTo>
                        <a:cubicBezTo>
                          <a:pt x="4463" y="2324"/>
                          <a:pt x="4366" y="2372"/>
                          <a:pt x="4317" y="2419"/>
                        </a:cubicBezTo>
                        <a:cubicBezTo>
                          <a:pt x="4317" y="2419"/>
                          <a:pt x="4269" y="2419"/>
                          <a:pt x="4269" y="2419"/>
                        </a:cubicBezTo>
                        <a:cubicBezTo>
                          <a:pt x="4269" y="2419"/>
                          <a:pt x="4269" y="2419"/>
                          <a:pt x="4269" y="2419"/>
                        </a:cubicBezTo>
                        <a:cubicBezTo>
                          <a:pt x="4220" y="2419"/>
                          <a:pt x="4220" y="2419"/>
                          <a:pt x="4171" y="2419"/>
                        </a:cubicBezTo>
                        <a:cubicBezTo>
                          <a:pt x="4171" y="2419"/>
                          <a:pt x="4171" y="2419"/>
                          <a:pt x="4171" y="2419"/>
                        </a:cubicBezTo>
                        <a:cubicBezTo>
                          <a:pt x="4171" y="2419"/>
                          <a:pt x="4171" y="2419"/>
                          <a:pt x="4171" y="2419"/>
                        </a:cubicBezTo>
                        <a:cubicBezTo>
                          <a:pt x="4171" y="2467"/>
                          <a:pt x="4123" y="2419"/>
                          <a:pt x="4074" y="2419"/>
                        </a:cubicBezTo>
                        <a:cubicBezTo>
                          <a:pt x="4074" y="2419"/>
                          <a:pt x="4074" y="2419"/>
                          <a:pt x="4074" y="2419"/>
                        </a:cubicBezTo>
                        <a:cubicBezTo>
                          <a:pt x="4025" y="2372"/>
                          <a:pt x="4025" y="2372"/>
                          <a:pt x="4025" y="2372"/>
                        </a:cubicBezTo>
                        <a:cubicBezTo>
                          <a:pt x="4025" y="2372"/>
                          <a:pt x="4025" y="2372"/>
                          <a:pt x="3977" y="2372"/>
                        </a:cubicBezTo>
                        <a:cubicBezTo>
                          <a:pt x="3977" y="2372"/>
                          <a:pt x="3977" y="2324"/>
                          <a:pt x="3928" y="2324"/>
                        </a:cubicBezTo>
                        <a:cubicBezTo>
                          <a:pt x="3928" y="2324"/>
                          <a:pt x="3928" y="2324"/>
                          <a:pt x="3928" y="2324"/>
                        </a:cubicBezTo>
                        <a:cubicBezTo>
                          <a:pt x="3879" y="2276"/>
                          <a:pt x="3879" y="2276"/>
                          <a:pt x="3879" y="2276"/>
                        </a:cubicBezTo>
                        <a:cubicBezTo>
                          <a:pt x="3831" y="2229"/>
                          <a:pt x="3782" y="2133"/>
                          <a:pt x="3685" y="2038"/>
                        </a:cubicBezTo>
                        <a:cubicBezTo>
                          <a:pt x="3685" y="1990"/>
                          <a:pt x="3636" y="1942"/>
                          <a:pt x="3636" y="1942"/>
                        </a:cubicBezTo>
                        <a:cubicBezTo>
                          <a:pt x="3636" y="1895"/>
                          <a:pt x="3636" y="1895"/>
                          <a:pt x="3587" y="1895"/>
                        </a:cubicBezTo>
                        <a:cubicBezTo>
                          <a:pt x="3587" y="1847"/>
                          <a:pt x="3539" y="1799"/>
                          <a:pt x="3490" y="1799"/>
                        </a:cubicBezTo>
                        <a:cubicBezTo>
                          <a:pt x="3490" y="1752"/>
                          <a:pt x="3490" y="1752"/>
                          <a:pt x="3490" y="1752"/>
                        </a:cubicBezTo>
                        <a:cubicBezTo>
                          <a:pt x="3490" y="1752"/>
                          <a:pt x="3490" y="1752"/>
                          <a:pt x="3490" y="1752"/>
                        </a:cubicBezTo>
                        <a:cubicBezTo>
                          <a:pt x="3442" y="1799"/>
                          <a:pt x="3442" y="1799"/>
                          <a:pt x="3393" y="1799"/>
                        </a:cubicBezTo>
                        <a:cubicBezTo>
                          <a:pt x="3296" y="1847"/>
                          <a:pt x="3150" y="1895"/>
                          <a:pt x="3052" y="1895"/>
                        </a:cubicBezTo>
                        <a:cubicBezTo>
                          <a:pt x="3052" y="1895"/>
                          <a:pt x="3004" y="1895"/>
                          <a:pt x="3004" y="1895"/>
                        </a:cubicBezTo>
                        <a:cubicBezTo>
                          <a:pt x="2955" y="1895"/>
                          <a:pt x="2906" y="1895"/>
                          <a:pt x="2858" y="1895"/>
                        </a:cubicBezTo>
                        <a:cubicBezTo>
                          <a:pt x="2760" y="1895"/>
                          <a:pt x="2663" y="1895"/>
                          <a:pt x="2566" y="1895"/>
                        </a:cubicBezTo>
                        <a:cubicBezTo>
                          <a:pt x="2371" y="1895"/>
                          <a:pt x="2274" y="1895"/>
                          <a:pt x="2225" y="1895"/>
                        </a:cubicBezTo>
                        <a:cubicBezTo>
                          <a:pt x="2225" y="1942"/>
                          <a:pt x="2274" y="1990"/>
                          <a:pt x="2274" y="2038"/>
                        </a:cubicBezTo>
                        <a:cubicBezTo>
                          <a:pt x="2274" y="2038"/>
                          <a:pt x="2323" y="2086"/>
                          <a:pt x="2323" y="2086"/>
                        </a:cubicBezTo>
                        <a:cubicBezTo>
                          <a:pt x="2420" y="2086"/>
                          <a:pt x="2566" y="2133"/>
                          <a:pt x="2566" y="2229"/>
                        </a:cubicBezTo>
                        <a:cubicBezTo>
                          <a:pt x="2615" y="2324"/>
                          <a:pt x="2566" y="2372"/>
                          <a:pt x="2469" y="2467"/>
                        </a:cubicBezTo>
                        <a:cubicBezTo>
                          <a:pt x="2371" y="2515"/>
                          <a:pt x="2274" y="2515"/>
                          <a:pt x="2225" y="2562"/>
                        </a:cubicBezTo>
                        <a:cubicBezTo>
                          <a:pt x="2177" y="2562"/>
                          <a:pt x="2177" y="2562"/>
                          <a:pt x="2177" y="2562"/>
                        </a:cubicBezTo>
                        <a:cubicBezTo>
                          <a:pt x="2177" y="2562"/>
                          <a:pt x="2128" y="2562"/>
                          <a:pt x="2128" y="2658"/>
                        </a:cubicBezTo>
                        <a:cubicBezTo>
                          <a:pt x="2128" y="2801"/>
                          <a:pt x="2225" y="2896"/>
                          <a:pt x="2323" y="3039"/>
                        </a:cubicBezTo>
                        <a:cubicBezTo>
                          <a:pt x="2420" y="3182"/>
                          <a:pt x="2566" y="3373"/>
                          <a:pt x="2469" y="3564"/>
                        </a:cubicBezTo>
                        <a:cubicBezTo>
                          <a:pt x="2420" y="3707"/>
                          <a:pt x="2371" y="4136"/>
                          <a:pt x="2371" y="4279"/>
                        </a:cubicBezTo>
                        <a:cubicBezTo>
                          <a:pt x="2371" y="4279"/>
                          <a:pt x="2371" y="4279"/>
                          <a:pt x="2371" y="4279"/>
                        </a:cubicBezTo>
                        <a:cubicBezTo>
                          <a:pt x="2371" y="4374"/>
                          <a:pt x="2323" y="4851"/>
                          <a:pt x="2177" y="5042"/>
                        </a:cubicBezTo>
                        <a:cubicBezTo>
                          <a:pt x="2225" y="5089"/>
                          <a:pt x="2225" y="5089"/>
                          <a:pt x="2225" y="5089"/>
                        </a:cubicBezTo>
                        <a:cubicBezTo>
                          <a:pt x="2079" y="5089"/>
                          <a:pt x="2079" y="5089"/>
                          <a:pt x="2079" y="5089"/>
                        </a:cubicBezTo>
                        <a:cubicBezTo>
                          <a:pt x="2079" y="5089"/>
                          <a:pt x="2031" y="5089"/>
                          <a:pt x="2031" y="5089"/>
                        </a:cubicBezTo>
                        <a:cubicBezTo>
                          <a:pt x="1982" y="5089"/>
                          <a:pt x="1982" y="5089"/>
                          <a:pt x="1982" y="5089"/>
                        </a:cubicBezTo>
                        <a:cubicBezTo>
                          <a:pt x="1982" y="5089"/>
                          <a:pt x="1982" y="5089"/>
                          <a:pt x="1982" y="5089"/>
                        </a:cubicBezTo>
                        <a:cubicBezTo>
                          <a:pt x="1933" y="5089"/>
                          <a:pt x="1933" y="5089"/>
                          <a:pt x="1885" y="5089"/>
                        </a:cubicBezTo>
                        <a:cubicBezTo>
                          <a:pt x="1836" y="5089"/>
                          <a:pt x="1787" y="5042"/>
                          <a:pt x="1787" y="5042"/>
                        </a:cubicBezTo>
                        <a:cubicBezTo>
                          <a:pt x="1739" y="5042"/>
                          <a:pt x="1739" y="5042"/>
                          <a:pt x="1690" y="5089"/>
                        </a:cubicBezTo>
                        <a:cubicBezTo>
                          <a:pt x="1690" y="5089"/>
                          <a:pt x="1690" y="5089"/>
                          <a:pt x="1642" y="5089"/>
                        </a:cubicBezTo>
                        <a:cubicBezTo>
                          <a:pt x="1544" y="5185"/>
                          <a:pt x="1398" y="5233"/>
                          <a:pt x="1301" y="5233"/>
                        </a:cubicBezTo>
                        <a:cubicBezTo>
                          <a:pt x="1204" y="5280"/>
                          <a:pt x="1106" y="5280"/>
                          <a:pt x="1009" y="5328"/>
                        </a:cubicBezTo>
                        <a:cubicBezTo>
                          <a:pt x="863" y="5423"/>
                          <a:pt x="766" y="5471"/>
                          <a:pt x="669" y="5519"/>
                        </a:cubicBezTo>
                        <a:cubicBezTo>
                          <a:pt x="571" y="5519"/>
                          <a:pt x="523" y="5566"/>
                          <a:pt x="523" y="5614"/>
                        </a:cubicBezTo>
                        <a:cubicBezTo>
                          <a:pt x="523" y="5709"/>
                          <a:pt x="474" y="5805"/>
                          <a:pt x="425" y="5900"/>
                        </a:cubicBezTo>
                        <a:cubicBezTo>
                          <a:pt x="377" y="5948"/>
                          <a:pt x="328" y="5995"/>
                          <a:pt x="377" y="6091"/>
                        </a:cubicBezTo>
                        <a:cubicBezTo>
                          <a:pt x="425" y="6282"/>
                          <a:pt x="279" y="6329"/>
                          <a:pt x="231" y="6377"/>
                        </a:cubicBezTo>
                        <a:cubicBezTo>
                          <a:pt x="182" y="6377"/>
                          <a:pt x="133" y="6425"/>
                          <a:pt x="85" y="6472"/>
                        </a:cubicBezTo>
                        <a:cubicBezTo>
                          <a:pt x="36" y="6520"/>
                          <a:pt x="36" y="6520"/>
                          <a:pt x="85" y="6568"/>
                        </a:cubicBezTo>
                        <a:cubicBezTo>
                          <a:pt x="85" y="6615"/>
                          <a:pt x="85" y="6711"/>
                          <a:pt x="36" y="6806"/>
                        </a:cubicBezTo>
                        <a:cubicBezTo>
                          <a:pt x="-12" y="6806"/>
                          <a:pt x="-12" y="6854"/>
                          <a:pt x="36" y="6901"/>
                        </a:cubicBezTo>
                        <a:cubicBezTo>
                          <a:pt x="36" y="6949"/>
                          <a:pt x="85" y="7044"/>
                          <a:pt x="133" y="7092"/>
                        </a:cubicBezTo>
                        <a:cubicBezTo>
                          <a:pt x="182" y="7140"/>
                          <a:pt x="182" y="7140"/>
                          <a:pt x="182" y="7140"/>
                        </a:cubicBezTo>
                        <a:cubicBezTo>
                          <a:pt x="182" y="7187"/>
                          <a:pt x="231" y="7235"/>
                          <a:pt x="231" y="7235"/>
                        </a:cubicBezTo>
                        <a:cubicBezTo>
                          <a:pt x="328" y="7378"/>
                          <a:pt x="425" y="7521"/>
                          <a:pt x="425" y="7664"/>
                        </a:cubicBezTo>
                        <a:cubicBezTo>
                          <a:pt x="425" y="7712"/>
                          <a:pt x="425" y="7712"/>
                          <a:pt x="425" y="7760"/>
                        </a:cubicBezTo>
                        <a:cubicBezTo>
                          <a:pt x="474" y="7760"/>
                          <a:pt x="523" y="7760"/>
                          <a:pt x="571" y="7760"/>
                        </a:cubicBezTo>
                        <a:cubicBezTo>
                          <a:pt x="620" y="7760"/>
                          <a:pt x="620" y="7760"/>
                          <a:pt x="620" y="7760"/>
                        </a:cubicBezTo>
                        <a:cubicBezTo>
                          <a:pt x="717" y="7760"/>
                          <a:pt x="766" y="7903"/>
                          <a:pt x="766" y="7950"/>
                        </a:cubicBezTo>
                        <a:cubicBezTo>
                          <a:pt x="815" y="8046"/>
                          <a:pt x="815" y="8093"/>
                          <a:pt x="863" y="8093"/>
                        </a:cubicBezTo>
                        <a:cubicBezTo>
                          <a:pt x="960" y="8093"/>
                          <a:pt x="1009" y="8093"/>
                          <a:pt x="1058" y="8093"/>
                        </a:cubicBezTo>
                        <a:cubicBezTo>
                          <a:pt x="1155" y="8093"/>
                          <a:pt x="1204" y="8093"/>
                          <a:pt x="1252" y="8093"/>
                        </a:cubicBezTo>
                        <a:cubicBezTo>
                          <a:pt x="1350" y="8093"/>
                          <a:pt x="1350" y="8046"/>
                          <a:pt x="1398" y="8046"/>
                        </a:cubicBezTo>
                        <a:cubicBezTo>
                          <a:pt x="1447" y="7950"/>
                          <a:pt x="1544" y="7855"/>
                          <a:pt x="1642" y="7855"/>
                        </a:cubicBezTo>
                        <a:cubicBezTo>
                          <a:pt x="1690" y="7855"/>
                          <a:pt x="1787" y="7855"/>
                          <a:pt x="1787" y="8046"/>
                        </a:cubicBezTo>
                        <a:cubicBezTo>
                          <a:pt x="1787" y="8093"/>
                          <a:pt x="1787" y="8093"/>
                          <a:pt x="1787" y="8141"/>
                        </a:cubicBezTo>
                        <a:cubicBezTo>
                          <a:pt x="1787" y="8284"/>
                          <a:pt x="1787" y="8570"/>
                          <a:pt x="1836" y="8666"/>
                        </a:cubicBezTo>
                        <a:cubicBezTo>
                          <a:pt x="1933" y="8618"/>
                          <a:pt x="2079" y="8618"/>
                          <a:pt x="2128" y="8618"/>
                        </a:cubicBezTo>
                        <a:cubicBezTo>
                          <a:pt x="2177" y="8618"/>
                          <a:pt x="2177" y="8618"/>
                          <a:pt x="2225" y="8618"/>
                        </a:cubicBezTo>
                        <a:cubicBezTo>
                          <a:pt x="2225" y="8618"/>
                          <a:pt x="2225" y="8618"/>
                          <a:pt x="2225" y="8618"/>
                        </a:cubicBezTo>
                        <a:cubicBezTo>
                          <a:pt x="2371" y="8618"/>
                          <a:pt x="2371" y="8618"/>
                          <a:pt x="2371" y="8618"/>
                        </a:cubicBezTo>
                        <a:cubicBezTo>
                          <a:pt x="2371" y="8618"/>
                          <a:pt x="2371" y="8618"/>
                          <a:pt x="2420" y="8618"/>
                        </a:cubicBezTo>
                        <a:cubicBezTo>
                          <a:pt x="2420" y="8618"/>
                          <a:pt x="2420" y="8618"/>
                          <a:pt x="2420" y="8618"/>
                        </a:cubicBezTo>
                        <a:cubicBezTo>
                          <a:pt x="2420" y="8618"/>
                          <a:pt x="2420" y="8618"/>
                          <a:pt x="2420" y="8618"/>
                        </a:cubicBezTo>
                        <a:cubicBezTo>
                          <a:pt x="2469" y="8618"/>
                          <a:pt x="2517" y="8666"/>
                          <a:pt x="2566" y="8666"/>
                        </a:cubicBezTo>
                        <a:cubicBezTo>
                          <a:pt x="2566" y="8666"/>
                          <a:pt x="2566" y="8666"/>
                          <a:pt x="2566" y="8666"/>
                        </a:cubicBezTo>
                        <a:cubicBezTo>
                          <a:pt x="2615" y="8666"/>
                          <a:pt x="2615" y="8666"/>
                          <a:pt x="2663" y="8666"/>
                        </a:cubicBezTo>
                        <a:cubicBezTo>
                          <a:pt x="2663" y="8666"/>
                          <a:pt x="2663" y="8666"/>
                          <a:pt x="2663" y="8666"/>
                        </a:cubicBezTo>
                        <a:cubicBezTo>
                          <a:pt x="2760" y="8713"/>
                          <a:pt x="2858" y="8666"/>
                          <a:pt x="2955" y="8570"/>
                        </a:cubicBezTo>
                        <a:cubicBezTo>
                          <a:pt x="3052" y="8523"/>
                          <a:pt x="3101" y="8475"/>
                          <a:pt x="3198" y="8427"/>
                        </a:cubicBezTo>
                        <a:cubicBezTo>
                          <a:pt x="3296" y="8427"/>
                          <a:pt x="3344" y="8380"/>
                          <a:pt x="3442" y="8332"/>
                        </a:cubicBezTo>
                        <a:cubicBezTo>
                          <a:pt x="3490" y="8284"/>
                          <a:pt x="3539" y="8284"/>
                          <a:pt x="3587" y="8237"/>
                        </a:cubicBezTo>
                        <a:cubicBezTo>
                          <a:pt x="3782" y="8141"/>
                          <a:pt x="3928" y="8046"/>
                          <a:pt x="4123" y="8046"/>
                        </a:cubicBezTo>
                        <a:cubicBezTo>
                          <a:pt x="4220" y="8046"/>
                          <a:pt x="4269" y="7998"/>
                          <a:pt x="4366" y="7998"/>
                        </a:cubicBezTo>
                        <a:cubicBezTo>
                          <a:pt x="4415" y="7998"/>
                          <a:pt x="4512" y="7998"/>
                          <a:pt x="4560" y="7998"/>
                        </a:cubicBezTo>
                        <a:cubicBezTo>
                          <a:pt x="4609" y="7998"/>
                          <a:pt x="4706" y="7998"/>
                          <a:pt x="4755" y="8046"/>
                        </a:cubicBezTo>
                        <a:cubicBezTo>
                          <a:pt x="4755" y="8046"/>
                          <a:pt x="4755" y="8093"/>
                          <a:pt x="4755" y="8141"/>
                        </a:cubicBezTo>
                        <a:cubicBezTo>
                          <a:pt x="4755" y="8141"/>
                          <a:pt x="4755" y="8141"/>
                          <a:pt x="4755" y="8189"/>
                        </a:cubicBezTo>
                        <a:cubicBezTo>
                          <a:pt x="4706" y="8332"/>
                          <a:pt x="4658" y="8856"/>
                          <a:pt x="4901" y="9142"/>
                        </a:cubicBezTo>
                        <a:cubicBezTo>
                          <a:pt x="5096" y="9381"/>
                          <a:pt x="5242" y="9476"/>
                          <a:pt x="5339" y="9476"/>
                        </a:cubicBezTo>
                        <a:cubicBezTo>
                          <a:pt x="5387" y="9476"/>
                          <a:pt x="5436" y="9476"/>
                          <a:pt x="5485" y="9476"/>
                        </a:cubicBezTo>
                        <a:cubicBezTo>
                          <a:pt x="5533" y="9476"/>
                          <a:pt x="5533" y="9476"/>
                          <a:pt x="5582" y="9476"/>
                        </a:cubicBezTo>
                        <a:cubicBezTo>
                          <a:pt x="5679" y="9476"/>
                          <a:pt x="5728" y="9524"/>
                          <a:pt x="5777" y="9524"/>
                        </a:cubicBezTo>
                        <a:cubicBezTo>
                          <a:pt x="5777" y="9572"/>
                          <a:pt x="5825" y="9572"/>
                          <a:pt x="5825" y="9572"/>
                        </a:cubicBezTo>
                        <a:cubicBezTo>
                          <a:pt x="5874" y="9572"/>
                          <a:pt x="5874" y="9572"/>
                          <a:pt x="5874" y="9572"/>
                        </a:cubicBezTo>
                        <a:cubicBezTo>
                          <a:pt x="6069" y="9572"/>
                          <a:pt x="6069" y="9667"/>
                          <a:pt x="6069" y="9715"/>
                        </a:cubicBezTo>
                        <a:cubicBezTo>
                          <a:pt x="6117" y="9762"/>
                          <a:pt x="6117" y="9762"/>
                          <a:pt x="6117" y="9762"/>
                        </a:cubicBezTo>
                        <a:cubicBezTo>
                          <a:pt x="6166" y="9762"/>
                          <a:pt x="6263" y="9762"/>
                          <a:pt x="6312" y="9762"/>
                        </a:cubicBezTo>
                        <a:cubicBezTo>
                          <a:pt x="6555" y="9810"/>
                          <a:pt x="6652" y="9905"/>
                          <a:pt x="6652" y="10048"/>
                        </a:cubicBezTo>
                        <a:cubicBezTo>
                          <a:pt x="6652" y="10048"/>
                          <a:pt x="6701" y="10048"/>
                          <a:pt x="6750" y="10048"/>
                        </a:cubicBezTo>
                        <a:cubicBezTo>
                          <a:pt x="6750" y="10048"/>
                          <a:pt x="6750" y="10048"/>
                          <a:pt x="6798" y="10048"/>
                        </a:cubicBezTo>
                        <a:cubicBezTo>
                          <a:pt x="6798" y="10048"/>
                          <a:pt x="6847" y="10048"/>
                          <a:pt x="6896" y="10048"/>
                        </a:cubicBezTo>
                        <a:cubicBezTo>
                          <a:pt x="6993" y="10048"/>
                          <a:pt x="7139" y="10048"/>
                          <a:pt x="7236" y="10096"/>
                        </a:cubicBezTo>
                        <a:cubicBezTo>
                          <a:pt x="7236" y="10144"/>
                          <a:pt x="7236" y="10144"/>
                          <a:pt x="7236" y="10144"/>
                        </a:cubicBezTo>
                        <a:cubicBezTo>
                          <a:pt x="7382" y="10239"/>
                          <a:pt x="7479" y="10335"/>
                          <a:pt x="7479" y="10573"/>
                        </a:cubicBezTo>
                        <a:cubicBezTo>
                          <a:pt x="7479" y="10621"/>
                          <a:pt x="7479" y="10668"/>
                          <a:pt x="7528" y="10716"/>
                        </a:cubicBezTo>
                        <a:cubicBezTo>
                          <a:pt x="7577" y="10811"/>
                          <a:pt x="7625" y="10859"/>
                          <a:pt x="7577" y="10954"/>
                        </a:cubicBezTo>
                        <a:cubicBezTo>
                          <a:pt x="7577" y="11002"/>
                          <a:pt x="7528" y="11002"/>
                          <a:pt x="7479" y="11050"/>
                        </a:cubicBezTo>
                        <a:cubicBezTo>
                          <a:pt x="7479" y="11050"/>
                          <a:pt x="7528" y="11097"/>
                          <a:pt x="7528" y="11145"/>
                        </a:cubicBezTo>
                        <a:cubicBezTo>
                          <a:pt x="7577" y="11240"/>
                          <a:pt x="7625" y="11288"/>
                          <a:pt x="7625" y="11384"/>
                        </a:cubicBezTo>
                        <a:cubicBezTo>
                          <a:pt x="7625" y="11527"/>
                          <a:pt x="7820" y="11622"/>
                          <a:pt x="8112" y="11574"/>
                        </a:cubicBezTo>
                        <a:cubicBezTo>
                          <a:pt x="8160" y="11574"/>
                          <a:pt x="8209" y="11574"/>
                          <a:pt x="8258" y="11574"/>
                        </a:cubicBezTo>
                        <a:cubicBezTo>
                          <a:pt x="8501" y="11574"/>
                          <a:pt x="8647" y="11622"/>
                          <a:pt x="8647" y="11956"/>
                        </a:cubicBezTo>
                        <a:cubicBezTo>
                          <a:pt x="8647" y="12051"/>
                          <a:pt x="8696" y="12099"/>
                          <a:pt x="8793" y="12194"/>
                        </a:cubicBezTo>
                        <a:cubicBezTo>
                          <a:pt x="8842" y="12242"/>
                          <a:pt x="8939" y="12337"/>
                          <a:pt x="8987" y="12433"/>
                        </a:cubicBezTo>
                        <a:cubicBezTo>
                          <a:pt x="9036" y="12623"/>
                          <a:pt x="8987" y="12766"/>
                          <a:pt x="8939" y="12909"/>
                        </a:cubicBezTo>
                        <a:cubicBezTo>
                          <a:pt x="8939" y="13005"/>
                          <a:pt x="8890" y="13100"/>
                          <a:pt x="8939" y="13148"/>
                        </a:cubicBezTo>
                        <a:cubicBezTo>
                          <a:pt x="8939" y="13195"/>
                          <a:pt x="8939" y="13243"/>
                          <a:pt x="8939" y="13243"/>
                        </a:cubicBezTo>
                        <a:cubicBezTo>
                          <a:pt x="8939" y="13291"/>
                          <a:pt x="8939" y="13291"/>
                          <a:pt x="8939" y="13291"/>
                        </a:cubicBezTo>
                        <a:cubicBezTo>
                          <a:pt x="8890" y="13338"/>
                          <a:pt x="8890" y="13338"/>
                          <a:pt x="8890" y="13386"/>
                        </a:cubicBezTo>
                        <a:cubicBezTo>
                          <a:pt x="8890" y="13386"/>
                          <a:pt x="8890" y="13386"/>
                          <a:pt x="8890" y="13434"/>
                        </a:cubicBezTo>
                        <a:cubicBezTo>
                          <a:pt x="8890" y="13434"/>
                          <a:pt x="8890" y="13434"/>
                          <a:pt x="8842" y="13482"/>
                        </a:cubicBezTo>
                        <a:cubicBezTo>
                          <a:pt x="8842" y="13482"/>
                          <a:pt x="8842" y="13482"/>
                          <a:pt x="8842" y="13482"/>
                        </a:cubicBezTo>
                        <a:cubicBezTo>
                          <a:pt x="8842" y="13529"/>
                          <a:pt x="8842" y="13529"/>
                          <a:pt x="8793" y="13529"/>
                        </a:cubicBezTo>
                        <a:cubicBezTo>
                          <a:pt x="8793" y="13529"/>
                          <a:pt x="8793" y="13529"/>
                          <a:pt x="8793" y="13577"/>
                        </a:cubicBezTo>
                        <a:cubicBezTo>
                          <a:pt x="8793" y="13577"/>
                          <a:pt x="8793" y="13577"/>
                          <a:pt x="8793" y="13577"/>
                        </a:cubicBezTo>
                        <a:cubicBezTo>
                          <a:pt x="8793" y="13577"/>
                          <a:pt x="8793" y="13577"/>
                          <a:pt x="8793" y="13577"/>
                        </a:cubicBezTo>
                        <a:cubicBezTo>
                          <a:pt x="8793" y="13577"/>
                          <a:pt x="8793" y="13577"/>
                          <a:pt x="8793" y="13577"/>
                        </a:cubicBezTo>
                        <a:cubicBezTo>
                          <a:pt x="8793" y="13577"/>
                          <a:pt x="8842" y="13625"/>
                          <a:pt x="8842" y="13625"/>
                        </a:cubicBezTo>
                        <a:cubicBezTo>
                          <a:pt x="8842" y="13625"/>
                          <a:pt x="8842" y="13625"/>
                          <a:pt x="8842" y="13625"/>
                        </a:cubicBezTo>
                        <a:cubicBezTo>
                          <a:pt x="8842" y="13672"/>
                          <a:pt x="8842" y="13672"/>
                          <a:pt x="8842" y="13672"/>
                        </a:cubicBezTo>
                        <a:cubicBezTo>
                          <a:pt x="8842" y="13672"/>
                          <a:pt x="8842" y="13720"/>
                          <a:pt x="8842" y="13720"/>
                        </a:cubicBezTo>
                        <a:cubicBezTo>
                          <a:pt x="8842" y="13720"/>
                          <a:pt x="8842" y="13768"/>
                          <a:pt x="8842" y="13768"/>
                        </a:cubicBezTo>
                        <a:cubicBezTo>
                          <a:pt x="8842" y="13863"/>
                          <a:pt x="8793" y="13863"/>
                          <a:pt x="8744" y="13911"/>
                        </a:cubicBezTo>
                        <a:cubicBezTo>
                          <a:pt x="8744" y="13911"/>
                          <a:pt x="8793" y="13958"/>
                          <a:pt x="8793" y="14006"/>
                        </a:cubicBezTo>
                        <a:cubicBezTo>
                          <a:pt x="8842" y="14101"/>
                          <a:pt x="8939" y="14292"/>
                          <a:pt x="8890" y="14531"/>
                        </a:cubicBezTo>
                        <a:cubicBezTo>
                          <a:pt x="8842" y="14626"/>
                          <a:pt x="8842" y="14769"/>
                          <a:pt x="8842" y="14769"/>
                        </a:cubicBezTo>
                        <a:cubicBezTo>
                          <a:pt x="8842" y="14817"/>
                          <a:pt x="8890" y="14817"/>
                          <a:pt x="9085" y="14817"/>
                        </a:cubicBezTo>
                        <a:cubicBezTo>
                          <a:pt x="9279" y="14817"/>
                          <a:pt x="9377" y="14864"/>
                          <a:pt x="9425" y="14912"/>
                        </a:cubicBezTo>
                        <a:cubicBezTo>
                          <a:pt x="9425" y="14912"/>
                          <a:pt x="9474" y="14912"/>
                          <a:pt x="9474" y="14912"/>
                        </a:cubicBezTo>
                        <a:cubicBezTo>
                          <a:pt x="9474" y="14912"/>
                          <a:pt x="9474" y="14912"/>
                          <a:pt x="9474" y="14912"/>
                        </a:cubicBezTo>
                        <a:cubicBezTo>
                          <a:pt x="9523" y="14864"/>
                          <a:pt x="9571" y="14864"/>
                          <a:pt x="9571" y="14864"/>
                        </a:cubicBezTo>
                        <a:cubicBezTo>
                          <a:pt x="9815" y="14864"/>
                          <a:pt x="10009" y="15293"/>
                          <a:pt x="10009" y="15389"/>
                        </a:cubicBezTo>
                        <a:cubicBezTo>
                          <a:pt x="10058" y="15580"/>
                          <a:pt x="10155" y="15818"/>
                          <a:pt x="10204" y="15913"/>
                        </a:cubicBezTo>
                        <a:cubicBezTo>
                          <a:pt x="10204" y="15913"/>
                          <a:pt x="10204" y="15913"/>
                          <a:pt x="10204" y="15913"/>
                        </a:cubicBezTo>
                        <a:cubicBezTo>
                          <a:pt x="10301" y="15866"/>
                          <a:pt x="10398" y="15818"/>
                          <a:pt x="10544" y="15818"/>
                        </a:cubicBezTo>
                        <a:cubicBezTo>
                          <a:pt x="10593" y="15818"/>
                          <a:pt x="10642" y="15818"/>
                          <a:pt x="10690" y="15818"/>
                        </a:cubicBezTo>
                        <a:cubicBezTo>
                          <a:pt x="10690" y="15866"/>
                          <a:pt x="10739" y="15866"/>
                          <a:pt x="10739" y="15866"/>
                        </a:cubicBezTo>
                        <a:cubicBezTo>
                          <a:pt x="10885" y="16009"/>
                          <a:pt x="10787" y="16295"/>
                          <a:pt x="10739" y="16581"/>
                        </a:cubicBezTo>
                        <a:cubicBezTo>
                          <a:pt x="10739" y="16629"/>
                          <a:pt x="10690" y="16724"/>
                          <a:pt x="10690" y="16772"/>
                        </a:cubicBezTo>
                        <a:cubicBezTo>
                          <a:pt x="10690" y="16772"/>
                          <a:pt x="10690" y="16772"/>
                          <a:pt x="10690" y="16772"/>
                        </a:cubicBezTo>
                        <a:cubicBezTo>
                          <a:pt x="10885" y="16772"/>
                          <a:pt x="10982" y="16819"/>
                          <a:pt x="10982" y="16819"/>
                        </a:cubicBezTo>
                        <a:cubicBezTo>
                          <a:pt x="11177" y="16915"/>
                          <a:pt x="11177" y="17678"/>
                          <a:pt x="11128" y="17773"/>
                        </a:cubicBezTo>
                        <a:cubicBezTo>
                          <a:pt x="11079" y="17868"/>
                          <a:pt x="10982" y="17916"/>
                          <a:pt x="10739" y="18011"/>
                        </a:cubicBezTo>
                        <a:cubicBezTo>
                          <a:pt x="10642" y="18059"/>
                          <a:pt x="10496" y="18107"/>
                          <a:pt x="10447" y="18154"/>
                        </a:cubicBezTo>
                        <a:cubicBezTo>
                          <a:pt x="10252" y="18297"/>
                          <a:pt x="9766" y="18774"/>
                          <a:pt x="9523" y="19108"/>
                        </a:cubicBezTo>
                        <a:cubicBezTo>
                          <a:pt x="9474" y="19203"/>
                          <a:pt x="9425" y="19251"/>
                          <a:pt x="9377" y="19299"/>
                        </a:cubicBezTo>
                        <a:cubicBezTo>
                          <a:pt x="9377" y="19299"/>
                          <a:pt x="9377" y="19346"/>
                          <a:pt x="9377" y="19346"/>
                        </a:cubicBezTo>
                        <a:cubicBezTo>
                          <a:pt x="9328" y="19394"/>
                          <a:pt x="9279" y="19442"/>
                          <a:pt x="9231" y="19489"/>
                        </a:cubicBezTo>
                        <a:cubicBezTo>
                          <a:pt x="9231" y="19489"/>
                          <a:pt x="9231" y="19489"/>
                          <a:pt x="9231" y="19489"/>
                        </a:cubicBezTo>
                        <a:cubicBezTo>
                          <a:pt x="9231" y="19489"/>
                          <a:pt x="9231" y="19489"/>
                          <a:pt x="9231" y="19489"/>
                        </a:cubicBezTo>
                        <a:cubicBezTo>
                          <a:pt x="9231" y="19489"/>
                          <a:pt x="9231" y="19489"/>
                          <a:pt x="9231" y="19489"/>
                        </a:cubicBezTo>
                        <a:cubicBezTo>
                          <a:pt x="9231" y="19489"/>
                          <a:pt x="9231" y="19489"/>
                          <a:pt x="9231" y="19489"/>
                        </a:cubicBezTo>
                        <a:cubicBezTo>
                          <a:pt x="9279" y="19489"/>
                          <a:pt x="9279" y="19489"/>
                          <a:pt x="9279" y="19489"/>
                        </a:cubicBezTo>
                        <a:cubicBezTo>
                          <a:pt x="9279" y="19489"/>
                          <a:pt x="9279" y="19489"/>
                          <a:pt x="9279" y="19489"/>
                        </a:cubicBezTo>
                        <a:cubicBezTo>
                          <a:pt x="9377" y="19537"/>
                          <a:pt x="9474" y="19537"/>
                          <a:pt x="9620" y="19680"/>
                        </a:cubicBezTo>
                        <a:cubicBezTo>
                          <a:pt x="9620" y="19680"/>
                          <a:pt x="9620" y="19728"/>
                          <a:pt x="9669" y="19728"/>
                        </a:cubicBezTo>
                        <a:cubicBezTo>
                          <a:pt x="9766" y="19871"/>
                          <a:pt x="9815" y="19966"/>
                          <a:pt x="9863" y="20014"/>
                        </a:cubicBezTo>
                        <a:cubicBezTo>
                          <a:pt x="9863" y="19966"/>
                          <a:pt x="9960" y="19919"/>
                          <a:pt x="10058" y="19919"/>
                        </a:cubicBezTo>
                        <a:cubicBezTo>
                          <a:pt x="10106" y="19919"/>
                          <a:pt x="10155" y="19966"/>
                          <a:pt x="10204" y="20014"/>
                        </a:cubicBezTo>
                        <a:cubicBezTo>
                          <a:pt x="10301" y="20157"/>
                          <a:pt x="10447" y="20252"/>
                          <a:pt x="10593" y="20348"/>
                        </a:cubicBezTo>
                        <a:cubicBezTo>
                          <a:pt x="10690" y="20395"/>
                          <a:pt x="10787" y="20443"/>
                          <a:pt x="10836" y="20491"/>
                        </a:cubicBezTo>
                        <a:cubicBezTo>
                          <a:pt x="10836" y="20491"/>
                          <a:pt x="10885" y="20538"/>
                          <a:pt x="10933" y="20538"/>
                        </a:cubicBezTo>
                        <a:cubicBezTo>
                          <a:pt x="11031" y="20634"/>
                          <a:pt x="11225" y="20729"/>
                          <a:pt x="11225" y="20968"/>
                        </a:cubicBezTo>
                        <a:cubicBezTo>
                          <a:pt x="11225" y="21015"/>
                          <a:pt x="11225" y="21063"/>
                          <a:pt x="11225" y="21111"/>
                        </a:cubicBezTo>
                        <a:cubicBezTo>
                          <a:pt x="11225" y="21158"/>
                          <a:pt x="11225" y="21206"/>
                          <a:pt x="11225" y="21206"/>
                        </a:cubicBezTo>
                        <a:cubicBezTo>
                          <a:pt x="11225" y="21254"/>
                          <a:pt x="11225" y="21254"/>
                          <a:pt x="11225" y="21254"/>
                        </a:cubicBezTo>
                        <a:cubicBezTo>
                          <a:pt x="11177" y="21301"/>
                          <a:pt x="11177" y="21301"/>
                          <a:pt x="11177" y="21349"/>
                        </a:cubicBezTo>
                        <a:cubicBezTo>
                          <a:pt x="11177" y="21349"/>
                          <a:pt x="11177" y="21349"/>
                          <a:pt x="11177" y="21349"/>
                        </a:cubicBezTo>
                        <a:cubicBezTo>
                          <a:pt x="11177" y="21397"/>
                          <a:pt x="11177" y="21444"/>
                          <a:pt x="11225" y="21444"/>
                        </a:cubicBezTo>
                        <a:cubicBezTo>
                          <a:pt x="11225" y="21492"/>
                          <a:pt x="11225" y="21492"/>
                          <a:pt x="11225" y="21492"/>
                        </a:cubicBezTo>
                        <a:cubicBezTo>
                          <a:pt x="11225" y="21540"/>
                          <a:pt x="11225" y="21540"/>
                          <a:pt x="11225" y="21588"/>
                        </a:cubicBezTo>
                        <a:cubicBezTo>
                          <a:pt x="11225" y="21588"/>
                          <a:pt x="11225" y="21588"/>
                          <a:pt x="11225" y="21588"/>
                        </a:cubicBezTo>
                        <a:cubicBezTo>
                          <a:pt x="11274" y="21540"/>
                          <a:pt x="11323" y="21492"/>
                          <a:pt x="11371" y="21444"/>
                        </a:cubicBezTo>
                        <a:cubicBezTo>
                          <a:pt x="11566" y="21301"/>
                          <a:pt x="11615" y="21206"/>
                          <a:pt x="11663" y="21063"/>
                        </a:cubicBezTo>
                        <a:cubicBezTo>
                          <a:pt x="11663" y="21015"/>
                          <a:pt x="11712" y="20920"/>
                          <a:pt x="11760" y="20825"/>
                        </a:cubicBezTo>
                        <a:cubicBezTo>
                          <a:pt x="11809" y="20729"/>
                          <a:pt x="11858" y="20634"/>
                          <a:pt x="11858" y="20586"/>
                        </a:cubicBezTo>
                        <a:cubicBezTo>
                          <a:pt x="11858" y="20443"/>
                          <a:pt x="11906" y="20300"/>
                          <a:pt x="12101" y="20157"/>
                        </a:cubicBezTo>
                        <a:cubicBezTo>
                          <a:pt x="12150" y="20062"/>
                          <a:pt x="12150" y="20014"/>
                          <a:pt x="12150" y="19919"/>
                        </a:cubicBezTo>
                        <a:cubicBezTo>
                          <a:pt x="12150" y="19823"/>
                          <a:pt x="12150" y="19680"/>
                          <a:pt x="12393" y="19537"/>
                        </a:cubicBezTo>
                        <a:cubicBezTo>
                          <a:pt x="12588" y="19489"/>
                          <a:pt x="12685" y="19489"/>
                          <a:pt x="12733" y="19585"/>
                        </a:cubicBezTo>
                        <a:cubicBezTo>
                          <a:pt x="12831" y="19728"/>
                          <a:pt x="12733" y="19919"/>
                          <a:pt x="12636" y="20062"/>
                        </a:cubicBezTo>
                        <a:cubicBezTo>
                          <a:pt x="12782" y="19871"/>
                          <a:pt x="12879" y="19633"/>
                          <a:pt x="13025" y="19394"/>
                        </a:cubicBezTo>
                        <a:cubicBezTo>
                          <a:pt x="13025" y="19346"/>
                          <a:pt x="13074" y="19299"/>
                          <a:pt x="13123" y="19203"/>
                        </a:cubicBezTo>
                        <a:cubicBezTo>
                          <a:pt x="13317" y="18822"/>
                          <a:pt x="13512" y="18631"/>
                          <a:pt x="13706" y="18584"/>
                        </a:cubicBezTo>
                        <a:cubicBezTo>
                          <a:pt x="13755" y="18584"/>
                          <a:pt x="13852" y="18440"/>
                          <a:pt x="13804" y="17916"/>
                        </a:cubicBezTo>
                        <a:cubicBezTo>
                          <a:pt x="13804" y="17821"/>
                          <a:pt x="13804" y="17773"/>
                          <a:pt x="13755" y="17678"/>
                        </a:cubicBezTo>
                        <a:cubicBezTo>
                          <a:pt x="13755" y="17439"/>
                          <a:pt x="13706" y="17248"/>
                          <a:pt x="13804" y="17058"/>
                        </a:cubicBezTo>
                        <a:cubicBezTo>
                          <a:pt x="13852" y="17010"/>
                          <a:pt x="13901" y="16915"/>
                          <a:pt x="13901" y="16867"/>
                        </a:cubicBezTo>
                        <a:cubicBezTo>
                          <a:pt x="13901" y="16772"/>
                          <a:pt x="13901" y="16629"/>
                          <a:pt x="14096" y="16629"/>
                        </a:cubicBezTo>
                        <a:cubicBezTo>
                          <a:pt x="14193" y="16629"/>
                          <a:pt x="14485" y="16342"/>
                          <a:pt x="14679" y="16152"/>
                        </a:cubicBezTo>
                        <a:cubicBezTo>
                          <a:pt x="14971" y="15866"/>
                          <a:pt x="15166" y="15818"/>
                          <a:pt x="15458" y="15818"/>
                        </a:cubicBezTo>
                        <a:cubicBezTo>
                          <a:pt x="15555" y="15818"/>
                          <a:pt x="15604" y="15770"/>
                          <a:pt x="15604" y="15770"/>
                        </a:cubicBezTo>
                        <a:cubicBezTo>
                          <a:pt x="15604" y="15723"/>
                          <a:pt x="15652" y="15675"/>
                          <a:pt x="15750" y="15627"/>
                        </a:cubicBezTo>
                        <a:cubicBezTo>
                          <a:pt x="15896" y="15627"/>
                          <a:pt x="15993" y="15532"/>
                          <a:pt x="16042" y="15437"/>
                        </a:cubicBezTo>
                        <a:cubicBezTo>
                          <a:pt x="16090" y="15389"/>
                          <a:pt x="16139" y="15389"/>
                          <a:pt x="16139" y="15341"/>
                        </a:cubicBezTo>
                        <a:cubicBezTo>
                          <a:pt x="16187" y="15293"/>
                          <a:pt x="16285" y="15246"/>
                          <a:pt x="16431" y="15246"/>
                        </a:cubicBezTo>
                        <a:cubicBezTo>
                          <a:pt x="16528" y="15246"/>
                          <a:pt x="16674" y="15293"/>
                          <a:pt x="16771" y="15293"/>
                        </a:cubicBezTo>
                        <a:cubicBezTo>
                          <a:pt x="16917" y="15293"/>
                          <a:pt x="17015" y="15341"/>
                          <a:pt x="17112" y="15341"/>
                        </a:cubicBezTo>
                        <a:cubicBezTo>
                          <a:pt x="17306" y="15341"/>
                          <a:pt x="17306" y="15341"/>
                          <a:pt x="17306" y="15341"/>
                        </a:cubicBezTo>
                        <a:cubicBezTo>
                          <a:pt x="17501" y="15341"/>
                          <a:pt x="17501" y="15293"/>
                          <a:pt x="17501" y="15246"/>
                        </a:cubicBezTo>
                        <a:cubicBezTo>
                          <a:pt x="17501" y="15055"/>
                          <a:pt x="17696" y="14864"/>
                          <a:pt x="17939" y="14864"/>
                        </a:cubicBezTo>
                        <a:cubicBezTo>
                          <a:pt x="18036" y="14864"/>
                          <a:pt x="18085" y="14864"/>
                          <a:pt x="18085" y="14674"/>
                        </a:cubicBezTo>
                        <a:cubicBezTo>
                          <a:pt x="18085" y="14387"/>
                          <a:pt x="18133" y="14244"/>
                          <a:pt x="18328" y="14101"/>
                        </a:cubicBezTo>
                        <a:cubicBezTo>
                          <a:pt x="18425" y="14054"/>
                          <a:pt x="18425" y="13911"/>
                          <a:pt x="18474" y="13768"/>
                        </a:cubicBezTo>
                        <a:cubicBezTo>
                          <a:pt x="18474" y="13720"/>
                          <a:pt x="18523" y="13672"/>
                          <a:pt x="18523" y="13625"/>
                        </a:cubicBezTo>
                        <a:cubicBezTo>
                          <a:pt x="18523" y="13529"/>
                          <a:pt x="18620" y="13482"/>
                          <a:pt x="18669" y="13482"/>
                        </a:cubicBezTo>
                        <a:cubicBezTo>
                          <a:pt x="18717" y="13434"/>
                          <a:pt x="18717" y="13434"/>
                          <a:pt x="18717" y="13386"/>
                        </a:cubicBezTo>
                        <a:cubicBezTo>
                          <a:pt x="18717" y="13243"/>
                          <a:pt x="18717" y="13148"/>
                          <a:pt x="18766" y="13005"/>
                        </a:cubicBezTo>
                        <a:cubicBezTo>
                          <a:pt x="18766" y="12909"/>
                          <a:pt x="18815" y="12814"/>
                          <a:pt x="18815" y="12719"/>
                        </a:cubicBezTo>
                        <a:cubicBezTo>
                          <a:pt x="18815" y="12576"/>
                          <a:pt x="18912" y="12480"/>
                          <a:pt x="19009" y="12480"/>
                        </a:cubicBezTo>
                        <a:cubicBezTo>
                          <a:pt x="19058" y="12433"/>
                          <a:pt x="19058" y="12433"/>
                          <a:pt x="19106" y="12385"/>
                        </a:cubicBezTo>
                        <a:cubicBezTo>
                          <a:pt x="19106" y="12385"/>
                          <a:pt x="19106" y="12337"/>
                          <a:pt x="19106" y="12242"/>
                        </a:cubicBezTo>
                        <a:cubicBezTo>
                          <a:pt x="19058" y="12146"/>
                          <a:pt x="19058" y="11956"/>
                          <a:pt x="19155" y="11717"/>
                        </a:cubicBezTo>
                        <a:cubicBezTo>
                          <a:pt x="19204" y="11527"/>
                          <a:pt x="19204" y="11288"/>
                          <a:pt x="19155" y="11050"/>
                        </a:cubicBezTo>
                        <a:cubicBezTo>
                          <a:pt x="19155" y="10954"/>
                          <a:pt x="19155" y="10859"/>
                          <a:pt x="19155" y="10716"/>
                        </a:cubicBezTo>
                        <a:cubicBezTo>
                          <a:pt x="19155" y="10335"/>
                          <a:pt x="19155" y="10001"/>
                          <a:pt x="19301" y="9858"/>
                        </a:cubicBezTo>
                        <a:cubicBezTo>
                          <a:pt x="19301" y="9858"/>
                          <a:pt x="19301" y="9858"/>
                          <a:pt x="19301" y="9810"/>
                        </a:cubicBezTo>
                        <a:cubicBezTo>
                          <a:pt x="19301" y="9810"/>
                          <a:pt x="19301" y="9810"/>
                          <a:pt x="19301" y="9810"/>
                        </a:cubicBezTo>
                        <a:cubicBezTo>
                          <a:pt x="19204" y="9762"/>
                          <a:pt x="19155" y="9715"/>
                          <a:pt x="19204" y="9619"/>
                        </a:cubicBezTo>
                        <a:cubicBezTo>
                          <a:pt x="19204" y="9524"/>
                          <a:pt x="19350" y="9429"/>
                          <a:pt x="19447" y="9476"/>
                        </a:cubicBezTo>
                        <a:cubicBezTo>
                          <a:pt x="19496" y="9476"/>
                          <a:pt x="19544" y="9524"/>
                          <a:pt x="19544" y="9572"/>
                        </a:cubicBezTo>
                        <a:cubicBezTo>
                          <a:pt x="19593" y="9572"/>
                          <a:pt x="19642" y="9619"/>
                          <a:pt x="19690" y="9572"/>
                        </a:cubicBezTo>
                        <a:cubicBezTo>
                          <a:pt x="19836" y="9524"/>
                          <a:pt x="19982" y="9190"/>
                          <a:pt x="20079" y="8904"/>
                        </a:cubicBezTo>
                        <a:cubicBezTo>
                          <a:pt x="20128" y="8809"/>
                          <a:pt x="20128" y="8809"/>
                          <a:pt x="20128" y="8809"/>
                        </a:cubicBezTo>
                        <a:cubicBezTo>
                          <a:pt x="20225" y="8475"/>
                          <a:pt x="20420" y="8427"/>
                          <a:pt x="20566" y="8380"/>
                        </a:cubicBezTo>
                        <a:cubicBezTo>
                          <a:pt x="20615" y="8380"/>
                          <a:pt x="20663" y="8380"/>
                          <a:pt x="20663" y="8380"/>
                        </a:cubicBezTo>
                        <a:cubicBezTo>
                          <a:pt x="20809" y="8284"/>
                          <a:pt x="21150" y="7950"/>
                          <a:pt x="21393" y="7331"/>
                        </a:cubicBezTo>
                        <a:cubicBezTo>
                          <a:pt x="21588" y="6901"/>
                          <a:pt x="21442" y="6425"/>
                          <a:pt x="21344" y="6091"/>
                        </a:cubicBezTo>
                        <a:cubicBezTo>
                          <a:pt x="21296" y="5995"/>
                          <a:pt x="21296" y="5900"/>
                          <a:pt x="21296" y="5852"/>
                        </a:cubicBezTo>
                        <a:cubicBezTo>
                          <a:pt x="21198" y="5614"/>
                          <a:pt x="21150" y="5614"/>
                          <a:pt x="21101" y="5614"/>
                        </a:cubicBezTo>
                        <a:cubicBezTo>
                          <a:pt x="21052" y="5614"/>
                          <a:pt x="21052" y="5614"/>
                          <a:pt x="21004" y="5614"/>
                        </a:cubicBezTo>
                        <a:cubicBezTo>
                          <a:pt x="20955" y="5614"/>
                          <a:pt x="20955" y="5614"/>
                          <a:pt x="20906" y="5614"/>
                        </a:cubicBezTo>
                        <a:cubicBezTo>
                          <a:pt x="20906" y="5614"/>
                          <a:pt x="20858" y="5614"/>
                          <a:pt x="20858" y="5614"/>
                        </a:cubicBezTo>
                        <a:cubicBezTo>
                          <a:pt x="20420" y="5614"/>
                          <a:pt x="19982" y="5376"/>
                          <a:pt x="19496" y="4899"/>
                        </a:cubicBezTo>
                        <a:cubicBezTo>
                          <a:pt x="19204" y="4517"/>
                          <a:pt x="18815" y="4374"/>
                          <a:pt x="18425" y="4374"/>
                        </a:cubicBezTo>
                        <a:cubicBezTo>
                          <a:pt x="18279" y="4374"/>
                          <a:pt x="18182" y="4374"/>
                          <a:pt x="17987" y="4422"/>
                        </a:cubicBezTo>
                        <a:cubicBezTo>
                          <a:pt x="17939" y="4422"/>
                          <a:pt x="17890" y="4470"/>
                          <a:pt x="17793" y="4470"/>
                        </a:cubicBezTo>
                        <a:cubicBezTo>
                          <a:pt x="17550" y="4470"/>
                          <a:pt x="17355" y="4374"/>
                          <a:pt x="17160" y="4279"/>
                        </a:cubicBezTo>
                        <a:cubicBezTo>
                          <a:pt x="17063" y="4231"/>
                          <a:pt x="16966" y="4184"/>
                          <a:pt x="16869" y="4184"/>
                        </a:cubicBezTo>
                        <a:cubicBezTo>
                          <a:pt x="16771" y="4136"/>
                          <a:pt x="16577" y="4279"/>
                          <a:pt x="16479" y="4374"/>
                        </a:cubicBezTo>
                        <a:cubicBezTo>
                          <a:pt x="16382" y="4422"/>
                          <a:pt x="16285" y="4470"/>
                          <a:pt x="16236" y="4517"/>
                        </a:cubicBezTo>
                        <a:cubicBezTo>
                          <a:pt x="16139" y="4565"/>
                          <a:pt x="16090" y="4517"/>
                          <a:pt x="16042" y="4470"/>
                        </a:cubicBezTo>
                        <a:cubicBezTo>
                          <a:pt x="15993" y="4422"/>
                          <a:pt x="16042" y="4327"/>
                          <a:pt x="16090" y="4184"/>
                        </a:cubicBezTo>
                        <a:cubicBezTo>
                          <a:pt x="16139" y="4088"/>
                          <a:pt x="16187" y="3993"/>
                          <a:pt x="16187" y="3897"/>
                        </a:cubicBezTo>
                        <a:cubicBezTo>
                          <a:pt x="16187" y="3897"/>
                          <a:pt x="16187" y="3707"/>
                          <a:pt x="14971" y="3230"/>
                        </a:cubicBezTo>
                        <a:cubicBezTo>
                          <a:pt x="14777" y="3182"/>
                          <a:pt x="14631" y="3135"/>
                          <a:pt x="14533" y="3135"/>
                        </a:cubicBezTo>
                        <a:cubicBezTo>
                          <a:pt x="14387" y="3135"/>
                          <a:pt x="14290" y="3230"/>
                          <a:pt x="14290" y="3373"/>
                        </a:cubicBezTo>
                        <a:cubicBezTo>
                          <a:pt x="14290" y="3564"/>
                          <a:pt x="14242" y="3611"/>
                          <a:pt x="14144" y="3611"/>
                        </a:cubicBezTo>
                        <a:cubicBezTo>
                          <a:pt x="14096" y="3611"/>
                          <a:pt x="14096" y="3611"/>
                          <a:pt x="14047" y="3611"/>
                        </a:cubicBezTo>
                        <a:cubicBezTo>
                          <a:pt x="14047" y="3611"/>
                          <a:pt x="13998" y="3611"/>
                          <a:pt x="13998" y="3611"/>
                        </a:cubicBezTo>
                        <a:cubicBezTo>
                          <a:pt x="13950" y="3611"/>
                          <a:pt x="13901" y="3659"/>
                          <a:pt x="13901" y="3707"/>
                        </a:cubicBezTo>
                        <a:cubicBezTo>
                          <a:pt x="13804" y="3945"/>
                          <a:pt x="13658" y="3945"/>
                          <a:pt x="13560" y="3945"/>
                        </a:cubicBezTo>
                        <a:cubicBezTo>
                          <a:pt x="13463" y="3945"/>
                          <a:pt x="13415" y="3897"/>
                          <a:pt x="13366" y="3802"/>
                        </a:cubicBezTo>
                        <a:cubicBezTo>
                          <a:pt x="13366" y="3754"/>
                          <a:pt x="13366" y="3659"/>
                          <a:pt x="13463" y="3564"/>
                        </a:cubicBezTo>
                        <a:cubicBezTo>
                          <a:pt x="13658" y="3468"/>
                          <a:pt x="13852" y="3230"/>
                          <a:pt x="13901" y="3039"/>
                        </a:cubicBezTo>
                        <a:cubicBezTo>
                          <a:pt x="13901" y="2944"/>
                          <a:pt x="13560" y="2801"/>
                          <a:pt x="13171" y="2801"/>
                        </a:cubicBezTo>
                        <a:cubicBezTo>
                          <a:pt x="13074" y="2801"/>
                          <a:pt x="12977" y="2848"/>
                          <a:pt x="12928" y="2848"/>
                        </a:cubicBezTo>
                        <a:cubicBezTo>
                          <a:pt x="12831" y="2896"/>
                          <a:pt x="12831" y="2944"/>
                          <a:pt x="12782" y="3087"/>
                        </a:cubicBezTo>
                        <a:cubicBezTo>
                          <a:pt x="12782" y="3182"/>
                          <a:pt x="12733" y="3278"/>
                          <a:pt x="12636" y="3278"/>
                        </a:cubicBezTo>
                        <a:cubicBezTo>
                          <a:pt x="12588" y="3278"/>
                          <a:pt x="12539" y="3278"/>
                          <a:pt x="12490" y="3278"/>
                        </a:cubicBezTo>
                        <a:cubicBezTo>
                          <a:pt x="12393" y="3182"/>
                          <a:pt x="12296" y="3039"/>
                          <a:pt x="12344" y="2944"/>
                        </a:cubicBezTo>
                        <a:cubicBezTo>
                          <a:pt x="12393" y="2753"/>
                          <a:pt x="12539" y="2658"/>
                          <a:pt x="12685" y="2658"/>
                        </a:cubicBezTo>
                        <a:cubicBezTo>
                          <a:pt x="12685" y="2658"/>
                          <a:pt x="12685" y="2658"/>
                          <a:pt x="12685" y="2658"/>
                        </a:cubicBezTo>
                        <a:cubicBezTo>
                          <a:pt x="12782" y="2658"/>
                          <a:pt x="12928" y="2467"/>
                          <a:pt x="13171" y="2038"/>
                        </a:cubicBezTo>
                        <a:cubicBezTo>
                          <a:pt x="13220" y="1942"/>
                          <a:pt x="13171" y="1895"/>
                          <a:pt x="12977" y="1752"/>
                        </a:cubicBezTo>
                        <a:cubicBezTo>
                          <a:pt x="12879" y="1704"/>
                          <a:pt x="12782" y="1656"/>
                          <a:pt x="12733" y="1561"/>
                        </a:cubicBezTo>
                        <a:cubicBezTo>
                          <a:pt x="12588" y="1418"/>
                          <a:pt x="12539" y="1180"/>
                          <a:pt x="12490" y="989"/>
                        </a:cubicBezTo>
                        <a:cubicBezTo>
                          <a:pt x="12490" y="846"/>
                          <a:pt x="12442" y="703"/>
                          <a:pt x="12393" y="607"/>
                        </a:cubicBezTo>
                        <a:cubicBezTo>
                          <a:pt x="12393" y="607"/>
                          <a:pt x="12393" y="607"/>
                          <a:pt x="12393" y="607"/>
                        </a:cubicBezTo>
                        <a:cubicBezTo>
                          <a:pt x="12393" y="607"/>
                          <a:pt x="12344" y="655"/>
                          <a:pt x="12344" y="655"/>
                        </a:cubicBezTo>
                        <a:cubicBezTo>
                          <a:pt x="12344" y="655"/>
                          <a:pt x="12296" y="703"/>
                          <a:pt x="12296" y="703"/>
                        </a:cubicBezTo>
                        <a:cubicBezTo>
                          <a:pt x="12296" y="703"/>
                          <a:pt x="12247" y="750"/>
                          <a:pt x="12247" y="750"/>
                        </a:cubicBezTo>
                        <a:cubicBezTo>
                          <a:pt x="12247" y="750"/>
                          <a:pt x="12198" y="798"/>
                          <a:pt x="12198" y="798"/>
                        </a:cubicBezTo>
                        <a:cubicBezTo>
                          <a:pt x="12198" y="846"/>
                          <a:pt x="12150" y="846"/>
                          <a:pt x="12150" y="846"/>
                        </a:cubicBezTo>
                        <a:cubicBezTo>
                          <a:pt x="12150" y="893"/>
                          <a:pt x="12150" y="893"/>
                          <a:pt x="12101" y="893"/>
                        </a:cubicBezTo>
                        <a:cubicBezTo>
                          <a:pt x="12101" y="941"/>
                          <a:pt x="12101" y="941"/>
                          <a:pt x="12052" y="941"/>
                        </a:cubicBezTo>
                        <a:cubicBezTo>
                          <a:pt x="12052" y="989"/>
                          <a:pt x="12052" y="989"/>
                          <a:pt x="12052" y="1037"/>
                        </a:cubicBezTo>
                        <a:cubicBezTo>
                          <a:pt x="12004" y="1037"/>
                          <a:pt x="12004" y="1037"/>
                          <a:pt x="12004" y="1084"/>
                        </a:cubicBezTo>
                        <a:cubicBezTo>
                          <a:pt x="12004" y="1084"/>
                          <a:pt x="11955" y="1084"/>
                          <a:pt x="11955" y="1132"/>
                        </a:cubicBezTo>
                        <a:cubicBezTo>
                          <a:pt x="11955" y="1132"/>
                          <a:pt x="11955" y="1132"/>
                          <a:pt x="11955" y="1180"/>
                        </a:cubicBezTo>
                        <a:cubicBezTo>
                          <a:pt x="11906" y="1180"/>
                          <a:pt x="11906" y="1227"/>
                          <a:pt x="11906" y="1227"/>
                        </a:cubicBezTo>
                        <a:cubicBezTo>
                          <a:pt x="11906" y="1227"/>
                          <a:pt x="11906" y="1275"/>
                          <a:pt x="11858" y="1275"/>
                        </a:cubicBezTo>
                        <a:cubicBezTo>
                          <a:pt x="11858" y="1275"/>
                          <a:pt x="11858" y="1323"/>
                          <a:pt x="11858" y="1370"/>
                        </a:cubicBezTo>
                        <a:cubicBezTo>
                          <a:pt x="11760" y="1561"/>
                          <a:pt x="11663" y="1609"/>
                          <a:pt x="11517" y="1609"/>
                        </a:cubicBezTo>
                        <a:cubicBezTo>
                          <a:pt x="11371" y="1609"/>
                          <a:pt x="11371" y="1609"/>
                          <a:pt x="11371" y="1609"/>
                        </a:cubicBezTo>
                        <a:cubicBezTo>
                          <a:pt x="11323" y="1609"/>
                          <a:pt x="11274" y="1609"/>
                          <a:pt x="11177" y="1656"/>
                        </a:cubicBezTo>
                        <a:cubicBezTo>
                          <a:pt x="11177" y="1656"/>
                          <a:pt x="11128" y="1656"/>
                          <a:pt x="11079" y="1704"/>
                        </a:cubicBezTo>
                        <a:cubicBezTo>
                          <a:pt x="11079" y="1704"/>
                          <a:pt x="11079" y="1704"/>
                          <a:pt x="11031" y="1704"/>
                        </a:cubicBezTo>
                        <a:cubicBezTo>
                          <a:pt x="11031" y="1704"/>
                          <a:pt x="10982" y="1704"/>
                          <a:pt x="10982" y="1704"/>
                        </a:cubicBezTo>
                        <a:cubicBezTo>
                          <a:pt x="10982" y="1704"/>
                          <a:pt x="10982" y="1704"/>
                          <a:pt x="10982" y="1704"/>
                        </a:cubicBezTo>
                        <a:cubicBezTo>
                          <a:pt x="10982" y="1704"/>
                          <a:pt x="10933" y="1704"/>
                          <a:pt x="10933" y="1704"/>
                        </a:cubicBezTo>
                        <a:cubicBezTo>
                          <a:pt x="10933" y="1704"/>
                          <a:pt x="10885" y="1704"/>
                          <a:pt x="10885" y="1704"/>
                        </a:cubicBezTo>
                        <a:cubicBezTo>
                          <a:pt x="10885" y="1704"/>
                          <a:pt x="10836" y="1656"/>
                          <a:pt x="10836" y="1656"/>
                        </a:cubicBezTo>
                        <a:cubicBezTo>
                          <a:pt x="10836" y="1656"/>
                          <a:pt x="10787" y="1656"/>
                          <a:pt x="10787" y="1656"/>
                        </a:cubicBezTo>
                        <a:cubicBezTo>
                          <a:pt x="10787" y="1656"/>
                          <a:pt x="10787" y="1656"/>
                          <a:pt x="10739" y="1656"/>
                        </a:cubicBezTo>
                        <a:cubicBezTo>
                          <a:pt x="10739" y="1656"/>
                          <a:pt x="10739" y="1609"/>
                          <a:pt x="10690" y="1609"/>
                        </a:cubicBezTo>
                        <a:close/>
                      </a:path>
                    </a:pathLst>
                  </a:custGeom>
                  <a:solidFill>
                    <a:srgbClr val="64CCB8"/>
                  </a:solidFill>
                  <a:ln w="12700" cap="flat">
                    <a:solidFill>
                      <a:srgbClr val="FFFFFF"/>
                    </a:solidFill>
                    <a:prstDash val="solid"/>
                    <a:miter lim="400000"/>
                  </a:ln>
                  <a:effectLst/>
                </p:spPr>
                <p:txBody>
                  <a:bodyPr wrap="square" lIns="45719" tIns="45719" rIns="45719" bIns="45719" numCol="1" anchor="t">
                    <a:noAutofit/>
                  </a:bodyPr>
                  <a:lstStyle/>
                  <a:p>
                    <a:pPr>
                      <a:defRPr sz="2600">
                        <a:solidFill>
                          <a:srgbClr val="0F7BA8"/>
                        </a:solidFill>
                        <a:latin typeface="FlamaBlack"/>
                        <a:ea typeface="FlamaBlack"/>
                        <a:cs typeface="FlamaBlack"/>
                        <a:sym typeface="FlamaBlack"/>
                      </a:defRPr>
                    </a:pPr>
                    <a:endParaRPr sz="600"/>
                  </a:p>
                </p:txBody>
              </p:sp>
              <p:sp>
                <p:nvSpPr>
                  <p:cNvPr id="1107" name="Shape">
                    <a:extLst>
                      <a:ext uri="{FF2B5EF4-FFF2-40B4-BE49-F238E27FC236}">
                        <a16:creationId xmlns:a16="http://schemas.microsoft.com/office/drawing/2014/main" id="{3C17951F-DE3C-45A3-B5C6-A49896BCCC21}"/>
                      </a:ext>
                    </a:extLst>
                  </p:cNvPr>
                  <p:cNvSpPr/>
                  <p:nvPr/>
                </p:nvSpPr>
                <p:spPr>
                  <a:xfrm>
                    <a:off x="325300" y="551755"/>
                    <a:ext cx="65580" cy="61734"/>
                  </a:xfrm>
                  <a:custGeom>
                    <a:avLst/>
                    <a:gdLst/>
                    <a:ahLst/>
                    <a:cxnLst>
                      <a:cxn ang="0">
                        <a:pos x="wd2" y="hd2"/>
                      </a:cxn>
                      <a:cxn ang="5400000">
                        <a:pos x="wd2" y="hd2"/>
                      </a:cxn>
                      <a:cxn ang="10800000">
                        <a:pos x="wd2" y="hd2"/>
                      </a:cxn>
                      <a:cxn ang="16200000">
                        <a:pos x="wd2" y="hd2"/>
                      </a:cxn>
                    </a:cxnLst>
                    <a:rect l="0" t="0" r="r" b="b"/>
                    <a:pathLst>
                      <a:path w="21600" h="21359" extrusionOk="0">
                        <a:moveTo>
                          <a:pt x="2907" y="1301"/>
                        </a:moveTo>
                        <a:cubicBezTo>
                          <a:pt x="2907" y="1301"/>
                          <a:pt x="2907" y="1301"/>
                          <a:pt x="2907" y="1687"/>
                        </a:cubicBezTo>
                        <a:cubicBezTo>
                          <a:pt x="2907" y="1687"/>
                          <a:pt x="2907" y="1687"/>
                          <a:pt x="2907" y="1687"/>
                        </a:cubicBezTo>
                        <a:cubicBezTo>
                          <a:pt x="2907" y="2844"/>
                          <a:pt x="2492" y="3616"/>
                          <a:pt x="2076" y="4773"/>
                        </a:cubicBezTo>
                        <a:cubicBezTo>
                          <a:pt x="1661" y="5930"/>
                          <a:pt x="1246" y="7473"/>
                          <a:pt x="1246" y="9401"/>
                        </a:cubicBezTo>
                        <a:cubicBezTo>
                          <a:pt x="1246" y="11331"/>
                          <a:pt x="830" y="12102"/>
                          <a:pt x="415" y="12874"/>
                        </a:cubicBezTo>
                        <a:cubicBezTo>
                          <a:pt x="415" y="13260"/>
                          <a:pt x="0" y="14031"/>
                          <a:pt x="0" y="15188"/>
                        </a:cubicBezTo>
                        <a:cubicBezTo>
                          <a:pt x="0" y="16345"/>
                          <a:pt x="415" y="16731"/>
                          <a:pt x="415" y="16731"/>
                        </a:cubicBezTo>
                        <a:cubicBezTo>
                          <a:pt x="830" y="16731"/>
                          <a:pt x="830" y="16731"/>
                          <a:pt x="1246" y="17117"/>
                        </a:cubicBezTo>
                        <a:cubicBezTo>
                          <a:pt x="1246" y="17117"/>
                          <a:pt x="1246" y="17117"/>
                          <a:pt x="1246" y="17502"/>
                        </a:cubicBezTo>
                        <a:cubicBezTo>
                          <a:pt x="1246" y="17502"/>
                          <a:pt x="1246" y="17502"/>
                          <a:pt x="1246" y="17502"/>
                        </a:cubicBezTo>
                        <a:cubicBezTo>
                          <a:pt x="1246" y="17502"/>
                          <a:pt x="1246" y="17888"/>
                          <a:pt x="1246" y="17888"/>
                        </a:cubicBezTo>
                        <a:cubicBezTo>
                          <a:pt x="1246" y="17888"/>
                          <a:pt x="1246" y="18274"/>
                          <a:pt x="1246" y="18274"/>
                        </a:cubicBezTo>
                        <a:cubicBezTo>
                          <a:pt x="1246" y="18274"/>
                          <a:pt x="1246" y="18274"/>
                          <a:pt x="1246" y="18660"/>
                        </a:cubicBezTo>
                        <a:cubicBezTo>
                          <a:pt x="1246" y="18660"/>
                          <a:pt x="1246" y="18660"/>
                          <a:pt x="1246" y="19045"/>
                        </a:cubicBezTo>
                        <a:cubicBezTo>
                          <a:pt x="1246" y="19045"/>
                          <a:pt x="1246" y="19045"/>
                          <a:pt x="1246" y="19045"/>
                        </a:cubicBezTo>
                        <a:cubicBezTo>
                          <a:pt x="1246" y="19431"/>
                          <a:pt x="1661" y="19431"/>
                          <a:pt x="1661" y="19431"/>
                        </a:cubicBezTo>
                        <a:cubicBezTo>
                          <a:pt x="2076" y="19431"/>
                          <a:pt x="2492" y="19431"/>
                          <a:pt x="2492" y="19431"/>
                        </a:cubicBezTo>
                        <a:cubicBezTo>
                          <a:pt x="4569" y="19431"/>
                          <a:pt x="6646" y="20202"/>
                          <a:pt x="8307" y="20974"/>
                        </a:cubicBezTo>
                        <a:cubicBezTo>
                          <a:pt x="9138" y="21359"/>
                          <a:pt x="9138" y="21359"/>
                          <a:pt x="9553" y="21359"/>
                        </a:cubicBezTo>
                        <a:cubicBezTo>
                          <a:pt x="9553" y="21359"/>
                          <a:pt x="9553" y="21359"/>
                          <a:pt x="9553" y="21359"/>
                        </a:cubicBezTo>
                        <a:cubicBezTo>
                          <a:pt x="9969" y="20974"/>
                          <a:pt x="10384" y="20588"/>
                          <a:pt x="11631" y="20974"/>
                        </a:cubicBezTo>
                        <a:cubicBezTo>
                          <a:pt x="12462" y="20974"/>
                          <a:pt x="13293" y="20974"/>
                          <a:pt x="14539" y="20974"/>
                        </a:cubicBezTo>
                        <a:cubicBezTo>
                          <a:pt x="14539" y="20974"/>
                          <a:pt x="14539" y="20974"/>
                          <a:pt x="14539" y="20974"/>
                        </a:cubicBezTo>
                        <a:cubicBezTo>
                          <a:pt x="15785" y="20974"/>
                          <a:pt x="17031" y="20974"/>
                          <a:pt x="18277" y="20202"/>
                        </a:cubicBezTo>
                        <a:cubicBezTo>
                          <a:pt x="19524" y="19431"/>
                          <a:pt x="19939" y="18660"/>
                          <a:pt x="20770" y="17502"/>
                        </a:cubicBezTo>
                        <a:cubicBezTo>
                          <a:pt x="21185" y="17502"/>
                          <a:pt x="21185" y="17117"/>
                          <a:pt x="21600" y="16731"/>
                        </a:cubicBezTo>
                        <a:cubicBezTo>
                          <a:pt x="21600" y="16731"/>
                          <a:pt x="21600" y="16731"/>
                          <a:pt x="21600" y="16731"/>
                        </a:cubicBezTo>
                        <a:cubicBezTo>
                          <a:pt x="21185" y="16345"/>
                          <a:pt x="21185" y="15574"/>
                          <a:pt x="21185" y="15188"/>
                        </a:cubicBezTo>
                        <a:cubicBezTo>
                          <a:pt x="21185" y="15188"/>
                          <a:pt x="21185" y="15188"/>
                          <a:pt x="21185" y="15188"/>
                        </a:cubicBezTo>
                        <a:cubicBezTo>
                          <a:pt x="21185" y="14802"/>
                          <a:pt x="20770" y="14417"/>
                          <a:pt x="20770" y="14031"/>
                        </a:cubicBezTo>
                        <a:cubicBezTo>
                          <a:pt x="20770" y="14031"/>
                          <a:pt x="20770" y="13645"/>
                          <a:pt x="20770" y="13645"/>
                        </a:cubicBezTo>
                        <a:cubicBezTo>
                          <a:pt x="20770" y="13260"/>
                          <a:pt x="20770" y="12874"/>
                          <a:pt x="21185" y="12488"/>
                        </a:cubicBezTo>
                        <a:cubicBezTo>
                          <a:pt x="21185" y="12488"/>
                          <a:pt x="21185" y="12488"/>
                          <a:pt x="21185" y="12488"/>
                        </a:cubicBezTo>
                        <a:cubicBezTo>
                          <a:pt x="21185" y="12102"/>
                          <a:pt x="21185" y="11717"/>
                          <a:pt x="21185" y="11331"/>
                        </a:cubicBezTo>
                        <a:cubicBezTo>
                          <a:pt x="21185" y="10945"/>
                          <a:pt x="21185" y="10559"/>
                          <a:pt x="21185" y="10173"/>
                        </a:cubicBezTo>
                        <a:cubicBezTo>
                          <a:pt x="21185" y="9401"/>
                          <a:pt x="20354" y="8630"/>
                          <a:pt x="19524" y="8244"/>
                        </a:cubicBezTo>
                        <a:cubicBezTo>
                          <a:pt x="19108" y="7859"/>
                          <a:pt x="18693" y="7473"/>
                          <a:pt x="18277" y="7087"/>
                        </a:cubicBezTo>
                        <a:cubicBezTo>
                          <a:pt x="17862" y="7087"/>
                          <a:pt x="17447" y="6701"/>
                          <a:pt x="16616" y="6316"/>
                        </a:cubicBezTo>
                        <a:cubicBezTo>
                          <a:pt x="15370" y="5544"/>
                          <a:pt x="13708" y="4773"/>
                          <a:pt x="12877" y="3616"/>
                        </a:cubicBezTo>
                        <a:cubicBezTo>
                          <a:pt x="12877" y="3230"/>
                          <a:pt x="12462" y="3230"/>
                          <a:pt x="12462" y="3230"/>
                        </a:cubicBezTo>
                        <a:cubicBezTo>
                          <a:pt x="12462" y="3230"/>
                          <a:pt x="12462" y="3616"/>
                          <a:pt x="12047" y="3616"/>
                        </a:cubicBezTo>
                        <a:cubicBezTo>
                          <a:pt x="12047" y="4001"/>
                          <a:pt x="11631" y="4387"/>
                          <a:pt x="11216" y="4387"/>
                        </a:cubicBezTo>
                        <a:cubicBezTo>
                          <a:pt x="10800" y="4387"/>
                          <a:pt x="10800" y="4387"/>
                          <a:pt x="10800" y="4387"/>
                        </a:cubicBezTo>
                        <a:cubicBezTo>
                          <a:pt x="9969" y="4387"/>
                          <a:pt x="9969" y="4001"/>
                          <a:pt x="9553" y="3230"/>
                        </a:cubicBezTo>
                        <a:cubicBezTo>
                          <a:pt x="9138" y="2844"/>
                          <a:pt x="9138" y="2073"/>
                          <a:pt x="8307" y="1301"/>
                        </a:cubicBezTo>
                        <a:cubicBezTo>
                          <a:pt x="7061" y="144"/>
                          <a:pt x="6230" y="-241"/>
                          <a:pt x="4984" y="144"/>
                        </a:cubicBezTo>
                        <a:cubicBezTo>
                          <a:pt x="4984" y="144"/>
                          <a:pt x="4569" y="144"/>
                          <a:pt x="4569" y="144"/>
                        </a:cubicBezTo>
                        <a:cubicBezTo>
                          <a:pt x="4569" y="144"/>
                          <a:pt x="4153" y="144"/>
                          <a:pt x="4153" y="144"/>
                        </a:cubicBezTo>
                        <a:cubicBezTo>
                          <a:pt x="4153" y="144"/>
                          <a:pt x="3738" y="144"/>
                          <a:pt x="3738" y="144"/>
                        </a:cubicBezTo>
                        <a:cubicBezTo>
                          <a:pt x="3323" y="530"/>
                          <a:pt x="2907" y="916"/>
                          <a:pt x="2907" y="1301"/>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108" name="Shape">
                    <a:extLst>
                      <a:ext uri="{FF2B5EF4-FFF2-40B4-BE49-F238E27FC236}">
                        <a16:creationId xmlns:a16="http://schemas.microsoft.com/office/drawing/2014/main" id="{8712B7E3-A260-47DF-BDDB-C8239F63C750}"/>
                      </a:ext>
                    </a:extLst>
                  </p:cNvPr>
                  <p:cNvGrpSpPr/>
                  <p:nvPr/>
                </p:nvGrpSpPr>
                <p:grpSpPr>
                  <a:xfrm>
                    <a:off x="385124" y="594246"/>
                    <a:ext cx="9436" cy="8822"/>
                    <a:chOff x="0" y="0"/>
                    <a:chExt cx="9435" cy="8820"/>
                  </a:xfrm>
                </p:grpSpPr>
                <p:sp>
                  <p:nvSpPr>
                    <p:cNvPr id="1297" name="Line">
                      <a:extLst>
                        <a:ext uri="{FF2B5EF4-FFF2-40B4-BE49-F238E27FC236}">
                          <a16:creationId xmlns:a16="http://schemas.microsoft.com/office/drawing/2014/main" id="{516E1033-3398-475C-9403-EA3C5143D0B2}"/>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5400"/>
                            <a:pt x="0" y="162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98" name="Line">
                      <a:extLst>
                        <a:ext uri="{FF2B5EF4-FFF2-40B4-BE49-F238E27FC236}">
                          <a16:creationId xmlns:a16="http://schemas.microsoft.com/office/drawing/2014/main" id="{AEA544D0-77DB-4C91-8F57-BB06AC0DB44A}"/>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16200"/>
                            <a:pt x="0" y="54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09" name="Shape">
                    <a:extLst>
                      <a:ext uri="{FF2B5EF4-FFF2-40B4-BE49-F238E27FC236}">
                        <a16:creationId xmlns:a16="http://schemas.microsoft.com/office/drawing/2014/main" id="{2D3D97C5-AB93-42B3-BE5B-53F988C6B8B0}"/>
                      </a:ext>
                    </a:extLst>
                  </p:cNvPr>
                  <p:cNvGrpSpPr/>
                  <p:nvPr/>
                </p:nvGrpSpPr>
                <p:grpSpPr>
                  <a:xfrm>
                    <a:off x="384082" y="590179"/>
                    <a:ext cx="9436" cy="8822"/>
                    <a:chOff x="0" y="0"/>
                    <a:chExt cx="9435" cy="8820"/>
                  </a:xfrm>
                </p:grpSpPr>
                <p:sp>
                  <p:nvSpPr>
                    <p:cNvPr id="1295" name="Line">
                      <a:extLst>
                        <a:ext uri="{FF2B5EF4-FFF2-40B4-BE49-F238E27FC236}">
                          <a16:creationId xmlns:a16="http://schemas.microsoft.com/office/drawing/2014/main" id="{82732F09-3F12-4F8A-A6C9-78A0496EEB75}"/>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7200"/>
                            <a:pt x="21600" y="144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96" name="Line">
                      <a:extLst>
                        <a:ext uri="{FF2B5EF4-FFF2-40B4-BE49-F238E27FC236}">
                          <a16:creationId xmlns:a16="http://schemas.microsoft.com/office/drawing/2014/main" id="{1071F8DE-9C74-4E37-B6A7-BDB034AD127E}"/>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4400"/>
                            <a:pt x="0" y="72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10" name="Shape">
                    <a:extLst>
                      <a:ext uri="{FF2B5EF4-FFF2-40B4-BE49-F238E27FC236}">
                        <a16:creationId xmlns:a16="http://schemas.microsoft.com/office/drawing/2014/main" id="{5227CF8C-9BE4-4316-8D13-6BA723D32901}"/>
                      </a:ext>
                    </a:extLst>
                  </p:cNvPr>
                  <p:cNvGrpSpPr/>
                  <p:nvPr/>
                </p:nvGrpSpPr>
                <p:grpSpPr>
                  <a:xfrm>
                    <a:off x="358059" y="557398"/>
                    <a:ext cx="9435" cy="8822"/>
                    <a:chOff x="0" y="0"/>
                    <a:chExt cx="9434" cy="8820"/>
                  </a:xfrm>
                </p:grpSpPr>
                <p:sp>
                  <p:nvSpPr>
                    <p:cNvPr id="1293" name="Line">
                      <a:extLst>
                        <a:ext uri="{FF2B5EF4-FFF2-40B4-BE49-F238E27FC236}">
                          <a16:creationId xmlns:a16="http://schemas.microsoft.com/office/drawing/2014/main" id="{4E492D29-654C-4B04-92BE-64831142CA2F}"/>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600" y="21600"/>
                            <a:pt x="2160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94" name="Line">
                      <a:extLst>
                        <a:ext uri="{FF2B5EF4-FFF2-40B4-BE49-F238E27FC236}">
                          <a16:creationId xmlns:a16="http://schemas.microsoft.com/office/drawing/2014/main" id="{57AFF20C-C9EC-410E-96B9-2B8CC20C5E69}"/>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11" name="Shape">
                    <a:extLst>
                      <a:ext uri="{FF2B5EF4-FFF2-40B4-BE49-F238E27FC236}">
                        <a16:creationId xmlns:a16="http://schemas.microsoft.com/office/drawing/2014/main" id="{8A8685CF-561E-4F53-A573-ED7B25714006}"/>
                      </a:ext>
                    </a:extLst>
                  </p:cNvPr>
                  <p:cNvGrpSpPr/>
                  <p:nvPr/>
                </p:nvGrpSpPr>
                <p:grpSpPr>
                  <a:xfrm>
                    <a:off x="384082" y="585393"/>
                    <a:ext cx="9436" cy="8822"/>
                    <a:chOff x="0" y="0"/>
                    <a:chExt cx="9435" cy="8820"/>
                  </a:xfrm>
                </p:grpSpPr>
                <p:sp>
                  <p:nvSpPr>
                    <p:cNvPr id="1291" name="Line">
                      <a:extLst>
                        <a:ext uri="{FF2B5EF4-FFF2-40B4-BE49-F238E27FC236}">
                          <a16:creationId xmlns:a16="http://schemas.microsoft.com/office/drawing/2014/main" id="{EF679F44-84A8-4878-A809-9E6C1C04DC72}"/>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4400"/>
                            <a:pt x="0" y="720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92" name="Line">
                      <a:extLst>
                        <a:ext uri="{FF2B5EF4-FFF2-40B4-BE49-F238E27FC236}">
                          <a16:creationId xmlns:a16="http://schemas.microsoft.com/office/drawing/2014/main" id="{6F4E9CB9-7E8D-4439-BBEF-4D18D28924D0}"/>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0" y="7200"/>
                            <a:pt x="0" y="144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12" name="Shape">
                    <a:extLst>
                      <a:ext uri="{FF2B5EF4-FFF2-40B4-BE49-F238E27FC236}">
                        <a16:creationId xmlns:a16="http://schemas.microsoft.com/office/drawing/2014/main" id="{B9DD3E09-8E01-403B-8826-50EB45670C97}"/>
                      </a:ext>
                    </a:extLst>
                  </p:cNvPr>
                  <p:cNvGrpSpPr/>
                  <p:nvPr/>
                </p:nvGrpSpPr>
                <p:grpSpPr>
                  <a:xfrm>
                    <a:off x="364856" y="561944"/>
                    <a:ext cx="10414" cy="8821"/>
                    <a:chOff x="-1" y="0"/>
                    <a:chExt cx="10412" cy="8820"/>
                  </a:xfrm>
                </p:grpSpPr>
                <p:sp>
                  <p:nvSpPr>
                    <p:cNvPr id="1289" name="Line">
                      <a:extLst>
                        <a:ext uri="{FF2B5EF4-FFF2-40B4-BE49-F238E27FC236}">
                          <a16:creationId xmlns:a16="http://schemas.microsoft.com/office/drawing/2014/main" id="{6CB9EC78-A09B-44A6-8B81-057295D67B34}"/>
                        </a:ext>
                      </a:extLst>
                    </p:cNvPr>
                    <p:cNvSpPr/>
                    <p:nvPr/>
                  </p:nvSpPr>
                  <p:spPr>
                    <a:xfrm>
                      <a:off x="-1" y="0"/>
                      <a:ext cx="10412"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00" y="15428"/>
                            <a:pt x="4800" y="9257"/>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90" name="Line">
                      <a:extLst>
                        <a:ext uri="{FF2B5EF4-FFF2-40B4-BE49-F238E27FC236}">
                          <a16:creationId xmlns:a16="http://schemas.microsoft.com/office/drawing/2014/main" id="{A22FB6E5-B430-461C-9916-F1B8B30570E7}"/>
                        </a:ext>
                      </a:extLst>
                    </p:cNvPr>
                    <p:cNvSpPr/>
                    <p:nvPr/>
                  </p:nvSpPr>
                  <p:spPr>
                    <a:xfrm>
                      <a:off x="-1" y="0"/>
                      <a:ext cx="10412"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800" y="9257"/>
                            <a:pt x="14400" y="15428"/>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113" name="Shape">
                    <a:extLst>
                      <a:ext uri="{FF2B5EF4-FFF2-40B4-BE49-F238E27FC236}">
                        <a16:creationId xmlns:a16="http://schemas.microsoft.com/office/drawing/2014/main" id="{DCF7CC7A-C5AD-4F2A-B77C-CC3AE6066C02}"/>
                      </a:ext>
                    </a:extLst>
                  </p:cNvPr>
                  <p:cNvSpPr/>
                  <p:nvPr/>
                </p:nvSpPr>
                <p:spPr>
                  <a:xfrm>
                    <a:off x="173808" y="89166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0801"/>
                          <a:pt x="0" y="10801"/>
                          <a:pt x="0" y="21600"/>
                        </a:cubicBezTo>
                        <a:cubicBezTo>
                          <a:pt x="0" y="21600"/>
                          <a:pt x="21600" y="21600"/>
                          <a:pt x="21600" y="10801"/>
                        </a:cubicBezTo>
                        <a:cubicBezTo>
                          <a:pt x="21600" y="10801"/>
                          <a:pt x="0" y="10801"/>
                          <a:pt x="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114" name="Shape">
                    <a:extLst>
                      <a:ext uri="{FF2B5EF4-FFF2-40B4-BE49-F238E27FC236}">
                        <a16:creationId xmlns:a16="http://schemas.microsoft.com/office/drawing/2014/main" id="{DAD3582D-24EC-4457-8286-ECA7FF17CB13}"/>
                      </a:ext>
                    </a:extLst>
                  </p:cNvPr>
                  <p:cNvSpPr/>
                  <p:nvPr/>
                </p:nvSpPr>
                <p:spPr>
                  <a:xfrm>
                    <a:off x="237827" y="723691"/>
                    <a:ext cx="9435" cy="8821"/>
                  </a:xfrm>
                  <a:custGeom>
                    <a:avLst/>
                    <a:gdLst/>
                    <a:ahLst/>
                    <a:cxnLst>
                      <a:cxn ang="0">
                        <a:pos x="wd2" y="hd2"/>
                      </a:cxn>
                      <a:cxn ang="5400000">
                        <a:pos x="wd2" y="hd2"/>
                      </a:cxn>
                      <a:cxn ang="10800000">
                        <a:pos x="wd2" y="hd2"/>
                      </a:cxn>
                      <a:cxn ang="16200000">
                        <a:pos x="wd2" y="hd2"/>
                      </a:cxn>
                    </a:cxnLst>
                    <a:rect l="0" t="0" r="r" b="b"/>
                    <a:pathLst>
                      <a:path w="21600" h="21600" extrusionOk="0">
                        <a:moveTo>
                          <a:pt x="6171" y="17999"/>
                        </a:moveTo>
                        <a:cubicBezTo>
                          <a:pt x="9257" y="21600"/>
                          <a:pt x="9257" y="21600"/>
                          <a:pt x="9257" y="21600"/>
                        </a:cubicBezTo>
                        <a:cubicBezTo>
                          <a:pt x="12342" y="21600"/>
                          <a:pt x="18514" y="17999"/>
                          <a:pt x="21600" y="10800"/>
                        </a:cubicBezTo>
                        <a:cubicBezTo>
                          <a:pt x="21600" y="7200"/>
                          <a:pt x="21600" y="7200"/>
                          <a:pt x="18514" y="3599"/>
                        </a:cubicBezTo>
                        <a:cubicBezTo>
                          <a:pt x="15428" y="0"/>
                          <a:pt x="15428" y="0"/>
                          <a:pt x="15428" y="0"/>
                        </a:cubicBezTo>
                        <a:cubicBezTo>
                          <a:pt x="12342" y="0"/>
                          <a:pt x="12342" y="3599"/>
                          <a:pt x="9257" y="3599"/>
                        </a:cubicBezTo>
                        <a:cubicBezTo>
                          <a:pt x="6171" y="7200"/>
                          <a:pt x="6171" y="10800"/>
                          <a:pt x="0" y="10800"/>
                        </a:cubicBezTo>
                        <a:cubicBezTo>
                          <a:pt x="3085" y="14400"/>
                          <a:pt x="6171" y="17999"/>
                          <a:pt x="6171" y="17999"/>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115" name="Shape">
                    <a:extLst>
                      <a:ext uri="{FF2B5EF4-FFF2-40B4-BE49-F238E27FC236}">
                        <a16:creationId xmlns:a16="http://schemas.microsoft.com/office/drawing/2014/main" id="{52D037A6-73B9-4678-804A-D4224545EF21}"/>
                      </a:ext>
                    </a:extLst>
                  </p:cNvPr>
                  <p:cNvSpPr/>
                  <p:nvPr/>
                </p:nvSpPr>
                <p:spPr>
                  <a:xfrm>
                    <a:off x="176442" y="906357"/>
                    <a:ext cx="44761" cy="26800"/>
                  </a:xfrm>
                  <a:custGeom>
                    <a:avLst/>
                    <a:gdLst/>
                    <a:ahLst/>
                    <a:cxnLst>
                      <a:cxn ang="0">
                        <a:pos x="wd2" y="hd2"/>
                      </a:cxn>
                      <a:cxn ang="5400000">
                        <a:pos x="wd2" y="hd2"/>
                      </a:cxn>
                      <a:cxn ang="10800000">
                        <a:pos x="wd2" y="hd2"/>
                      </a:cxn>
                      <a:cxn ang="16200000">
                        <a:pos x="wd2" y="hd2"/>
                      </a:cxn>
                    </a:cxnLst>
                    <a:rect l="0" t="0" r="r" b="b"/>
                    <a:pathLst>
                      <a:path w="21600" h="21600" extrusionOk="0">
                        <a:moveTo>
                          <a:pt x="12343" y="20700"/>
                        </a:moveTo>
                        <a:cubicBezTo>
                          <a:pt x="12961" y="21600"/>
                          <a:pt x="12961" y="21600"/>
                          <a:pt x="13578" y="21600"/>
                        </a:cubicBezTo>
                        <a:cubicBezTo>
                          <a:pt x="14812" y="19800"/>
                          <a:pt x="16663" y="18900"/>
                          <a:pt x="18515" y="18900"/>
                        </a:cubicBezTo>
                        <a:cubicBezTo>
                          <a:pt x="19749" y="18900"/>
                          <a:pt x="20983" y="18900"/>
                          <a:pt x="21600" y="18000"/>
                        </a:cubicBezTo>
                        <a:cubicBezTo>
                          <a:pt x="20983" y="18000"/>
                          <a:pt x="19749" y="18000"/>
                          <a:pt x="18515" y="18000"/>
                        </a:cubicBezTo>
                        <a:cubicBezTo>
                          <a:pt x="14812" y="17100"/>
                          <a:pt x="9874" y="11700"/>
                          <a:pt x="5554" y="6299"/>
                        </a:cubicBezTo>
                        <a:cubicBezTo>
                          <a:pt x="4937" y="5400"/>
                          <a:pt x="4319" y="4500"/>
                          <a:pt x="3702" y="3600"/>
                        </a:cubicBezTo>
                        <a:cubicBezTo>
                          <a:pt x="2468" y="2700"/>
                          <a:pt x="2468" y="900"/>
                          <a:pt x="1851" y="0"/>
                        </a:cubicBezTo>
                        <a:cubicBezTo>
                          <a:pt x="1851" y="0"/>
                          <a:pt x="1851" y="0"/>
                          <a:pt x="1851" y="0"/>
                        </a:cubicBezTo>
                        <a:cubicBezTo>
                          <a:pt x="1851" y="0"/>
                          <a:pt x="1851" y="0"/>
                          <a:pt x="1234" y="0"/>
                        </a:cubicBezTo>
                        <a:cubicBezTo>
                          <a:pt x="1234" y="0"/>
                          <a:pt x="617" y="0"/>
                          <a:pt x="617" y="0"/>
                        </a:cubicBezTo>
                        <a:cubicBezTo>
                          <a:pt x="617" y="0"/>
                          <a:pt x="617" y="900"/>
                          <a:pt x="617" y="900"/>
                        </a:cubicBezTo>
                        <a:cubicBezTo>
                          <a:pt x="617" y="1800"/>
                          <a:pt x="617" y="1800"/>
                          <a:pt x="617" y="2700"/>
                        </a:cubicBezTo>
                        <a:cubicBezTo>
                          <a:pt x="617" y="2700"/>
                          <a:pt x="617" y="3600"/>
                          <a:pt x="617" y="3600"/>
                        </a:cubicBezTo>
                        <a:cubicBezTo>
                          <a:pt x="617" y="4500"/>
                          <a:pt x="0" y="5400"/>
                          <a:pt x="0" y="5400"/>
                        </a:cubicBezTo>
                        <a:cubicBezTo>
                          <a:pt x="0" y="6299"/>
                          <a:pt x="0" y="7200"/>
                          <a:pt x="0" y="8100"/>
                        </a:cubicBezTo>
                        <a:cubicBezTo>
                          <a:pt x="0" y="8100"/>
                          <a:pt x="0" y="8999"/>
                          <a:pt x="0" y="8999"/>
                        </a:cubicBezTo>
                        <a:cubicBezTo>
                          <a:pt x="0" y="9899"/>
                          <a:pt x="0" y="9899"/>
                          <a:pt x="0" y="9899"/>
                        </a:cubicBezTo>
                        <a:cubicBezTo>
                          <a:pt x="0" y="10800"/>
                          <a:pt x="0" y="11700"/>
                          <a:pt x="0" y="11700"/>
                        </a:cubicBezTo>
                        <a:cubicBezTo>
                          <a:pt x="0" y="12600"/>
                          <a:pt x="0" y="12600"/>
                          <a:pt x="0" y="13500"/>
                        </a:cubicBezTo>
                        <a:cubicBezTo>
                          <a:pt x="0" y="13500"/>
                          <a:pt x="0" y="14401"/>
                          <a:pt x="0" y="14401"/>
                        </a:cubicBezTo>
                        <a:cubicBezTo>
                          <a:pt x="0" y="14401"/>
                          <a:pt x="0" y="15301"/>
                          <a:pt x="0" y="15301"/>
                        </a:cubicBezTo>
                        <a:cubicBezTo>
                          <a:pt x="0" y="15301"/>
                          <a:pt x="0" y="16200"/>
                          <a:pt x="0" y="16200"/>
                        </a:cubicBezTo>
                        <a:cubicBezTo>
                          <a:pt x="0" y="17100"/>
                          <a:pt x="0" y="17100"/>
                          <a:pt x="0" y="17100"/>
                        </a:cubicBezTo>
                        <a:cubicBezTo>
                          <a:pt x="0" y="18000"/>
                          <a:pt x="617" y="18000"/>
                          <a:pt x="617" y="18000"/>
                        </a:cubicBezTo>
                        <a:cubicBezTo>
                          <a:pt x="617" y="18000"/>
                          <a:pt x="617" y="18900"/>
                          <a:pt x="617" y="18900"/>
                        </a:cubicBezTo>
                        <a:cubicBezTo>
                          <a:pt x="617" y="18900"/>
                          <a:pt x="617" y="19800"/>
                          <a:pt x="617" y="19800"/>
                        </a:cubicBezTo>
                        <a:cubicBezTo>
                          <a:pt x="617" y="19800"/>
                          <a:pt x="617" y="19800"/>
                          <a:pt x="617" y="19800"/>
                        </a:cubicBezTo>
                        <a:cubicBezTo>
                          <a:pt x="617" y="19800"/>
                          <a:pt x="1234" y="19800"/>
                          <a:pt x="1851" y="19800"/>
                        </a:cubicBezTo>
                        <a:cubicBezTo>
                          <a:pt x="3085" y="19800"/>
                          <a:pt x="4319" y="19800"/>
                          <a:pt x="6171" y="19800"/>
                        </a:cubicBezTo>
                        <a:cubicBezTo>
                          <a:pt x="6788" y="19800"/>
                          <a:pt x="7405" y="19800"/>
                          <a:pt x="8022" y="19800"/>
                        </a:cubicBezTo>
                        <a:cubicBezTo>
                          <a:pt x="8022" y="19800"/>
                          <a:pt x="8639" y="19800"/>
                          <a:pt x="8639" y="19800"/>
                        </a:cubicBezTo>
                        <a:cubicBezTo>
                          <a:pt x="8639" y="19800"/>
                          <a:pt x="9257" y="19800"/>
                          <a:pt x="9874" y="19800"/>
                        </a:cubicBezTo>
                        <a:cubicBezTo>
                          <a:pt x="9874" y="19800"/>
                          <a:pt x="9874" y="19800"/>
                          <a:pt x="9874" y="19800"/>
                        </a:cubicBezTo>
                        <a:cubicBezTo>
                          <a:pt x="10491" y="19800"/>
                          <a:pt x="10491" y="19800"/>
                          <a:pt x="11109" y="19800"/>
                        </a:cubicBezTo>
                        <a:cubicBezTo>
                          <a:pt x="11109" y="20700"/>
                          <a:pt x="11109" y="20700"/>
                          <a:pt x="11109" y="20700"/>
                        </a:cubicBezTo>
                        <a:cubicBezTo>
                          <a:pt x="11726" y="20700"/>
                          <a:pt x="11726" y="20700"/>
                          <a:pt x="11726" y="20700"/>
                        </a:cubicBezTo>
                        <a:cubicBezTo>
                          <a:pt x="11726" y="20700"/>
                          <a:pt x="12343" y="20700"/>
                          <a:pt x="12343" y="207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116" name="Shape">
                    <a:extLst>
                      <a:ext uri="{FF2B5EF4-FFF2-40B4-BE49-F238E27FC236}">
                        <a16:creationId xmlns:a16="http://schemas.microsoft.com/office/drawing/2014/main" id="{65EA32BA-FE5D-461C-8E44-17BF5DCCFC25}"/>
                      </a:ext>
                    </a:extLst>
                  </p:cNvPr>
                  <p:cNvSpPr/>
                  <p:nvPr/>
                </p:nvSpPr>
                <p:spPr>
                  <a:xfrm>
                    <a:off x="109299" y="440258"/>
                    <a:ext cx="278968" cy="443111"/>
                  </a:xfrm>
                  <a:custGeom>
                    <a:avLst/>
                    <a:gdLst/>
                    <a:ahLst/>
                    <a:cxnLst>
                      <a:cxn ang="0">
                        <a:pos x="wd2" y="hd2"/>
                      </a:cxn>
                      <a:cxn ang="5400000">
                        <a:pos x="wd2" y="hd2"/>
                      </a:cxn>
                      <a:cxn ang="10800000">
                        <a:pos x="wd2" y="hd2"/>
                      </a:cxn>
                      <a:cxn ang="16200000">
                        <a:pos x="wd2" y="hd2"/>
                      </a:cxn>
                    </a:cxnLst>
                    <a:rect l="0" t="0" r="r" b="b"/>
                    <a:pathLst>
                      <a:path w="21576" h="21600" extrusionOk="0">
                        <a:moveTo>
                          <a:pt x="17121" y="5467"/>
                        </a:moveTo>
                        <a:cubicBezTo>
                          <a:pt x="17315" y="5305"/>
                          <a:pt x="17315" y="5305"/>
                          <a:pt x="17315" y="5305"/>
                        </a:cubicBezTo>
                        <a:cubicBezTo>
                          <a:pt x="17411" y="5305"/>
                          <a:pt x="17411" y="5251"/>
                          <a:pt x="17411" y="5251"/>
                        </a:cubicBezTo>
                        <a:cubicBezTo>
                          <a:pt x="17508" y="5251"/>
                          <a:pt x="17508" y="5251"/>
                          <a:pt x="17508" y="5251"/>
                        </a:cubicBezTo>
                        <a:cubicBezTo>
                          <a:pt x="17508" y="5251"/>
                          <a:pt x="17508" y="5251"/>
                          <a:pt x="17508" y="5251"/>
                        </a:cubicBezTo>
                        <a:cubicBezTo>
                          <a:pt x="17508" y="5196"/>
                          <a:pt x="17605" y="5196"/>
                          <a:pt x="17605" y="5142"/>
                        </a:cubicBezTo>
                        <a:cubicBezTo>
                          <a:pt x="17896" y="4980"/>
                          <a:pt x="18186" y="4818"/>
                          <a:pt x="18380" y="4655"/>
                        </a:cubicBezTo>
                        <a:cubicBezTo>
                          <a:pt x="18768" y="4276"/>
                          <a:pt x="19542" y="3843"/>
                          <a:pt x="20124" y="3627"/>
                        </a:cubicBezTo>
                        <a:cubicBezTo>
                          <a:pt x="20124" y="3572"/>
                          <a:pt x="20220" y="3518"/>
                          <a:pt x="20317" y="3518"/>
                        </a:cubicBezTo>
                        <a:cubicBezTo>
                          <a:pt x="20511" y="3464"/>
                          <a:pt x="20705" y="3410"/>
                          <a:pt x="20898" y="3356"/>
                        </a:cubicBezTo>
                        <a:cubicBezTo>
                          <a:pt x="21092" y="3302"/>
                          <a:pt x="21480" y="3193"/>
                          <a:pt x="21576" y="3139"/>
                        </a:cubicBezTo>
                        <a:cubicBezTo>
                          <a:pt x="21576" y="3085"/>
                          <a:pt x="21576" y="2490"/>
                          <a:pt x="21383" y="2381"/>
                        </a:cubicBezTo>
                        <a:cubicBezTo>
                          <a:pt x="21383" y="2381"/>
                          <a:pt x="21286" y="2327"/>
                          <a:pt x="21092" y="2327"/>
                        </a:cubicBezTo>
                        <a:cubicBezTo>
                          <a:pt x="21092" y="2327"/>
                          <a:pt x="21092" y="2327"/>
                          <a:pt x="20995" y="2327"/>
                        </a:cubicBezTo>
                        <a:cubicBezTo>
                          <a:pt x="20995" y="2327"/>
                          <a:pt x="20995" y="2327"/>
                          <a:pt x="20995" y="2327"/>
                        </a:cubicBezTo>
                        <a:cubicBezTo>
                          <a:pt x="20995" y="2381"/>
                          <a:pt x="20995" y="2381"/>
                          <a:pt x="20995" y="2381"/>
                        </a:cubicBezTo>
                        <a:cubicBezTo>
                          <a:pt x="20995" y="2381"/>
                          <a:pt x="20995" y="2381"/>
                          <a:pt x="20995" y="2436"/>
                        </a:cubicBezTo>
                        <a:cubicBezTo>
                          <a:pt x="20995" y="2436"/>
                          <a:pt x="20995" y="2490"/>
                          <a:pt x="20995" y="2490"/>
                        </a:cubicBezTo>
                        <a:cubicBezTo>
                          <a:pt x="20995" y="2490"/>
                          <a:pt x="20995" y="2544"/>
                          <a:pt x="20995" y="2544"/>
                        </a:cubicBezTo>
                        <a:cubicBezTo>
                          <a:pt x="20995" y="2544"/>
                          <a:pt x="20995" y="2598"/>
                          <a:pt x="20995" y="2598"/>
                        </a:cubicBezTo>
                        <a:cubicBezTo>
                          <a:pt x="20995" y="2652"/>
                          <a:pt x="20995" y="2652"/>
                          <a:pt x="20995" y="2652"/>
                        </a:cubicBezTo>
                        <a:cubicBezTo>
                          <a:pt x="20995" y="2706"/>
                          <a:pt x="20898" y="2706"/>
                          <a:pt x="20898" y="2760"/>
                        </a:cubicBezTo>
                        <a:cubicBezTo>
                          <a:pt x="20898" y="2760"/>
                          <a:pt x="20898" y="2760"/>
                          <a:pt x="20898" y="2815"/>
                        </a:cubicBezTo>
                        <a:cubicBezTo>
                          <a:pt x="20898" y="2815"/>
                          <a:pt x="20898" y="2815"/>
                          <a:pt x="20898" y="2869"/>
                        </a:cubicBezTo>
                        <a:cubicBezTo>
                          <a:pt x="20898" y="2869"/>
                          <a:pt x="20898" y="2923"/>
                          <a:pt x="20802" y="2923"/>
                        </a:cubicBezTo>
                        <a:cubicBezTo>
                          <a:pt x="20802" y="2923"/>
                          <a:pt x="20802" y="2977"/>
                          <a:pt x="20802" y="2977"/>
                        </a:cubicBezTo>
                        <a:cubicBezTo>
                          <a:pt x="20802" y="3031"/>
                          <a:pt x="20802" y="3031"/>
                          <a:pt x="20802" y="3031"/>
                        </a:cubicBezTo>
                        <a:cubicBezTo>
                          <a:pt x="20705" y="3085"/>
                          <a:pt x="20705" y="3085"/>
                          <a:pt x="20705" y="3085"/>
                        </a:cubicBezTo>
                        <a:cubicBezTo>
                          <a:pt x="20705" y="3139"/>
                          <a:pt x="20705" y="3139"/>
                          <a:pt x="20705" y="3139"/>
                        </a:cubicBezTo>
                        <a:cubicBezTo>
                          <a:pt x="20608" y="3139"/>
                          <a:pt x="20608" y="3193"/>
                          <a:pt x="20608" y="3193"/>
                        </a:cubicBezTo>
                        <a:cubicBezTo>
                          <a:pt x="20608" y="3193"/>
                          <a:pt x="20608" y="3193"/>
                          <a:pt x="20608" y="3193"/>
                        </a:cubicBezTo>
                        <a:cubicBezTo>
                          <a:pt x="20511" y="3302"/>
                          <a:pt x="20414" y="3302"/>
                          <a:pt x="20220" y="3302"/>
                        </a:cubicBezTo>
                        <a:cubicBezTo>
                          <a:pt x="20220" y="3302"/>
                          <a:pt x="20220" y="3302"/>
                          <a:pt x="20220" y="3302"/>
                        </a:cubicBezTo>
                        <a:cubicBezTo>
                          <a:pt x="20220" y="3302"/>
                          <a:pt x="20220" y="3302"/>
                          <a:pt x="20220" y="3302"/>
                        </a:cubicBezTo>
                        <a:cubicBezTo>
                          <a:pt x="20220" y="3302"/>
                          <a:pt x="20220" y="3302"/>
                          <a:pt x="20220" y="3302"/>
                        </a:cubicBezTo>
                        <a:cubicBezTo>
                          <a:pt x="20124" y="3302"/>
                          <a:pt x="20027" y="3356"/>
                          <a:pt x="19930" y="3410"/>
                        </a:cubicBezTo>
                        <a:cubicBezTo>
                          <a:pt x="19736" y="3518"/>
                          <a:pt x="19542" y="3572"/>
                          <a:pt x="19349" y="3572"/>
                        </a:cubicBezTo>
                        <a:cubicBezTo>
                          <a:pt x="19349" y="3572"/>
                          <a:pt x="19349" y="3572"/>
                          <a:pt x="19349" y="3572"/>
                        </a:cubicBezTo>
                        <a:cubicBezTo>
                          <a:pt x="19252" y="3572"/>
                          <a:pt x="19155" y="3572"/>
                          <a:pt x="19155" y="3572"/>
                        </a:cubicBezTo>
                        <a:cubicBezTo>
                          <a:pt x="18961" y="3627"/>
                          <a:pt x="18768" y="3681"/>
                          <a:pt x="18671" y="3681"/>
                        </a:cubicBezTo>
                        <a:cubicBezTo>
                          <a:pt x="18574" y="3681"/>
                          <a:pt x="18477" y="3681"/>
                          <a:pt x="18477" y="3681"/>
                        </a:cubicBezTo>
                        <a:cubicBezTo>
                          <a:pt x="18380" y="3681"/>
                          <a:pt x="18380" y="3681"/>
                          <a:pt x="18380" y="3627"/>
                        </a:cubicBezTo>
                        <a:cubicBezTo>
                          <a:pt x="18283" y="3627"/>
                          <a:pt x="18090" y="3627"/>
                          <a:pt x="17896" y="3627"/>
                        </a:cubicBezTo>
                        <a:cubicBezTo>
                          <a:pt x="17605" y="3627"/>
                          <a:pt x="17411" y="3627"/>
                          <a:pt x="17315" y="3572"/>
                        </a:cubicBezTo>
                        <a:cubicBezTo>
                          <a:pt x="17315" y="3572"/>
                          <a:pt x="17218" y="3572"/>
                          <a:pt x="17218" y="3572"/>
                        </a:cubicBezTo>
                        <a:cubicBezTo>
                          <a:pt x="17121" y="3572"/>
                          <a:pt x="16927" y="3572"/>
                          <a:pt x="16830" y="3572"/>
                        </a:cubicBezTo>
                        <a:cubicBezTo>
                          <a:pt x="16637" y="3518"/>
                          <a:pt x="16346" y="3518"/>
                          <a:pt x="16249" y="3464"/>
                        </a:cubicBezTo>
                        <a:cubicBezTo>
                          <a:pt x="16249" y="3464"/>
                          <a:pt x="16152" y="3410"/>
                          <a:pt x="16152" y="3356"/>
                        </a:cubicBezTo>
                        <a:cubicBezTo>
                          <a:pt x="16152" y="3248"/>
                          <a:pt x="16346" y="3248"/>
                          <a:pt x="16346" y="3193"/>
                        </a:cubicBezTo>
                        <a:cubicBezTo>
                          <a:pt x="16443" y="3139"/>
                          <a:pt x="16540" y="3139"/>
                          <a:pt x="16540" y="2977"/>
                        </a:cubicBezTo>
                        <a:cubicBezTo>
                          <a:pt x="16540" y="2760"/>
                          <a:pt x="16927" y="2544"/>
                          <a:pt x="17121" y="2381"/>
                        </a:cubicBezTo>
                        <a:cubicBezTo>
                          <a:pt x="17218" y="2273"/>
                          <a:pt x="17315" y="2219"/>
                          <a:pt x="17411" y="2165"/>
                        </a:cubicBezTo>
                        <a:cubicBezTo>
                          <a:pt x="17315" y="2111"/>
                          <a:pt x="16830" y="2057"/>
                          <a:pt x="16540" y="2003"/>
                        </a:cubicBezTo>
                        <a:cubicBezTo>
                          <a:pt x="15959" y="1840"/>
                          <a:pt x="15571" y="1732"/>
                          <a:pt x="15377" y="1624"/>
                        </a:cubicBezTo>
                        <a:cubicBezTo>
                          <a:pt x="15377" y="1569"/>
                          <a:pt x="15281" y="1515"/>
                          <a:pt x="15184" y="1515"/>
                        </a:cubicBezTo>
                        <a:cubicBezTo>
                          <a:pt x="14990" y="1407"/>
                          <a:pt x="14699" y="1353"/>
                          <a:pt x="14312" y="1353"/>
                        </a:cubicBezTo>
                        <a:cubicBezTo>
                          <a:pt x="14021" y="1299"/>
                          <a:pt x="13828" y="1245"/>
                          <a:pt x="13634" y="1190"/>
                        </a:cubicBezTo>
                        <a:cubicBezTo>
                          <a:pt x="13537" y="1136"/>
                          <a:pt x="13537" y="1136"/>
                          <a:pt x="13440" y="1082"/>
                        </a:cubicBezTo>
                        <a:cubicBezTo>
                          <a:pt x="13343" y="1028"/>
                          <a:pt x="13246" y="974"/>
                          <a:pt x="13053" y="920"/>
                        </a:cubicBezTo>
                        <a:cubicBezTo>
                          <a:pt x="12956" y="866"/>
                          <a:pt x="12859" y="866"/>
                          <a:pt x="12859" y="812"/>
                        </a:cubicBezTo>
                        <a:cubicBezTo>
                          <a:pt x="12762" y="812"/>
                          <a:pt x="12762" y="812"/>
                          <a:pt x="12762" y="757"/>
                        </a:cubicBezTo>
                        <a:cubicBezTo>
                          <a:pt x="12665" y="757"/>
                          <a:pt x="12665" y="757"/>
                          <a:pt x="12568" y="703"/>
                        </a:cubicBezTo>
                        <a:cubicBezTo>
                          <a:pt x="12568" y="703"/>
                          <a:pt x="12568" y="703"/>
                          <a:pt x="12472" y="649"/>
                        </a:cubicBezTo>
                        <a:cubicBezTo>
                          <a:pt x="12472" y="649"/>
                          <a:pt x="12472" y="649"/>
                          <a:pt x="12375" y="595"/>
                        </a:cubicBezTo>
                        <a:cubicBezTo>
                          <a:pt x="12375" y="595"/>
                          <a:pt x="12278" y="595"/>
                          <a:pt x="12278" y="541"/>
                        </a:cubicBezTo>
                        <a:cubicBezTo>
                          <a:pt x="12278" y="541"/>
                          <a:pt x="12181" y="487"/>
                          <a:pt x="12181" y="487"/>
                        </a:cubicBezTo>
                        <a:cubicBezTo>
                          <a:pt x="12181" y="487"/>
                          <a:pt x="12084" y="433"/>
                          <a:pt x="12084" y="433"/>
                        </a:cubicBezTo>
                        <a:cubicBezTo>
                          <a:pt x="11987" y="378"/>
                          <a:pt x="11987" y="378"/>
                          <a:pt x="11987" y="378"/>
                        </a:cubicBezTo>
                        <a:cubicBezTo>
                          <a:pt x="11890" y="324"/>
                          <a:pt x="11890" y="324"/>
                          <a:pt x="11890" y="324"/>
                        </a:cubicBezTo>
                        <a:cubicBezTo>
                          <a:pt x="11794" y="270"/>
                          <a:pt x="11794" y="270"/>
                          <a:pt x="11794" y="216"/>
                        </a:cubicBezTo>
                        <a:cubicBezTo>
                          <a:pt x="11697" y="216"/>
                          <a:pt x="11697" y="216"/>
                          <a:pt x="11697" y="162"/>
                        </a:cubicBezTo>
                        <a:cubicBezTo>
                          <a:pt x="11697" y="162"/>
                          <a:pt x="11600" y="162"/>
                          <a:pt x="11600" y="108"/>
                        </a:cubicBezTo>
                        <a:cubicBezTo>
                          <a:pt x="11600" y="108"/>
                          <a:pt x="11600" y="108"/>
                          <a:pt x="11503" y="54"/>
                        </a:cubicBezTo>
                        <a:cubicBezTo>
                          <a:pt x="11503" y="54"/>
                          <a:pt x="11503" y="54"/>
                          <a:pt x="11503" y="54"/>
                        </a:cubicBezTo>
                        <a:cubicBezTo>
                          <a:pt x="11503" y="54"/>
                          <a:pt x="11503" y="54"/>
                          <a:pt x="11406" y="54"/>
                        </a:cubicBezTo>
                        <a:cubicBezTo>
                          <a:pt x="11212" y="0"/>
                          <a:pt x="11019" y="0"/>
                          <a:pt x="10825" y="0"/>
                        </a:cubicBezTo>
                        <a:cubicBezTo>
                          <a:pt x="10727" y="0"/>
                          <a:pt x="10727" y="0"/>
                          <a:pt x="10630" y="0"/>
                        </a:cubicBezTo>
                        <a:cubicBezTo>
                          <a:pt x="10630" y="0"/>
                          <a:pt x="10630" y="0"/>
                          <a:pt x="10630" y="0"/>
                        </a:cubicBezTo>
                        <a:cubicBezTo>
                          <a:pt x="10630" y="54"/>
                          <a:pt x="10630" y="54"/>
                          <a:pt x="10630" y="108"/>
                        </a:cubicBezTo>
                        <a:cubicBezTo>
                          <a:pt x="10533" y="108"/>
                          <a:pt x="10533" y="162"/>
                          <a:pt x="10533" y="162"/>
                        </a:cubicBezTo>
                        <a:cubicBezTo>
                          <a:pt x="10436" y="324"/>
                          <a:pt x="10243" y="487"/>
                          <a:pt x="10049" y="487"/>
                        </a:cubicBezTo>
                        <a:cubicBezTo>
                          <a:pt x="9952" y="487"/>
                          <a:pt x="9855" y="433"/>
                          <a:pt x="9758" y="324"/>
                        </a:cubicBezTo>
                        <a:cubicBezTo>
                          <a:pt x="9565" y="216"/>
                          <a:pt x="9274" y="162"/>
                          <a:pt x="8790" y="108"/>
                        </a:cubicBezTo>
                        <a:cubicBezTo>
                          <a:pt x="8596" y="108"/>
                          <a:pt x="8596" y="108"/>
                          <a:pt x="8596" y="108"/>
                        </a:cubicBezTo>
                        <a:cubicBezTo>
                          <a:pt x="8402" y="108"/>
                          <a:pt x="8306" y="54"/>
                          <a:pt x="8209" y="0"/>
                        </a:cubicBezTo>
                        <a:cubicBezTo>
                          <a:pt x="8112" y="0"/>
                          <a:pt x="8112" y="0"/>
                          <a:pt x="8112" y="0"/>
                        </a:cubicBezTo>
                        <a:cubicBezTo>
                          <a:pt x="8112" y="0"/>
                          <a:pt x="8015" y="0"/>
                          <a:pt x="7821" y="108"/>
                        </a:cubicBezTo>
                        <a:cubicBezTo>
                          <a:pt x="7724" y="162"/>
                          <a:pt x="7724" y="162"/>
                          <a:pt x="7628" y="216"/>
                        </a:cubicBezTo>
                        <a:cubicBezTo>
                          <a:pt x="7628" y="216"/>
                          <a:pt x="7531" y="270"/>
                          <a:pt x="7434" y="270"/>
                        </a:cubicBezTo>
                        <a:cubicBezTo>
                          <a:pt x="7434" y="270"/>
                          <a:pt x="7434" y="270"/>
                          <a:pt x="7434" y="270"/>
                        </a:cubicBezTo>
                        <a:cubicBezTo>
                          <a:pt x="7337" y="378"/>
                          <a:pt x="7143" y="433"/>
                          <a:pt x="7046" y="487"/>
                        </a:cubicBezTo>
                        <a:cubicBezTo>
                          <a:pt x="7046" y="487"/>
                          <a:pt x="7046" y="487"/>
                          <a:pt x="7046" y="487"/>
                        </a:cubicBezTo>
                        <a:cubicBezTo>
                          <a:pt x="7046" y="487"/>
                          <a:pt x="7046" y="487"/>
                          <a:pt x="7046" y="541"/>
                        </a:cubicBezTo>
                        <a:cubicBezTo>
                          <a:pt x="7046" y="541"/>
                          <a:pt x="7046" y="541"/>
                          <a:pt x="7046" y="595"/>
                        </a:cubicBezTo>
                        <a:cubicBezTo>
                          <a:pt x="7046" y="595"/>
                          <a:pt x="7046" y="595"/>
                          <a:pt x="7046" y="649"/>
                        </a:cubicBezTo>
                        <a:cubicBezTo>
                          <a:pt x="7046" y="649"/>
                          <a:pt x="7046" y="649"/>
                          <a:pt x="7046" y="703"/>
                        </a:cubicBezTo>
                        <a:cubicBezTo>
                          <a:pt x="7046" y="703"/>
                          <a:pt x="7046" y="703"/>
                          <a:pt x="7046" y="757"/>
                        </a:cubicBezTo>
                        <a:cubicBezTo>
                          <a:pt x="6949" y="757"/>
                          <a:pt x="6949" y="757"/>
                          <a:pt x="6949" y="812"/>
                        </a:cubicBezTo>
                        <a:cubicBezTo>
                          <a:pt x="6949" y="812"/>
                          <a:pt x="6949" y="812"/>
                          <a:pt x="6949" y="812"/>
                        </a:cubicBezTo>
                        <a:cubicBezTo>
                          <a:pt x="6949" y="866"/>
                          <a:pt x="6949" y="866"/>
                          <a:pt x="6949" y="920"/>
                        </a:cubicBezTo>
                        <a:cubicBezTo>
                          <a:pt x="6949" y="920"/>
                          <a:pt x="6949" y="920"/>
                          <a:pt x="6949" y="920"/>
                        </a:cubicBezTo>
                        <a:cubicBezTo>
                          <a:pt x="6949" y="974"/>
                          <a:pt x="6949" y="974"/>
                          <a:pt x="6949" y="974"/>
                        </a:cubicBezTo>
                        <a:cubicBezTo>
                          <a:pt x="6949" y="1028"/>
                          <a:pt x="6949" y="1028"/>
                          <a:pt x="6949" y="1028"/>
                        </a:cubicBezTo>
                        <a:cubicBezTo>
                          <a:pt x="6853" y="1028"/>
                          <a:pt x="6853" y="1082"/>
                          <a:pt x="6853" y="1082"/>
                        </a:cubicBezTo>
                        <a:cubicBezTo>
                          <a:pt x="6853" y="1082"/>
                          <a:pt x="6853" y="1082"/>
                          <a:pt x="6853" y="1082"/>
                        </a:cubicBezTo>
                        <a:cubicBezTo>
                          <a:pt x="6853" y="1136"/>
                          <a:pt x="6853" y="1136"/>
                          <a:pt x="6853" y="1190"/>
                        </a:cubicBezTo>
                        <a:cubicBezTo>
                          <a:pt x="6756" y="1245"/>
                          <a:pt x="6562" y="1299"/>
                          <a:pt x="6175" y="1461"/>
                        </a:cubicBezTo>
                        <a:cubicBezTo>
                          <a:pt x="5981" y="1515"/>
                          <a:pt x="5593" y="1624"/>
                          <a:pt x="5593" y="1678"/>
                        </a:cubicBezTo>
                        <a:cubicBezTo>
                          <a:pt x="5593" y="1732"/>
                          <a:pt x="5593" y="1786"/>
                          <a:pt x="5593" y="1840"/>
                        </a:cubicBezTo>
                        <a:cubicBezTo>
                          <a:pt x="5593" y="1948"/>
                          <a:pt x="5690" y="2057"/>
                          <a:pt x="5497" y="2165"/>
                        </a:cubicBezTo>
                        <a:cubicBezTo>
                          <a:pt x="5497" y="2219"/>
                          <a:pt x="5593" y="2273"/>
                          <a:pt x="5593" y="2327"/>
                        </a:cubicBezTo>
                        <a:cubicBezTo>
                          <a:pt x="5593" y="2381"/>
                          <a:pt x="5690" y="2436"/>
                          <a:pt x="5690" y="2490"/>
                        </a:cubicBezTo>
                        <a:cubicBezTo>
                          <a:pt x="5787" y="2598"/>
                          <a:pt x="5787" y="2760"/>
                          <a:pt x="5497" y="2869"/>
                        </a:cubicBezTo>
                        <a:cubicBezTo>
                          <a:pt x="5497" y="2869"/>
                          <a:pt x="5593" y="2923"/>
                          <a:pt x="5593" y="2923"/>
                        </a:cubicBezTo>
                        <a:cubicBezTo>
                          <a:pt x="5690" y="2977"/>
                          <a:pt x="5787" y="3139"/>
                          <a:pt x="5593" y="3248"/>
                        </a:cubicBezTo>
                        <a:cubicBezTo>
                          <a:pt x="5497" y="3302"/>
                          <a:pt x="5400" y="3356"/>
                          <a:pt x="5303" y="3356"/>
                        </a:cubicBezTo>
                        <a:cubicBezTo>
                          <a:pt x="5206" y="3410"/>
                          <a:pt x="5012" y="3410"/>
                          <a:pt x="5012" y="3464"/>
                        </a:cubicBezTo>
                        <a:cubicBezTo>
                          <a:pt x="5012" y="3627"/>
                          <a:pt x="4915" y="3951"/>
                          <a:pt x="4528" y="4060"/>
                        </a:cubicBezTo>
                        <a:cubicBezTo>
                          <a:pt x="4334" y="4114"/>
                          <a:pt x="4141" y="4330"/>
                          <a:pt x="4141" y="4547"/>
                        </a:cubicBezTo>
                        <a:cubicBezTo>
                          <a:pt x="4141" y="4655"/>
                          <a:pt x="3947" y="4709"/>
                          <a:pt x="3850" y="4763"/>
                        </a:cubicBezTo>
                        <a:cubicBezTo>
                          <a:pt x="3850" y="4763"/>
                          <a:pt x="3850" y="4763"/>
                          <a:pt x="3850" y="4763"/>
                        </a:cubicBezTo>
                        <a:cubicBezTo>
                          <a:pt x="3850" y="4763"/>
                          <a:pt x="3850" y="4763"/>
                          <a:pt x="3850" y="4818"/>
                        </a:cubicBezTo>
                        <a:cubicBezTo>
                          <a:pt x="4044" y="5034"/>
                          <a:pt x="4141" y="5305"/>
                          <a:pt x="4044" y="5467"/>
                        </a:cubicBezTo>
                        <a:cubicBezTo>
                          <a:pt x="3947" y="5521"/>
                          <a:pt x="3850" y="5575"/>
                          <a:pt x="3753" y="5575"/>
                        </a:cubicBezTo>
                        <a:cubicBezTo>
                          <a:pt x="3656" y="5575"/>
                          <a:pt x="3559" y="5738"/>
                          <a:pt x="3559" y="5792"/>
                        </a:cubicBezTo>
                        <a:cubicBezTo>
                          <a:pt x="3559" y="5900"/>
                          <a:pt x="3462" y="6009"/>
                          <a:pt x="3269" y="6063"/>
                        </a:cubicBezTo>
                        <a:cubicBezTo>
                          <a:pt x="3269" y="6117"/>
                          <a:pt x="3172" y="6387"/>
                          <a:pt x="3366" y="6550"/>
                        </a:cubicBezTo>
                        <a:cubicBezTo>
                          <a:pt x="3753" y="6821"/>
                          <a:pt x="3753" y="7037"/>
                          <a:pt x="3753" y="7200"/>
                        </a:cubicBezTo>
                        <a:cubicBezTo>
                          <a:pt x="3753" y="7254"/>
                          <a:pt x="3850" y="7308"/>
                          <a:pt x="3947" y="7362"/>
                        </a:cubicBezTo>
                        <a:cubicBezTo>
                          <a:pt x="4044" y="7470"/>
                          <a:pt x="4141" y="7633"/>
                          <a:pt x="4044" y="7795"/>
                        </a:cubicBezTo>
                        <a:cubicBezTo>
                          <a:pt x="4044" y="7849"/>
                          <a:pt x="3947" y="7903"/>
                          <a:pt x="3947" y="8012"/>
                        </a:cubicBezTo>
                        <a:cubicBezTo>
                          <a:pt x="3947" y="8120"/>
                          <a:pt x="3850" y="8282"/>
                          <a:pt x="3656" y="8336"/>
                        </a:cubicBezTo>
                        <a:cubicBezTo>
                          <a:pt x="3656" y="8336"/>
                          <a:pt x="3656" y="8445"/>
                          <a:pt x="3656" y="8499"/>
                        </a:cubicBezTo>
                        <a:cubicBezTo>
                          <a:pt x="3559" y="8607"/>
                          <a:pt x="3559" y="8715"/>
                          <a:pt x="3366" y="8769"/>
                        </a:cubicBezTo>
                        <a:cubicBezTo>
                          <a:pt x="3366" y="8824"/>
                          <a:pt x="3366" y="8986"/>
                          <a:pt x="3366" y="9094"/>
                        </a:cubicBezTo>
                        <a:cubicBezTo>
                          <a:pt x="3462" y="9257"/>
                          <a:pt x="3559" y="9473"/>
                          <a:pt x="3366" y="9527"/>
                        </a:cubicBezTo>
                        <a:cubicBezTo>
                          <a:pt x="3269" y="9581"/>
                          <a:pt x="3269" y="9581"/>
                          <a:pt x="3172" y="9636"/>
                        </a:cubicBezTo>
                        <a:cubicBezTo>
                          <a:pt x="2881" y="9744"/>
                          <a:pt x="2591" y="9798"/>
                          <a:pt x="2591" y="10069"/>
                        </a:cubicBezTo>
                        <a:cubicBezTo>
                          <a:pt x="2591" y="10231"/>
                          <a:pt x="2591" y="10393"/>
                          <a:pt x="2688" y="10502"/>
                        </a:cubicBezTo>
                        <a:cubicBezTo>
                          <a:pt x="2688" y="10664"/>
                          <a:pt x="2688" y="10772"/>
                          <a:pt x="2591" y="10882"/>
                        </a:cubicBezTo>
                        <a:cubicBezTo>
                          <a:pt x="2591" y="10882"/>
                          <a:pt x="2688" y="10936"/>
                          <a:pt x="2688" y="10936"/>
                        </a:cubicBezTo>
                        <a:cubicBezTo>
                          <a:pt x="2784" y="10990"/>
                          <a:pt x="2978" y="11044"/>
                          <a:pt x="2881" y="11261"/>
                        </a:cubicBezTo>
                        <a:cubicBezTo>
                          <a:pt x="2881" y="11477"/>
                          <a:pt x="2494" y="11477"/>
                          <a:pt x="2397" y="11477"/>
                        </a:cubicBezTo>
                        <a:cubicBezTo>
                          <a:pt x="2300" y="11477"/>
                          <a:pt x="2300" y="11477"/>
                          <a:pt x="2300" y="11477"/>
                        </a:cubicBezTo>
                        <a:cubicBezTo>
                          <a:pt x="2300" y="11531"/>
                          <a:pt x="2300" y="11585"/>
                          <a:pt x="2300" y="11640"/>
                        </a:cubicBezTo>
                        <a:cubicBezTo>
                          <a:pt x="2300" y="11802"/>
                          <a:pt x="2397" y="12019"/>
                          <a:pt x="2010" y="12019"/>
                        </a:cubicBezTo>
                        <a:cubicBezTo>
                          <a:pt x="1913" y="12019"/>
                          <a:pt x="1913" y="12235"/>
                          <a:pt x="1913" y="12289"/>
                        </a:cubicBezTo>
                        <a:cubicBezTo>
                          <a:pt x="1913" y="12506"/>
                          <a:pt x="1816" y="12614"/>
                          <a:pt x="1719" y="12668"/>
                        </a:cubicBezTo>
                        <a:cubicBezTo>
                          <a:pt x="1622" y="12722"/>
                          <a:pt x="1622" y="12722"/>
                          <a:pt x="1622" y="12722"/>
                        </a:cubicBezTo>
                        <a:cubicBezTo>
                          <a:pt x="1622" y="12776"/>
                          <a:pt x="1622" y="12831"/>
                          <a:pt x="1719" y="12885"/>
                        </a:cubicBezTo>
                        <a:cubicBezTo>
                          <a:pt x="1816" y="12993"/>
                          <a:pt x="1816" y="13047"/>
                          <a:pt x="1816" y="13155"/>
                        </a:cubicBezTo>
                        <a:cubicBezTo>
                          <a:pt x="1816" y="13210"/>
                          <a:pt x="1913" y="13264"/>
                          <a:pt x="1913" y="13318"/>
                        </a:cubicBezTo>
                        <a:cubicBezTo>
                          <a:pt x="1913" y="13588"/>
                          <a:pt x="2010" y="13859"/>
                          <a:pt x="1622" y="13913"/>
                        </a:cubicBezTo>
                        <a:cubicBezTo>
                          <a:pt x="1525" y="13967"/>
                          <a:pt x="1525" y="14292"/>
                          <a:pt x="1525" y="14346"/>
                        </a:cubicBezTo>
                        <a:cubicBezTo>
                          <a:pt x="1816" y="14455"/>
                          <a:pt x="1816" y="14671"/>
                          <a:pt x="1719" y="14834"/>
                        </a:cubicBezTo>
                        <a:cubicBezTo>
                          <a:pt x="1719" y="14834"/>
                          <a:pt x="1719" y="14834"/>
                          <a:pt x="1816" y="14834"/>
                        </a:cubicBezTo>
                        <a:cubicBezTo>
                          <a:pt x="1913" y="14942"/>
                          <a:pt x="2106" y="15050"/>
                          <a:pt x="1816" y="15267"/>
                        </a:cubicBezTo>
                        <a:cubicBezTo>
                          <a:pt x="1719" y="15267"/>
                          <a:pt x="1719" y="15321"/>
                          <a:pt x="1719" y="15321"/>
                        </a:cubicBezTo>
                        <a:cubicBezTo>
                          <a:pt x="1816" y="15375"/>
                          <a:pt x="1913" y="15375"/>
                          <a:pt x="2010" y="15375"/>
                        </a:cubicBezTo>
                        <a:cubicBezTo>
                          <a:pt x="2300" y="15321"/>
                          <a:pt x="2591" y="15483"/>
                          <a:pt x="2591" y="15646"/>
                        </a:cubicBezTo>
                        <a:cubicBezTo>
                          <a:pt x="2591" y="15700"/>
                          <a:pt x="2494" y="15754"/>
                          <a:pt x="2494" y="15808"/>
                        </a:cubicBezTo>
                        <a:cubicBezTo>
                          <a:pt x="2397" y="15808"/>
                          <a:pt x="2300" y="15862"/>
                          <a:pt x="2203" y="15862"/>
                        </a:cubicBezTo>
                        <a:cubicBezTo>
                          <a:pt x="2106" y="15862"/>
                          <a:pt x="2106" y="15862"/>
                          <a:pt x="2010" y="15862"/>
                        </a:cubicBezTo>
                        <a:cubicBezTo>
                          <a:pt x="2300" y="15970"/>
                          <a:pt x="2397" y="16079"/>
                          <a:pt x="2300" y="16187"/>
                        </a:cubicBezTo>
                        <a:cubicBezTo>
                          <a:pt x="2300" y="16241"/>
                          <a:pt x="2203" y="16349"/>
                          <a:pt x="2010" y="16404"/>
                        </a:cubicBezTo>
                        <a:cubicBezTo>
                          <a:pt x="1913" y="16404"/>
                          <a:pt x="1913" y="16404"/>
                          <a:pt x="1913" y="16512"/>
                        </a:cubicBezTo>
                        <a:cubicBezTo>
                          <a:pt x="1913" y="16566"/>
                          <a:pt x="2010" y="16674"/>
                          <a:pt x="1913" y="16782"/>
                        </a:cubicBezTo>
                        <a:cubicBezTo>
                          <a:pt x="1913" y="16837"/>
                          <a:pt x="1913" y="16945"/>
                          <a:pt x="2010" y="16999"/>
                        </a:cubicBezTo>
                        <a:cubicBezTo>
                          <a:pt x="2010" y="17053"/>
                          <a:pt x="2106" y="17161"/>
                          <a:pt x="2010" y="17270"/>
                        </a:cubicBezTo>
                        <a:cubicBezTo>
                          <a:pt x="2010" y="17270"/>
                          <a:pt x="1913" y="17324"/>
                          <a:pt x="1816" y="17324"/>
                        </a:cubicBezTo>
                        <a:cubicBezTo>
                          <a:pt x="1816" y="17324"/>
                          <a:pt x="1816" y="17378"/>
                          <a:pt x="1816" y="17432"/>
                        </a:cubicBezTo>
                        <a:cubicBezTo>
                          <a:pt x="1816" y="17540"/>
                          <a:pt x="1816" y="17757"/>
                          <a:pt x="1428" y="17757"/>
                        </a:cubicBezTo>
                        <a:cubicBezTo>
                          <a:pt x="1332" y="17757"/>
                          <a:pt x="1332" y="17757"/>
                          <a:pt x="1332" y="17865"/>
                        </a:cubicBezTo>
                        <a:cubicBezTo>
                          <a:pt x="1235" y="17973"/>
                          <a:pt x="1235" y="18082"/>
                          <a:pt x="1041" y="18136"/>
                        </a:cubicBezTo>
                        <a:cubicBezTo>
                          <a:pt x="1041" y="18136"/>
                          <a:pt x="1138" y="18190"/>
                          <a:pt x="1138" y="18244"/>
                        </a:cubicBezTo>
                        <a:cubicBezTo>
                          <a:pt x="1235" y="18298"/>
                          <a:pt x="1428" y="18515"/>
                          <a:pt x="1041" y="18623"/>
                        </a:cubicBezTo>
                        <a:cubicBezTo>
                          <a:pt x="944" y="18677"/>
                          <a:pt x="944" y="18731"/>
                          <a:pt x="944" y="18785"/>
                        </a:cubicBezTo>
                        <a:cubicBezTo>
                          <a:pt x="944" y="18894"/>
                          <a:pt x="847" y="19056"/>
                          <a:pt x="557" y="19056"/>
                        </a:cubicBezTo>
                        <a:cubicBezTo>
                          <a:pt x="266" y="19056"/>
                          <a:pt x="169" y="19273"/>
                          <a:pt x="72" y="19381"/>
                        </a:cubicBezTo>
                        <a:cubicBezTo>
                          <a:pt x="72" y="19435"/>
                          <a:pt x="72" y="19435"/>
                          <a:pt x="72" y="19489"/>
                        </a:cubicBezTo>
                        <a:cubicBezTo>
                          <a:pt x="-24" y="19652"/>
                          <a:pt x="-24" y="19760"/>
                          <a:pt x="72" y="19868"/>
                        </a:cubicBezTo>
                        <a:cubicBezTo>
                          <a:pt x="363" y="19976"/>
                          <a:pt x="266" y="20139"/>
                          <a:pt x="266" y="20193"/>
                        </a:cubicBezTo>
                        <a:cubicBezTo>
                          <a:pt x="266" y="20193"/>
                          <a:pt x="266" y="20247"/>
                          <a:pt x="266" y="20247"/>
                        </a:cubicBezTo>
                        <a:cubicBezTo>
                          <a:pt x="266" y="20247"/>
                          <a:pt x="460" y="20247"/>
                          <a:pt x="654" y="20247"/>
                        </a:cubicBezTo>
                        <a:cubicBezTo>
                          <a:pt x="944" y="20247"/>
                          <a:pt x="1235" y="20247"/>
                          <a:pt x="1332" y="20355"/>
                        </a:cubicBezTo>
                        <a:cubicBezTo>
                          <a:pt x="1332" y="20410"/>
                          <a:pt x="1428" y="20464"/>
                          <a:pt x="1332" y="20572"/>
                        </a:cubicBezTo>
                        <a:cubicBezTo>
                          <a:pt x="1235" y="20734"/>
                          <a:pt x="1235" y="21005"/>
                          <a:pt x="1332" y="21113"/>
                        </a:cubicBezTo>
                        <a:cubicBezTo>
                          <a:pt x="1428" y="21113"/>
                          <a:pt x="1525" y="21222"/>
                          <a:pt x="1622" y="21276"/>
                        </a:cubicBezTo>
                        <a:cubicBezTo>
                          <a:pt x="1622" y="21276"/>
                          <a:pt x="1719" y="21384"/>
                          <a:pt x="1719" y="21384"/>
                        </a:cubicBezTo>
                        <a:cubicBezTo>
                          <a:pt x="1719" y="21384"/>
                          <a:pt x="1719" y="21384"/>
                          <a:pt x="1816" y="21384"/>
                        </a:cubicBezTo>
                        <a:cubicBezTo>
                          <a:pt x="2010" y="21330"/>
                          <a:pt x="2591" y="21330"/>
                          <a:pt x="3075" y="21330"/>
                        </a:cubicBezTo>
                        <a:cubicBezTo>
                          <a:pt x="3366" y="21330"/>
                          <a:pt x="3559" y="21330"/>
                          <a:pt x="3753" y="21330"/>
                        </a:cubicBezTo>
                        <a:cubicBezTo>
                          <a:pt x="3850" y="21384"/>
                          <a:pt x="3947" y="21384"/>
                          <a:pt x="4044" y="21384"/>
                        </a:cubicBezTo>
                        <a:cubicBezTo>
                          <a:pt x="4044" y="21438"/>
                          <a:pt x="4044" y="21438"/>
                          <a:pt x="4044" y="21438"/>
                        </a:cubicBezTo>
                        <a:cubicBezTo>
                          <a:pt x="4141" y="21438"/>
                          <a:pt x="4237" y="21492"/>
                          <a:pt x="4334" y="21492"/>
                        </a:cubicBezTo>
                        <a:cubicBezTo>
                          <a:pt x="4334" y="21492"/>
                          <a:pt x="4334" y="21492"/>
                          <a:pt x="4334" y="21546"/>
                        </a:cubicBezTo>
                        <a:cubicBezTo>
                          <a:pt x="4334" y="21546"/>
                          <a:pt x="4431" y="21492"/>
                          <a:pt x="4431" y="21492"/>
                        </a:cubicBezTo>
                        <a:cubicBezTo>
                          <a:pt x="4625" y="21492"/>
                          <a:pt x="4819" y="21546"/>
                          <a:pt x="4915" y="21600"/>
                        </a:cubicBezTo>
                        <a:cubicBezTo>
                          <a:pt x="5012" y="21600"/>
                          <a:pt x="5012" y="21600"/>
                          <a:pt x="5109" y="21600"/>
                        </a:cubicBezTo>
                        <a:cubicBezTo>
                          <a:pt x="5012" y="21546"/>
                          <a:pt x="4915" y="21492"/>
                          <a:pt x="4915" y="21492"/>
                        </a:cubicBezTo>
                        <a:cubicBezTo>
                          <a:pt x="4625" y="21330"/>
                          <a:pt x="4528" y="21222"/>
                          <a:pt x="4528" y="21113"/>
                        </a:cubicBezTo>
                        <a:cubicBezTo>
                          <a:pt x="4528" y="21113"/>
                          <a:pt x="4528" y="21005"/>
                          <a:pt x="4528" y="20951"/>
                        </a:cubicBezTo>
                        <a:cubicBezTo>
                          <a:pt x="4431" y="20843"/>
                          <a:pt x="4431" y="20788"/>
                          <a:pt x="4431" y="20680"/>
                        </a:cubicBezTo>
                        <a:cubicBezTo>
                          <a:pt x="4431" y="20680"/>
                          <a:pt x="4431" y="20626"/>
                          <a:pt x="4431" y="20626"/>
                        </a:cubicBezTo>
                        <a:cubicBezTo>
                          <a:pt x="4431" y="20464"/>
                          <a:pt x="4334" y="20193"/>
                          <a:pt x="4722" y="20031"/>
                        </a:cubicBezTo>
                        <a:cubicBezTo>
                          <a:pt x="4819" y="19976"/>
                          <a:pt x="4915" y="19922"/>
                          <a:pt x="5012" y="19868"/>
                        </a:cubicBezTo>
                        <a:cubicBezTo>
                          <a:pt x="5109" y="19814"/>
                          <a:pt x="5206" y="19760"/>
                          <a:pt x="5497" y="19760"/>
                        </a:cubicBezTo>
                        <a:cubicBezTo>
                          <a:pt x="5593" y="19760"/>
                          <a:pt x="5884" y="19652"/>
                          <a:pt x="5884" y="19435"/>
                        </a:cubicBezTo>
                        <a:cubicBezTo>
                          <a:pt x="5884" y="19056"/>
                          <a:pt x="6271" y="18948"/>
                          <a:pt x="6756" y="18677"/>
                        </a:cubicBezTo>
                        <a:cubicBezTo>
                          <a:pt x="6949" y="18569"/>
                          <a:pt x="7240" y="18515"/>
                          <a:pt x="7434" y="18407"/>
                        </a:cubicBezTo>
                        <a:cubicBezTo>
                          <a:pt x="7628" y="18352"/>
                          <a:pt x="7918" y="18244"/>
                          <a:pt x="7918" y="18190"/>
                        </a:cubicBezTo>
                        <a:cubicBezTo>
                          <a:pt x="7918" y="18082"/>
                          <a:pt x="8015" y="17919"/>
                          <a:pt x="8015" y="17757"/>
                        </a:cubicBezTo>
                        <a:cubicBezTo>
                          <a:pt x="8112" y="17703"/>
                          <a:pt x="8112" y="17649"/>
                          <a:pt x="8112" y="17594"/>
                        </a:cubicBezTo>
                        <a:cubicBezTo>
                          <a:pt x="8015" y="17594"/>
                          <a:pt x="7821" y="17540"/>
                          <a:pt x="7628" y="17540"/>
                        </a:cubicBezTo>
                        <a:cubicBezTo>
                          <a:pt x="7434" y="17540"/>
                          <a:pt x="7337" y="17540"/>
                          <a:pt x="7143" y="17540"/>
                        </a:cubicBezTo>
                        <a:cubicBezTo>
                          <a:pt x="6949" y="17486"/>
                          <a:pt x="6465" y="17270"/>
                          <a:pt x="6271" y="16999"/>
                        </a:cubicBezTo>
                        <a:cubicBezTo>
                          <a:pt x="6175" y="16782"/>
                          <a:pt x="6175" y="16620"/>
                          <a:pt x="6368" y="16404"/>
                        </a:cubicBezTo>
                        <a:cubicBezTo>
                          <a:pt x="6562" y="16187"/>
                          <a:pt x="7143" y="15862"/>
                          <a:pt x="8209" y="15808"/>
                        </a:cubicBezTo>
                        <a:cubicBezTo>
                          <a:pt x="8209" y="15808"/>
                          <a:pt x="8209" y="15754"/>
                          <a:pt x="8209" y="15754"/>
                        </a:cubicBezTo>
                        <a:cubicBezTo>
                          <a:pt x="8209" y="15700"/>
                          <a:pt x="8209" y="15591"/>
                          <a:pt x="8499" y="15483"/>
                        </a:cubicBezTo>
                        <a:cubicBezTo>
                          <a:pt x="8596" y="15429"/>
                          <a:pt x="8693" y="15375"/>
                          <a:pt x="8693" y="15158"/>
                        </a:cubicBezTo>
                        <a:cubicBezTo>
                          <a:pt x="8693" y="14942"/>
                          <a:pt x="8693" y="14455"/>
                          <a:pt x="9274" y="14455"/>
                        </a:cubicBezTo>
                        <a:cubicBezTo>
                          <a:pt x="9371" y="14455"/>
                          <a:pt x="9371" y="14455"/>
                          <a:pt x="9371" y="14401"/>
                        </a:cubicBezTo>
                        <a:cubicBezTo>
                          <a:pt x="9274" y="14346"/>
                          <a:pt x="9177" y="14292"/>
                          <a:pt x="9177" y="14184"/>
                        </a:cubicBezTo>
                        <a:cubicBezTo>
                          <a:pt x="9177" y="14130"/>
                          <a:pt x="9177" y="14022"/>
                          <a:pt x="9565" y="13967"/>
                        </a:cubicBezTo>
                        <a:cubicBezTo>
                          <a:pt x="9565" y="13967"/>
                          <a:pt x="9468" y="13967"/>
                          <a:pt x="9468" y="13967"/>
                        </a:cubicBezTo>
                        <a:cubicBezTo>
                          <a:pt x="9468" y="13913"/>
                          <a:pt x="9371" y="13859"/>
                          <a:pt x="9274" y="13859"/>
                        </a:cubicBezTo>
                        <a:cubicBezTo>
                          <a:pt x="8984" y="13859"/>
                          <a:pt x="8984" y="13643"/>
                          <a:pt x="8984" y="13534"/>
                        </a:cubicBezTo>
                        <a:cubicBezTo>
                          <a:pt x="8984" y="13480"/>
                          <a:pt x="8984" y="13372"/>
                          <a:pt x="8984" y="13372"/>
                        </a:cubicBezTo>
                        <a:cubicBezTo>
                          <a:pt x="8887" y="13210"/>
                          <a:pt x="8693" y="12885"/>
                          <a:pt x="8984" y="12668"/>
                        </a:cubicBezTo>
                        <a:cubicBezTo>
                          <a:pt x="8984" y="12668"/>
                          <a:pt x="9080" y="12614"/>
                          <a:pt x="9274" y="12614"/>
                        </a:cubicBezTo>
                        <a:cubicBezTo>
                          <a:pt x="9371" y="12614"/>
                          <a:pt x="9662" y="12668"/>
                          <a:pt x="9952" y="12722"/>
                        </a:cubicBezTo>
                        <a:cubicBezTo>
                          <a:pt x="10243" y="12776"/>
                          <a:pt x="10533" y="12885"/>
                          <a:pt x="10825" y="12885"/>
                        </a:cubicBezTo>
                        <a:cubicBezTo>
                          <a:pt x="11503" y="12939"/>
                          <a:pt x="11890" y="12722"/>
                          <a:pt x="11890" y="12668"/>
                        </a:cubicBezTo>
                        <a:cubicBezTo>
                          <a:pt x="11890" y="12614"/>
                          <a:pt x="11890" y="12560"/>
                          <a:pt x="11890" y="12560"/>
                        </a:cubicBezTo>
                        <a:cubicBezTo>
                          <a:pt x="11794" y="12397"/>
                          <a:pt x="11697" y="12127"/>
                          <a:pt x="12084" y="11964"/>
                        </a:cubicBezTo>
                        <a:cubicBezTo>
                          <a:pt x="12181" y="11964"/>
                          <a:pt x="12181" y="11910"/>
                          <a:pt x="12181" y="11910"/>
                        </a:cubicBezTo>
                        <a:cubicBezTo>
                          <a:pt x="12181" y="11910"/>
                          <a:pt x="12181" y="11910"/>
                          <a:pt x="12181" y="11856"/>
                        </a:cubicBezTo>
                        <a:cubicBezTo>
                          <a:pt x="12084" y="11802"/>
                          <a:pt x="11987" y="11748"/>
                          <a:pt x="11987" y="11694"/>
                        </a:cubicBezTo>
                        <a:cubicBezTo>
                          <a:pt x="11890" y="11531"/>
                          <a:pt x="11890" y="11423"/>
                          <a:pt x="11987" y="11369"/>
                        </a:cubicBezTo>
                        <a:cubicBezTo>
                          <a:pt x="12181" y="11207"/>
                          <a:pt x="12472" y="11207"/>
                          <a:pt x="12665" y="11315"/>
                        </a:cubicBezTo>
                        <a:cubicBezTo>
                          <a:pt x="12665" y="11315"/>
                          <a:pt x="12762" y="11315"/>
                          <a:pt x="13150" y="11315"/>
                        </a:cubicBezTo>
                        <a:cubicBezTo>
                          <a:pt x="13634" y="11315"/>
                          <a:pt x="14506" y="11261"/>
                          <a:pt x="15281" y="11207"/>
                        </a:cubicBezTo>
                        <a:cubicBezTo>
                          <a:pt x="16637" y="11044"/>
                          <a:pt x="17218" y="10828"/>
                          <a:pt x="17218" y="10718"/>
                        </a:cubicBezTo>
                        <a:cubicBezTo>
                          <a:pt x="17315" y="10556"/>
                          <a:pt x="17508" y="10393"/>
                          <a:pt x="17896" y="10123"/>
                        </a:cubicBezTo>
                        <a:cubicBezTo>
                          <a:pt x="18090" y="10015"/>
                          <a:pt x="18186" y="9906"/>
                          <a:pt x="18283" y="9852"/>
                        </a:cubicBezTo>
                        <a:cubicBezTo>
                          <a:pt x="18283" y="9852"/>
                          <a:pt x="18283" y="9798"/>
                          <a:pt x="18283" y="9744"/>
                        </a:cubicBezTo>
                        <a:cubicBezTo>
                          <a:pt x="18186" y="9690"/>
                          <a:pt x="18090" y="9636"/>
                          <a:pt x="17896" y="9636"/>
                        </a:cubicBezTo>
                        <a:cubicBezTo>
                          <a:pt x="17702" y="9636"/>
                          <a:pt x="17508" y="9527"/>
                          <a:pt x="17411" y="9419"/>
                        </a:cubicBezTo>
                        <a:cubicBezTo>
                          <a:pt x="17315" y="9257"/>
                          <a:pt x="17411" y="9040"/>
                          <a:pt x="17605" y="8932"/>
                        </a:cubicBezTo>
                        <a:cubicBezTo>
                          <a:pt x="17702" y="8878"/>
                          <a:pt x="17702" y="8878"/>
                          <a:pt x="17605" y="8878"/>
                        </a:cubicBezTo>
                        <a:cubicBezTo>
                          <a:pt x="17605" y="8824"/>
                          <a:pt x="17411" y="8769"/>
                          <a:pt x="17121" y="8715"/>
                        </a:cubicBezTo>
                        <a:cubicBezTo>
                          <a:pt x="16830" y="8715"/>
                          <a:pt x="16249" y="8607"/>
                          <a:pt x="16055" y="8390"/>
                        </a:cubicBezTo>
                        <a:cubicBezTo>
                          <a:pt x="16055" y="8336"/>
                          <a:pt x="16055" y="8228"/>
                          <a:pt x="16249" y="8120"/>
                        </a:cubicBezTo>
                        <a:cubicBezTo>
                          <a:pt x="16443" y="8066"/>
                          <a:pt x="16540" y="8012"/>
                          <a:pt x="16637" y="8012"/>
                        </a:cubicBezTo>
                        <a:cubicBezTo>
                          <a:pt x="16637" y="8012"/>
                          <a:pt x="16637" y="8012"/>
                          <a:pt x="16637" y="8012"/>
                        </a:cubicBezTo>
                        <a:cubicBezTo>
                          <a:pt x="16443" y="7957"/>
                          <a:pt x="16346" y="7849"/>
                          <a:pt x="16346" y="7524"/>
                        </a:cubicBezTo>
                        <a:cubicBezTo>
                          <a:pt x="16346" y="7362"/>
                          <a:pt x="16443" y="7254"/>
                          <a:pt x="16540" y="7145"/>
                        </a:cubicBezTo>
                        <a:cubicBezTo>
                          <a:pt x="16540" y="7091"/>
                          <a:pt x="16637" y="6983"/>
                          <a:pt x="16637" y="6766"/>
                        </a:cubicBezTo>
                        <a:cubicBezTo>
                          <a:pt x="16637" y="6442"/>
                          <a:pt x="16733" y="6225"/>
                          <a:pt x="16830" y="6063"/>
                        </a:cubicBezTo>
                        <a:cubicBezTo>
                          <a:pt x="16927" y="5900"/>
                          <a:pt x="17024" y="5792"/>
                          <a:pt x="17024" y="5684"/>
                        </a:cubicBezTo>
                        <a:cubicBezTo>
                          <a:pt x="17024" y="5684"/>
                          <a:pt x="17024" y="5630"/>
                          <a:pt x="17024" y="5630"/>
                        </a:cubicBezTo>
                        <a:cubicBezTo>
                          <a:pt x="17024" y="5630"/>
                          <a:pt x="17024" y="5575"/>
                          <a:pt x="17024" y="5575"/>
                        </a:cubicBezTo>
                        <a:cubicBezTo>
                          <a:pt x="17024" y="5575"/>
                          <a:pt x="17121" y="5521"/>
                          <a:pt x="17121" y="5521"/>
                        </a:cubicBezTo>
                        <a:cubicBezTo>
                          <a:pt x="17121" y="5467"/>
                          <a:pt x="17121" y="5467"/>
                          <a:pt x="17121" y="5467"/>
                        </a:cubicBezTo>
                        <a:cubicBezTo>
                          <a:pt x="17121" y="5467"/>
                          <a:pt x="17121" y="5467"/>
                          <a:pt x="17218" y="5467"/>
                        </a:cubicBezTo>
                        <a:lnTo>
                          <a:pt x="17121" y="5467"/>
                        </a:ln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117" name="Shape">
                    <a:extLst>
                      <a:ext uri="{FF2B5EF4-FFF2-40B4-BE49-F238E27FC236}">
                        <a16:creationId xmlns:a16="http://schemas.microsoft.com/office/drawing/2014/main" id="{0853FF17-29C9-46CC-BB1A-4E19913DA3E5}"/>
                      </a:ext>
                    </a:extLst>
                  </p:cNvPr>
                  <p:cNvSpPr/>
                  <p:nvPr/>
                </p:nvSpPr>
                <p:spPr>
                  <a:xfrm>
                    <a:off x="327089" y="546630"/>
                    <a:ext cx="9435" cy="88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1" y="21600"/>
                          <a:pt x="10801" y="21600"/>
                          <a:pt x="10801" y="21600"/>
                        </a:cubicBezTo>
                        <a:cubicBezTo>
                          <a:pt x="10801" y="14400"/>
                          <a:pt x="10801" y="14400"/>
                          <a:pt x="10801" y="14400"/>
                        </a:cubicBezTo>
                        <a:cubicBezTo>
                          <a:pt x="10801" y="14400"/>
                          <a:pt x="10801" y="14400"/>
                          <a:pt x="10801" y="7199"/>
                        </a:cubicBezTo>
                        <a:cubicBezTo>
                          <a:pt x="21600" y="7199"/>
                          <a:pt x="21600" y="7199"/>
                          <a:pt x="21600" y="0"/>
                        </a:cubicBezTo>
                        <a:lnTo>
                          <a:pt x="0" y="21600"/>
                        </a:ln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118" name="Shape">
                    <a:extLst>
                      <a:ext uri="{FF2B5EF4-FFF2-40B4-BE49-F238E27FC236}">
                        <a16:creationId xmlns:a16="http://schemas.microsoft.com/office/drawing/2014/main" id="{E0BAE355-A8C8-461E-AA5F-04A90232AA2F}"/>
                      </a:ext>
                    </a:extLst>
                  </p:cNvPr>
                  <p:cNvGrpSpPr/>
                  <p:nvPr/>
                </p:nvGrpSpPr>
                <p:grpSpPr>
                  <a:xfrm>
                    <a:off x="378594" y="484244"/>
                    <a:ext cx="13548" cy="20142"/>
                    <a:chOff x="0" y="0"/>
                    <a:chExt cx="13547" cy="20140"/>
                  </a:xfrm>
                </p:grpSpPr>
                <p:sp>
                  <p:nvSpPr>
                    <p:cNvPr id="1286" name="Line">
                      <a:extLst>
                        <a:ext uri="{FF2B5EF4-FFF2-40B4-BE49-F238E27FC236}">
                          <a16:creationId xmlns:a16="http://schemas.microsoft.com/office/drawing/2014/main" id="{59B873D7-A3C9-4768-9491-746F503A7AFD}"/>
                        </a:ext>
                      </a:extLst>
                    </p:cNvPr>
                    <p:cNvSpPr/>
                    <p:nvPr/>
                  </p:nvSpPr>
                  <p:spPr>
                    <a:xfrm>
                      <a:off x="0" y="0"/>
                      <a:ext cx="8830"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4399"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87" name="Line">
                      <a:extLst>
                        <a:ext uri="{FF2B5EF4-FFF2-40B4-BE49-F238E27FC236}">
                          <a16:creationId xmlns:a16="http://schemas.microsoft.com/office/drawing/2014/main" id="{FD4FAB2F-6915-4F43-AA2C-EF076473496A}"/>
                        </a:ext>
                      </a:extLst>
                    </p:cNvPr>
                    <p:cNvSpPr/>
                    <p:nvPr/>
                  </p:nvSpPr>
                  <p:spPr>
                    <a:xfrm>
                      <a:off x="1584" y="3867"/>
                      <a:ext cx="9435" cy="162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8640" y="0"/>
                            <a:pt x="12961" y="1439"/>
                            <a:pt x="12961" y="1439"/>
                          </a:cubicBezTo>
                          <a:cubicBezTo>
                            <a:pt x="21600" y="4319"/>
                            <a:pt x="21600" y="2016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88" name="Line">
                      <a:extLst>
                        <a:ext uri="{FF2B5EF4-FFF2-40B4-BE49-F238E27FC236}">
                          <a16:creationId xmlns:a16="http://schemas.microsoft.com/office/drawing/2014/main" id="{E0A56371-4588-4482-AF0F-4464B3FA6263}"/>
                        </a:ext>
                      </a:extLst>
                    </p:cNvPr>
                    <p:cNvSpPr/>
                    <p:nvPr/>
                  </p:nvSpPr>
                  <p:spPr>
                    <a:xfrm>
                      <a:off x="4716" y="4951"/>
                      <a:ext cx="8831" cy="15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0057"/>
                            <a:pt x="21600" y="3086"/>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19" name="Shape">
                    <a:extLst>
                      <a:ext uri="{FF2B5EF4-FFF2-40B4-BE49-F238E27FC236}">
                        <a16:creationId xmlns:a16="http://schemas.microsoft.com/office/drawing/2014/main" id="{8BBC5C80-D9A9-47B5-AAC5-1A13F1E3E0E3}"/>
                      </a:ext>
                    </a:extLst>
                  </p:cNvPr>
                  <p:cNvGrpSpPr/>
                  <p:nvPr/>
                </p:nvGrpSpPr>
                <p:grpSpPr>
                  <a:xfrm>
                    <a:off x="346118" y="514909"/>
                    <a:ext cx="23946" cy="21061"/>
                    <a:chOff x="-1" y="-1"/>
                    <a:chExt cx="23945" cy="21059"/>
                  </a:xfrm>
                </p:grpSpPr>
                <p:sp>
                  <p:nvSpPr>
                    <p:cNvPr id="1284" name="Line">
                      <a:extLst>
                        <a:ext uri="{FF2B5EF4-FFF2-40B4-BE49-F238E27FC236}">
                          <a16:creationId xmlns:a16="http://schemas.microsoft.com/office/drawing/2014/main" id="{DFC4075B-4DD1-44C4-8E53-3CCC45CCC505}"/>
                        </a:ext>
                      </a:extLst>
                    </p:cNvPr>
                    <p:cNvSpPr/>
                    <p:nvPr/>
                  </p:nvSpPr>
                  <p:spPr>
                    <a:xfrm>
                      <a:off x="-1" y="-1"/>
                      <a:ext cx="23945" cy="2105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00" y="4547"/>
                            <a:pt x="4800" y="13642"/>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85" name="Line">
                      <a:extLst>
                        <a:ext uri="{FF2B5EF4-FFF2-40B4-BE49-F238E27FC236}">
                          <a16:creationId xmlns:a16="http://schemas.microsoft.com/office/drawing/2014/main" id="{AEDFDC40-6955-40FF-888B-246E2D5D6C8B}"/>
                        </a:ext>
                      </a:extLst>
                    </p:cNvPr>
                    <p:cNvSpPr/>
                    <p:nvPr/>
                  </p:nvSpPr>
                  <p:spPr>
                    <a:xfrm>
                      <a:off x="-1" y="-1"/>
                      <a:ext cx="23945" cy="2105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800" y="13642"/>
                            <a:pt x="14400" y="4547"/>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120" name="Shape">
                    <a:extLst>
                      <a:ext uri="{FF2B5EF4-FFF2-40B4-BE49-F238E27FC236}">
                        <a16:creationId xmlns:a16="http://schemas.microsoft.com/office/drawing/2014/main" id="{1AC1423F-356A-4384-956A-835011CF5DAD}"/>
                      </a:ext>
                    </a:extLst>
                  </p:cNvPr>
                  <p:cNvSpPr/>
                  <p:nvPr/>
                </p:nvSpPr>
                <p:spPr>
                  <a:xfrm>
                    <a:off x="96776" y="720683"/>
                    <a:ext cx="9435" cy="18664"/>
                  </a:xfrm>
                  <a:custGeom>
                    <a:avLst/>
                    <a:gdLst/>
                    <a:ahLst/>
                    <a:cxnLst>
                      <a:cxn ang="0">
                        <a:pos x="wd2" y="hd2"/>
                      </a:cxn>
                      <a:cxn ang="5400000">
                        <a:pos x="wd2" y="hd2"/>
                      </a:cxn>
                      <a:cxn ang="10800000">
                        <a:pos x="wd2" y="hd2"/>
                      </a:cxn>
                      <a:cxn ang="16200000">
                        <a:pos x="wd2" y="hd2"/>
                      </a:cxn>
                    </a:cxnLst>
                    <a:rect l="0" t="0" r="r" b="b"/>
                    <a:pathLst>
                      <a:path w="21600" h="21600" extrusionOk="0">
                        <a:moveTo>
                          <a:pt x="0" y="13977"/>
                        </a:moveTo>
                        <a:cubicBezTo>
                          <a:pt x="0" y="16518"/>
                          <a:pt x="0" y="20330"/>
                          <a:pt x="0" y="21600"/>
                        </a:cubicBezTo>
                        <a:cubicBezTo>
                          <a:pt x="0" y="21600"/>
                          <a:pt x="0" y="21600"/>
                          <a:pt x="0" y="21600"/>
                        </a:cubicBezTo>
                        <a:cubicBezTo>
                          <a:pt x="4320" y="21600"/>
                          <a:pt x="8640" y="21600"/>
                          <a:pt x="12961" y="20330"/>
                        </a:cubicBezTo>
                        <a:cubicBezTo>
                          <a:pt x="12961" y="20330"/>
                          <a:pt x="12961" y="20330"/>
                          <a:pt x="12961" y="20330"/>
                        </a:cubicBezTo>
                        <a:cubicBezTo>
                          <a:pt x="21600" y="20330"/>
                          <a:pt x="21600" y="11436"/>
                          <a:pt x="21600" y="7623"/>
                        </a:cubicBezTo>
                        <a:cubicBezTo>
                          <a:pt x="21600" y="5082"/>
                          <a:pt x="21600" y="2541"/>
                          <a:pt x="21600" y="0"/>
                        </a:cubicBezTo>
                        <a:cubicBezTo>
                          <a:pt x="21600" y="0"/>
                          <a:pt x="21600" y="0"/>
                          <a:pt x="21600" y="0"/>
                        </a:cubicBezTo>
                        <a:cubicBezTo>
                          <a:pt x="17281" y="1270"/>
                          <a:pt x="17281" y="1270"/>
                          <a:pt x="12961" y="1270"/>
                        </a:cubicBezTo>
                        <a:cubicBezTo>
                          <a:pt x="12961" y="1270"/>
                          <a:pt x="4320" y="1270"/>
                          <a:pt x="0" y="13977"/>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121" name="Shape">
                    <a:extLst>
                      <a:ext uri="{FF2B5EF4-FFF2-40B4-BE49-F238E27FC236}">
                        <a16:creationId xmlns:a16="http://schemas.microsoft.com/office/drawing/2014/main" id="{6643C09B-4285-407B-B015-7A1A6F93A25E}"/>
                      </a:ext>
                    </a:extLst>
                  </p:cNvPr>
                  <p:cNvSpPr/>
                  <p:nvPr/>
                </p:nvSpPr>
                <p:spPr>
                  <a:xfrm>
                    <a:off x="177972" y="938078"/>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21600"/>
                          <a:pt x="21600" y="21600"/>
                          <a:pt x="21600" y="21600"/>
                        </a:cubicBezTo>
                        <a:cubicBezTo>
                          <a:pt x="21600" y="21600"/>
                          <a:pt x="21600" y="21600"/>
                          <a:pt x="21600" y="21600"/>
                        </a:cubicBezTo>
                        <a:cubicBezTo>
                          <a:pt x="21600" y="0"/>
                          <a:pt x="21600" y="0"/>
                          <a:pt x="21600" y="0"/>
                        </a:cubicBezTo>
                        <a:cubicBezTo>
                          <a:pt x="21600" y="0"/>
                          <a:pt x="21600" y="0"/>
                          <a:pt x="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122" name="Shape">
                    <a:extLst>
                      <a:ext uri="{FF2B5EF4-FFF2-40B4-BE49-F238E27FC236}">
                        <a16:creationId xmlns:a16="http://schemas.microsoft.com/office/drawing/2014/main" id="{1EC37FB0-DA73-42B9-9B6C-62E24638A864}"/>
                      </a:ext>
                    </a:extLst>
                  </p:cNvPr>
                  <p:cNvSpPr/>
                  <p:nvPr/>
                </p:nvSpPr>
                <p:spPr>
                  <a:xfrm>
                    <a:off x="122541" y="890463"/>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800" y="10800"/>
                          <a:pt x="7199" y="10800"/>
                          <a:pt x="0" y="21600"/>
                        </a:cubicBezTo>
                        <a:cubicBezTo>
                          <a:pt x="10800" y="21600"/>
                          <a:pt x="17999" y="10800"/>
                          <a:pt x="21600" y="0"/>
                        </a:cubicBezTo>
                        <a:cubicBezTo>
                          <a:pt x="14400" y="0"/>
                          <a:pt x="14400" y="0"/>
                          <a:pt x="14400" y="0"/>
                        </a:cubicBezTo>
                        <a:cubicBezTo>
                          <a:pt x="14400" y="0"/>
                          <a:pt x="14400" y="0"/>
                          <a:pt x="1080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123" name="Shape">
                    <a:extLst>
                      <a:ext uri="{FF2B5EF4-FFF2-40B4-BE49-F238E27FC236}">
                        <a16:creationId xmlns:a16="http://schemas.microsoft.com/office/drawing/2014/main" id="{7FFF814B-1EEB-49A6-9B56-891F842484EA}"/>
                      </a:ext>
                    </a:extLst>
                  </p:cNvPr>
                  <p:cNvSpPr/>
                  <p:nvPr/>
                </p:nvSpPr>
                <p:spPr>
                  <a:xfrm>
                    <a:off x="102763" y="883524"/>
                    <a:ext cx="9433" cy="8821"/>
                  </a:xfrm>
                  <a:custGeom>
                    <a:avLst/>
                    <a:gdLst/>
                    <a:ahLst/>
                    <a:cxnLst>
                      <a:cxn ang="0">
                        <a:pos x="wd2" y="hd2"/>
                      </a:cxn>
                      <a:cxn ang="5400000">
                        <a:pos x="wd2" y="hd2"/>
                      </a:cxn>
                      <a:cxn ang="10800000">
                        <a:pos x="wd2" y="hd2"/>
                      </a:cxn>
                      <a:cxn ang="16200000">
                        <a:pos x="wd2" y="hd2"/>
                      </a:cxn>
                    </a:cxnLst>
                    <a:rect l="0" t="0" r="r" b="b"/>
                    <a:pathLst>
                      <a:path w="20829" h="21600" extrusionOk="0">
                        <a:moveTo>
                          <a:pt x="5400" y="0"/>
                        </a:moveTo>
                        <a:cubicBezTo>
                          <a:pt x="5400" y="0"/>
                          <a:pt x="5400" y="0"/>
                          <a:pt x="5400" y="0"/>
                        </a:cubicBezTo>
                        <a:cubicBezTo>
                          <a:pt x="2314" y="0"/>
                          <a:pt x="2314" y="5400"/>
                          <a:pt x="2314" y="5400"/>
                        </a:cubicBezTo>
                        <a:cubicBezTo>
                          <a:pt x="-771" y="10800"/>
                          <a:pt x="-771" y="16200"/>
                          <a:pt x="2314" y="21600"/>
                        </a:cubicBezTo>
                        <a:cubicBezTo>
                          <a:pt x="2314" y="21600"/>
                          <a:pt x="2314" y="21600"/>
                          <a:pt x="5400" y="21600"/>
                        </a:cubicBezTo>
                        <a:cubicBezTo>
                          <a:pt x="8486" y="21600"/>
                          <a:pt x="14657" y="10800"/>
                          <a:pt x="17743" y="5400"/>
                        </a:cubicBezTo>
                        <a:cubicBezTo>
                          <a:pt x="17743" y="5400"/>
                          <a:pt x="17743" y="5400"/>
                          <a:pt x="17743" y="5400"/>
                        </a:cubicBezTo>
                        <a:cubicBezTo>
                          <a:pt x="17743" y="5400"/>
                          <a:pt x="20829" y="0"/>
                          <a:pt x="20829" y="0"/>
                        </a:cubicBezTo>
                        <a:cubicBezTo>
                          <a:pt x="14657" y="0"/>
                          <a:pt x="11571" y="0"/>
                          <a:pt x="540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124" name="Shape">
                    <a:extLst>
                      <a:ext uri="{FF2B5EF4-FFF2-40B4-BE49-F238E27FC236}">
                        <a16:creationId xmlns:a16="http://schemas.microsoft.com/office/drawing/2014/main" id="{478E568D-2EB3-439E-ACE2-12E96744EB27}"/>
                      </a:ext>
                    </a:extLst>
                  </p:cNvPr>
                  <p:cNvSpPr/>
                  <p:nvPr/>
                </p:nvSpPr>
                <p:spPr>
                  <a:xfrm>
                    <a:off x="106177" y="900615"/>
                    <a:ext cx="33313" cy="15315"/>
                  </a:xfrm>
                  <a:custGeom>
                    <a:avLst/>
                    <a:gdLst/>
                    <a:ahLst/>
                    <a:cxnLst>
                      <a:cxn ang="0">
                        <a:pos x="wd2" y="hd2"/>
                      </a:cxn>
                      <a:cxn ang="5400000">
                        <a:pos x="wd2" y="hd2"/>
                      </a:cxn>
                      <a:cxn ang="10800000">
                        <a:pos x="wd2" y="hd2"/>
                      </a:cxn>
                      <a:cxn ang="16200000">
                        <a:pos x="wd2" y="hd2"/>
                      </a:cxn>
                    </a:cxnLst>
                    <a:rect l="0" t="0" r="r" b="b"/>
                    <a:pathLst>
                      <a:path w="21148" h="21600" extrusionOk="0">
                        <a:moveTo>
                          <a:pt x="20829" y="0"/>
                        </a:moveTo>
                        <a:cubicBezTo>
                          <a:pt x="18515" y="4628"/>
                          <a:pt x="14658" y="6171"/>
                          <a:pt x="12343" y="3085"/>
                        </a:cubicBezTo>
                        <a:cubicBezTo>
                          <a:pt x="12343" y="1542"/>
                          <a:pt x="11572" y="1542"/>
                          <a:pt x="11572" y="3085"/>
                        </a:cubicBezTo>
                        <a:cubicBezTo>
                          <a:pt x="10800" y="4628"/>
                          <a:pt x="10800" y="6171"/>
                          <a:pt x="10800" y="9257"/>
                        </a:cubicBezTo>
                        <a:cubicBezTo>
                          <a:pt x="10800" y="10800"/>
                          <a:pt x="10028" y="12343"/>
                          <a:pt x="10028" y="12343"/>
                        </a:cubicBezTo>
                        <a:cubicBezTo>
                          <a:pt x="8485" y="15429"/>
                          <a:pt x="6171" y="13886"/>
                          <a:pt x="3085" y="10800"/>
                        </a:cubicBezTo>
                        <a:cubicBezTo>
                          <a:pt x="1542" y="10800"/>
                          <a:pt x="771" y="9257"/>
                          <a:pt x="0" y="9257"/>
                        </a:cubicBezTo>
                        <a:cubicBezTo>
                          <a:pt x="0" y="10800"/>
                          <a:pt x="771" y="12343"/>
                          <a:pt x="1542" y="15429"/>
                        </a:cubicBezTo>
                        <a:cubicBezTo>
                          <a:pt x="2314" y="16972"/>
                          <a:pt x="3085" y="16972"/>
                          <a:pt x="3085" y="16972"/>
                        </a:cubicBezTo>
                        <a:cubicBezTo>
                          <a:pt x="3857" y="16972"/>
                          <a:pt x="3857" y="16972"/>
                          <a:pt x="3857" y="16972"/>
                        </a:cubicBezTo>
                        <a:cubicBezTo>
                          <a:pt x="4628" y="16972"/>
                          <a:pt x="5400" y="16972"/>
                          <a:pt x="6171" y="16972"/>
                        </a:cubicBezTo>
                        <a:cubicBezTo>
                          <a:pt x="6942" y="16972"/>
                          <a:pt x="7714" y="16972"/>
                          <a:pt x="9257" y="18515"/>
                        </a:cubicBezTo>
                        <a:cubicBezTo>
                          <a:pt x="9257" y="20058"/>
                          <a:pt x="10028" y="20058"/>
                          <a:pt x="10800" y="21600"/>
                        </a:cubicBezTo>
                        <a:cubicBezTo>
                          <a:pt x="10028" y="20058"/>
                          <a:pt x="10028" y="18515"/>
                          <a:pt x="10028" y="16972"/>
                        </a:cubicBezTo>
                        <a:cubicBezTo>
                          <a:pt x="10800" y="12343"/>
                          <a:pt x="13886" y="9257"/>
                          <a:pt x="16201" y="12343"/>
                        </a:cubicBezTo>
                        <a:cubicBezTo>
                          <a:pt x="17743" y="13886"/>
                          <a:pt x="19286" y="12343"/>
                          <a:pt x="20058" y="10800"/>
                        </a:cubicBezTo>
                        <a:cubicBezTo>
                          <a:pt x="20829" y="9257"/>
                          <a:pt x="21600" y="6171"/>
                          <a:pt x="20829" y="3085"/>
                        </a:cubicBezTo>
                        <a:cubicBezTo>
                          <a:pt x="20829" y="3085"/>
                          <a:pt x="20829" y="1542"/>
                          <a:pt x="20829"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125" name="Shape">
                    <a:extLst>
                      <a:ext uri="{FF2B5EF4-FFF2-40B4-BE49-F238E27FC236}">
                        <a16:creationId xmlns:a16="http://schemas.microsoft.com/office/drawing/2014/main" id="{EE1E4237-8ABC-4D93-953A-91C415D887A8}"/>
                      </a:ext>
                    </a:extLst>
                  </p:cNvPr>
                  <p:cNvSpPr/>
                  <p:nvPr/>
                </p:nvSpPr>
                <p:spPr>
                  <a:xfrm>
                    <a:off x="95476" y="762692"/>
                    <a:ext cx="9433" cy="8820"/>
                  </a:xfrm>
                  <a:custGeom>
                    <a:avLst/>
                    <a:gdLst/>
                    <a:ahLst/>
                    <a:cxnLst>
                      <a:cxn ang="0">
                        <a:pos x="wd2" y="hd2"/>
                      </a:cxn>
                      <a:cxn ang="5400000">
                        <a:pos x="wd2" y="hd2"/>
                      </a:cxn>
                      <a:cxn ang="10800000">
                        <a:pos x="wd2" y="hd2"/>
                      </a:cxn>
                      <a:cxn ang="16200000">
                        <a:pos x="wd2" y="hd2"/>
                      </a:cxn>
                    </a:cxnLst>
                    <a:rect l="0" t="0" r="r" b="b"/>
                    <a:pathLst>
                      <a:path w="21600" h="21600" extrusionOk="0">
                        <a:moveTo>
                          <a:pt x="14400" y="10800"/>
                        </a:moveTo>
                        <a:cubicBezTo>
                          <a:pt x="14400" y="5400"/>
                          <a:pt x="7199" y="0"/>
                          <a:pt x="0" y="0"/>
                        </a:cubicBezTo>
                        <a:cubicBezTo>
                          <a:pt x="0" y="0"/>
                          <a:pt x="7199" y="5400"/>
                          <a:pt x="7199" y="5400"/>
                        </a:cubicBezTo>
                        <a:cubicBezTo>
                          <a:pt x="14400" y="10800"/>
                          <a:pt x="14400" y="16200"/>
                          <a:pt x="21600" y="21600"/>
                        </a:cubicBezTo>
                        <a:cubicBezTo>
                          <a:pt x="21600" y="16200"/>
                          <a:pt x="21600" y="16200"/>
                          <a:pt x="14400" y="108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126" name="Shape">
                    <a:extLst>
                      <a:ext uri="{FF2B5EF4-FFF2-40B4-BE49-F238E27FC236}">
                        <a16:creationId xmlns:a16="http://schemas.microsoft.com/office/drawing/2014/main" id="{8C537700-1736-4EBD-8787-CC2DF1ED9F8C}"/>
                      </a:ext>
                    </a:extLst>
                  </p:cNvPr>
                  <p:cNvSpPr/>
                  <p:nvPr/>
                </p:nvSpPr>
                <p:spPr>
                  <a:xfrm>
                    <a:off x="108487" y="893334"/>
                    <a:ext cx="9435" cy="8821"/>
                  </a:xfrm>
                  <a:custGeom>
                    <a:avLst/>
                    <a:gdLst/>
                    <a:ahLst/>
                    <a:cxnLst>
                      <a:cxn ang="0">
                        <a:pos x="wd2" y="hd2"/>
                      </a:cxn>
                      <a:cxn ang="5400000">
                        <a:pos x="wd2" y="hd2"/>
                      </a:cxn>
                      <a:cxn ang="10800000">
                        <a:pos x="wd2" y="hd2"/>
                      </a:cxn>
                      <a:cxn ang="16200000">
                        <a:pos x="wd2" y="hd2"/>
                      </a:cxn>
                    </a:cxnLst>
                    <a:rect l="0" t="0" r="r" b="b"/>
                    <a:pathLst>
                      <a:path w="21600" h="21600" extrusionOk="0">
                        <a:moveTo>
                          <a:pt x="12961" y="0"/>
                        </a:moveTo>
                        <a:cubicBezTo>
                          <a:pt x="8640" y="0"/>
                          <a:pt x="4320" y="8640"/>
                          <a:pt x="4320" y="12960"/>
                        </a:cubicBezTo>
                        <a:cubicBezTo>
                          <a:pt x="4320" y="17280"/>
                          <a:pt x="0" y="21600"/>
                          <a:pt x="0" y="21600"/>
                        </a:cubicBezTo>
                        <a:cubicBezTo>
                          <a:pt x="0" y="21600"/>
                          <a:pt x="0" y="21600"/>
                          <a:pt x="4320" y="17280"/>
                        </a:cubicBezTo>
                        <a:cubicBezTo>
                          <a:pt x="8640" y="12960"/>
                          <a:pt x="12961" y="8640"/>
                          <a:pt x="21600" y="4320"/>
                        </a:cubicBezTo>
                        <a:cubicBezTo>
                          <a:pt x="17281" y="4320"/>
                          <a:pt x="17281" y="4320"/>
                          <a:pt x="12961"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127" name="Shape">
                    <a:extLst>
                      <a:ext uri="{FF2B5EF4-FFF2-40B4-BE49-F238E27FC236}">
                        <a16:creationId xmlns:a16="http://schemas.microsoft.com/office/drawing/2014/main" id="{1DA9EA3F-344F-4B99-88CB-EBAEF0964774}"/>
                      </a:ext>
                    </a:extLst>
                  </p:cNvPr>
                  <p:cNvSpPr/>
                  <p:nvPr/>
                </p:nvSpPr>
                <p:spPr>
                  <a:xfrm>
                    <a:off x="144661" y="908647"/>
                    <a:ext cx="9435" cy="8821"/>
                  </a:xfrm>
                  <a:custGeom>
                    <a:avLst/>
                    <a:gdLst/>
                    <a:ahLst/>
                    <a:cxnLst>
                      <a:cxn ang="0">
                        <a:pos x="wd2" y="hd2"/>
                      </a:cxn>
                      <a:cxn ang="5400000">
                        <a:pos x="wd2" y="hd2"/>
                      </a:cxn>
                      <a:cxn ang="10800000">
                        <a:pos x="wd2" y="hd2"/>
                      </a:cxn>
                      <a:cxn ang="16200000">
                        <a:pos x="wd2" y="hd2"/>
                      </a:cxn>
                    </a:cxnLst>
                    <a:rect l="0" t="0" r="r" b="b"/>
                    <a:pathLst>
                      <a:path w="18900" h="21600" extrusionOk="0">
                        <a:moveTo>
                          <a:pt x="18900" y="21600"/>
                        </a:moveTo>
                        <a:cubicBezTo>
                          <a:pt x="8100" y="21600"/>
                          <a:pt x="8100" y="17280"/>
                          <a:pt x="8100" y="12960"/>
                        </a:cubicBezTo>
                        <a:cubicBezTo>
                          <a:pt x="8100" y="8640"/>
                          <a:pt x="8100" y="0"/>
                          <a:pt x="8100" y="0"/>
                        </a:cubicBezTo>
                        <a:cubicBezTo>
                          <a:pt x="-2700" y="0"/>
                          <a:pt x="-2700" y="8640"/>
                          <a:pt x="8100" y="21600"/>
                        </a:cubicBezTo>
                        <a:cubicBezTo>
                          <a:pt x="8100" y="21600"/>
                          <a:pt x="8100" y="21600"/>
                          <a:pt x="1890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128" name="Shape">
                    <a:extLst>
                      <a:ext uri="{FF2B5EF4-FFF2-40B4-BE49-F238E27FC236}">
                        <a16:creationId xmlns:a16="http://schemas.microsoft.com/office/drawing/2014/main" id="{5D18EAD3-01D4-4657-8097-633F5FD932CC}"/>
                      </a:ext>
                    </a:extLst>
                  </p:cNvPr>
                  <p:cNvSpPr/>
                  <p:nvPr/>
                </p:nvSpPr>
                <p:spPr>
                  <a:xfrm>
                    <a:off x="80153" y="384746"/>
                    <a:ext cx="116064" cy="555590"/>
                  </a:xfrm>
                  <a:custGeom>
                    <a:avLst/>
                    <a:gdLst/>
                    <a:ahLst/>
                    <a:cxnLst>
                      <a:cxn ang="0">
                        <a:pos x="wd2" y="hd2"/>
                      </a:cxn>
                      <a:cxn ang="5400000">
                        <a:pos x="wd2" y="hd2"/>
                      </a:cxn>
                      <a:cxn ang="10800000">
                        <a:pos x="wd2" y="hd2"/>
                      </a:cxn>
                      <a:cxn ang="16200000">
                        <a:pos x="wd2" y="hd2"/>
                      </a:cxn>
                    </a:cxnLst>
                    <a:rect l="0" t="0" r="r" b="b"/>
                    <a:pathLst>
                      <a:path w="21600" h="21600" extrusionOk="0">
                        <a:moveTo>
                          <a:pt x="20661" y="2678"/>
                        </a:moveTo>
                        <a:cubicBezTo>
                          <a:pt x="20661" y="2678"/>
                          <a:pt x="20661" y="2678"/>
                          <a:pt x="20661" y="2678"/>
                        </a:cubicBezTo>
                        <a:cubicBezTo>
                          <a:pt x="20661" y="2678"/>
                          <a:pt x="20661" y="2678"/>
                          <a:pt x="20661" y="2678"/>
                        </a:cubicBezTo>
                        <a:cubicBezTo>
                          <a:pt x="20427" y="2678"/>
                          <a:pt x="20427" y="2678"/>
                          <a:pt x="20192" y="2678"/>
                        </a:cubicBezTo>
                        <a:cubicBezTo>
                          <a:pt x="20192" y="2635"/>
                          <a:pt x="20192" y="2635"/>
                          <a:pt x="20192" y="2635"/>
                        </a:cubicBezTo>
                        <a:cubicBezTo>
                          <a:pt x="20192" y="2635"/>
                          <a:pt x="19957" y="2635"/>
                          <a:pt x="19957" y="2591"/>
                        </a:cubicBezTo>
                        <a:cubicBezTo>
                          <a:pt x="19957" y="2591"/>
                          <a:pt x="19957" y="2591"/>
                          <a:pt x="19957" y="2591"/>
                        </a:cubicBezTo>
                        <a:cubicBezTo>
                          <a:pt x="19957" y="2591"/>
                          <a:pt x="19957" y="2591"/>
                          <a:pt x="19957" y="2591"/>
                        </a:cubicBezTo>
                        <a:cubicBezTo>
                          <a:pt x="19957" y="2548"/>
                          <a:pt x="19957" y="2505"/>
                          <a:pt x="19957" y="2419"/>
                        </a:cubicBezTo>
                        <a:cubicBezTo>
                          <a:pt x="19722" y="2289"/>
                          <a:pt x="19722" y="2159"/>
                          <a:pt x="19487" y="2116"/>
                        </a:cubicBezTo>
                        <a:cubicBezTo>
                          <a:pt x="19018" y="2030"/>
                          <a:pt x="19018" y="1900"/>
                          <a:pt x="18783" y="1814"/>
                        </a:cubicBezTo>
                        <a:cubicBezTo>
                          <a:pt x="18783" y="1771"/>
                          <a:pt x="18783" y="1684"/>
                          <a:pt x="18783" y="1684"/>
                        </a:cubicBezTo>
                        <a:cubicBezTo>
                          <a:pt x="18079" y="1598"/>
                          <a:pt x="17374" y="1468"/>
                          <a:pt x="17374" y="1295"/>
                        </a:cubicBezTo>
                        <a:cubicBezTo>
                          <a:pt x="17140" y="1209"/>
                          <a:pt x="17374" y="1166"/>
                          <a:pt x="17609" y="1123"/>
                        </a:cubicBezTo>
                        <a:cubicBezTo>
                          <a:pt x="17844" y="1123"/>
                          <a:pt x="17844" y="1079"/>
                          <a:pt x="17844" y="993"/>
                        </a:cubicBezTo>
                        <a:cubicBezTo>
                          <a:pt x="17844" y="950"/>
                          <a:pt x="17844" y="863"/>
                          <a:pt x="18079" y="777"/>
                        </a:cubicBezTo>
                        <a:cubicBezTo>
                          <a:pt x="18079" y="777"/>
                          <a:pt x="18079" y="777"/>
                          <a:pt x="18079" y="777"/>
                        </a:cubicBezTo>
                        <a:cubicBezTo>
                          <a:pt x="17609" y="734"/>
                          <a:pt x="17374" y="691"/>
                          <a:pt x="17140" y="647"/>
                        </a:cubicBezTo>
                        <a:cubicBezTo>
                          <a:pt x="16435" y="518"/>
                          <a:pt x="16670" y="388"/>
                          <a:pt x="16670" y="302"/>
                        </a:cubicBezTo>
                        <a:cubicBezTo>
                          <a:pt x="16670" y="215"/>
                          <a:pt x="16670" y="172"/>
                          <a:pt x="16435" y="129"/>
                        </a:cubicBezTo>
                        <a:cubicBezTo>
                          <a:pt x="16435" y="86"/>
                          <a:pt x="16201" y="86"/>
                          <a:pt x="16201" y="43"/>
                        </a:cubicBezTo>
                        <a:cubicBezTo>
                          <a:pt x="15966" y="43"/>
                          <a:pt x="15966" y="43"/>
                          <a:pt x="15966" y="43"/>
                        </a:cubicBezTo>
                        <a:cubicBezTo>
                          <a:pt x="15966" y="43"/>
                          <a:pt x="15966" y="0"/>
                          <a:pt x="15731" y="0"/>
                        </a:cubicBezTo>
                        <a:cubicBezTo>
                          <a:pt x="15731" y="0"/>
                          <a:pt x="15731" y="0"/>
                          <a:pt x="15731" y="0"/>
                        </a:cubicBezTo>
                        <a:cubicBezTo>
                          <a:pt x="15731" y="0"/>
                          <a:pt x="15731" y="0"/>
                          <a:pt x="15731" y="0"/>
                        </a:cubicBezTo>
                        <a:cubicBezTo>
                          <a:pt x="15731" y="43"/>
                          <a:pt x="15731" y="43"/>
                          <a:pt x="15731" y="86"/>
                        </a:cubicBezTo>
                        <a:cubicBezTo>
                          <a:pt x="15731" y="86"/>
                          <a:pt x="15496" y="86"/>
                          <a:pt x="15496" y="129"/>
                        </a:cubicBezTo>
                        <a:cubicBezTo>
                          <a:pt x="15496" y="129"/>
                          <a:pt x="15496" y="129"/>
                          <a:pt x="15496" y="172"/>
                        </a:cubicBezTo>
                        <a:cubicBezTo>
                          <a:pt x="15496" y="172"/>
                          <a:pt x="15261" y="215"/>
                          <a:pt x="15261" y="215"/>
                        </a:cubicBezTo>
                        <a:cubicBezTo>
                          <a:pt x="15261" y="215"/>
                          <a:pt x="15261" y="215"/>
                          <a:pt x="15261" y="259"/>
                        </a:cubicBezTo>
                        <a:cubicBezTo>
                          <a:pt x="15027" y="259"/>
                          <a:pt x="14792" y="302"/>
                          <a:pt x="14792" y="302"/>
                        </a:cubicBezTo>
                        <a:cubicBezTo>
                          <a:pt x="14792" y="302"/>
                          <a:pt x="14557" y="302"/>
                          <a:pt x="14557" y="302"/>
                        </a:cubicBezTo>
                        <a:cubicBezTo>
                          <a:pt x="14557" y="302"/>
                          <a:pt x="14557" y="302"/>
                          <a:pt x="14557" y="302"/>
                        </a:cubicBezTo>
                        <a:cubicBezTo>
                          <a:pt x="14557" y="302"/>
                          <a:pt x="14557" y="345"/>
                          <a:pt x="14322" y="345"/>
                        </a:cubicBezTo>
                        <a:cubicBezTo>
                          <a:pt x="14322" y="345"/>
                          <a:pt x="14322" y="345"/>
                          <a:pt x="14322" y="345"/>
                        </a:cubicBezTo>
                        <a:cubicBezTo>
                          <a:pt x="14322" y="388"/>
                          <a:pt x="14322" y="388"/>
                          <a:pt x="14322" y="431"/>
                        </a:cubicBezTo>
                        <a:cubicBezTo>
                          <a:pt x="14322" y="518"/>
                          <a:pt x="14322" y="647"/>
                          <a:pt x="14322" y="691"/>
                        </a:cubicBezTo>
                        <a:cubicBezTo>
                          <a:pt x="14792" y="907"/>
                          <a:pt x="15027" y="1684"/>
                          <a:pt x="14557" y="2030"/>
                        </a:cubicBezTo>
                        <a:cubicBezTo>
                          <a:pt x="14322" y="2332"/>
                          <a:pt x="13853" y="2591"/>
                          <a:pt x="13618" y="2764"/>
                        </a:cubicBezTo>
                        <a:cubicBezTo>
                          <a:pt x="13383" y="2807"/>
                          <a:pt x="13383" y="2807"/>
                          <a:pt x="13618" y="2851"/>
                        </a:cubicBezTo>
                        <a:cubicBezTo>
                          <a:pt x="14087" y="2937"/>
                          <a:pt x="14087" y="3023"/>
                          <a:pt x="13853" y="3067"/>
                        </a:cubicBezTo>
                        <a:cubicBezTo>
                          <a:pt x="13618" y="3110"/>
                          <a:pt x="13618" y="3239"/>
                          <a:pt x="13618" y="3412"/>
                        </a:cubicBezTo>
                        <a:cubicBezTo>
                          <a:pt x="13618" y="3499"/>
                          <a:pt x="13618" y="3585"/>
                          <a:pt x="13618" y="3671"/>
                        </a:cubicBezTo>
                        <a:cubicBezTo>
                          <a:pt x="13618" y="3887"/>
                          <a:pt x="13148" y="4190"/>
                          <a:pt x="12914" y="4449"/>
                        </a:cubicBezTo>
                        <a:cubicBezTo>
                          <a:pt x="12679" y="4579"/>
                          <a:pt x="12444" y="4708"/>
                          <a:pt x="12444" y="4795"/>
                        </a:cubicBezTo>
                        <a:cubicBezTo>
                          <a:pt x="12444" y="4881"/>
                          <a:pt x="12209" y="4967"/>
                          <a:pt x="11974" y="5011"/>
                        </a:cubicBezTo>
                        <a:cubicBezTo>
                          <a:pt x="11740" y="5097"/>
                          <a:pt x="11740" y="5183"/>
                          <a:pt x="11740" y="5270"/>
                        </a:cubicBezTo>
                        <a:cubicBezTo>
                          <a:pt x="11740" y="5486"/>
                          <a:pt x="11035" y="5659"/>
                          <a:pt x="10330" y="5745"/>
                        </a:cubicBezTo>
                        <a:cubicBezTo>
                          <a:pt x="10330" y="5788"/>
                          <a:pt x="10800" y="5875"/>
                          <a:pt x="10800" y="5961"/>
                        </a:cubicBezTo>
                        <a:cubicBezTo>
                          <a:pt x="11270" y="6091"/>
                          <a:pt x="11505" y="6177"/>
                          <a:pt x="11505" y="6307"/>
                        </a:cubicBezTo>
                        <a:cubicBezTo>
                          <a:pt x="11505" y="6393"/>
                          <a:pt x="11270" y="6436"/>
                          <a:pt x="11035" y="6523"/>
                        </a:cubicBezTo>
                        <a:cubicBezTo>
                          <a:pt x="10565" y="6609"/>
                          <a:pt x="10330" y="6652"/>
                          <a:pt x="10565" y="6782"/>
                        </a:cubicBezTo>
                        <a:cubicBezTo>
                          <a:pt x="10800" y="7084"/>
                          <a:pt x="10565" y="7516"/>
                          <a:pt x="10565" y="7732"/>
                        </a:cubicBezTo>
                        <a:cubicBezTo>
                          <a:pt x="10565" y="7819"/>
                          <a:pt x="10565" y="7862"/>
                          <a:pt x="10565" y="7862"/>
                        </a:cubicBezTo>
                        <a:cubicBezTo>
                          <a:pt x="10565" y="7948"/>
                          <a:pt x="10330" y="7991"/>
                          <a:pt x="10095" y="8035"/>
                        </a:cubicBezTo>
                        <a:cubicBezTo>
                          <a:pt x="10095" y="8078"/>
                          <a:pt x="9860" y="8121"/>
                          <a:pt x="9860" y="8208"/>
                        </a:cubicBezTo>
                        <a:cubicBezTo>
                          <a:pt x="10095" y="8337"/>
                          <a:pt x="9860" y="8424"/>
                          <a:pt x="9626" y="8510"/>
                        </a:cubicBezTo>
                        <a:cubicBezTo>
                          <a:pt x="9391" y="8596"/>
                          <a:pt x="9156" y="8683"/>
                          <a:pt x="8921" y="8812"/>
                        </a:cubicBezTo>
                        <a:cubicBezTo>
                          <a:pt x="8921" y="9072"/>
                          <a:pt x="7982" y="9417"/>
                          <a:pt x="7513" y="9676"/>
                        </a:cubicBezTo>
                        <a:cubicBezTo>
                          <a:pt x="7278" y="9763"/>
                          <a:pt x="7043" y="9806"/>
                          <a:pt x="7043" y="9892"/>
                        </a:cubicBezTo>
                        <a:cubicBezTo>
                          <a:pt x="6808" y="9935"/>
                          <a:pt x="6808" y="10022"/>
                          <a:pt x="6573" y="10065"/>
                        </a:cubicBezTo>
                        <a:cubicBezTo>
                          <a:pt x="6339" y="10195"/>
                          <a:pt x="6104" y="10324"/>
                          <a:pt x="5165" y="10324"/>
                        </a:cubicBezTo>
                        <a:cubicBezTo>
                          <a:pt x="5165" y="10324"/>
                          <a:pt x="5165" y="10324"/>
                          <a:pt x="5165" y="10324"/>
                        </a:cubicBezTo>
                        <a:cubicBezTo>
                          <a:pt x="5165" y="10367"/>
                          <a:pt x="4930" y="10411"/>
                          <a:pt x="5400" y="10583"/>
                        </a:cubicBezTo>
                        <a:cubicBezTo>
                          <a:pt x="5634" y="10670"/>
                          <a:pt x="5634" y="10800"/>
                          <a:pt x="5400" y="10886"/>
                        </a:cubicBezTo>
                        <a:cubicBezTo>
                          <a:pt x="5400" y="11016"/>
                          <a:pt x="5400" y="11102"/>
                          <a:pt x="5634" y="11188"/>
                        </a:cubicBezTo>
                        <a:cubicBezTo>
                          <a:pt x="6339" y="11404"/>
                          <a:pt x="6104" y="11534"/>
                          <a:pt x="5869" y="11707"/>
                        </a:cubicBezTo>
                        <a:cubicBezTo>
                          <a:pt x="5869" y="11750"/>
                          <a:pt x="5869" y="11750"/>
                          <a:pt x="5869" y="11750"/>
                        </a:cubicBezTo>
                        <a:cubicBezTo>
                          <a:pt x="5634" y="11836"/>
                          <a:pt x="5400" y="11879"/>
                          <a:pt x="5400" y="11923"/>
                        </a:cubicBezTo>
                        <a:cubicBezTo>
                          <a:pt x="5165" y="12009"/>
                          <a:pt x="4930" y="12052"/>
                          <a:pt x="4930" y="12139"/>
                        </a:cubicBezTo>
                        <a:cubicBezTo>
                          <a:pt x="4930" y="12225"/>
                          <a:pt x="4930" y="12311"/>
                          <a:pt x="4695" y="12355"/>
                        </a:cubicBezTo>
                        <a:cubicBezTo>
                          <a:pt x="4460" y="12484"/>
                          <a:pt x="4460" y="12571"/>
                          <a:pt x="4695" y="12657"/>
                        </a:cubicBezTo>
                        <a:cubicBezTo>
                          <a:pt x="4930" y="12744"/>
                          <a:pt x="4930" y="12830"/>
                          <a:pt x="4930" y="12873"/>
                        </a:cubicBezTo>
                        <a:cubicBezTo>
                          <a:pt x="5165" y="12873"/>
                          <a:pt x="5165" y="12873"/>
                          <a:pt x="5400" y="12873"/>
                        </a:cubicBezTo>
                        <a:cubicBezTo>
                          <a:pt x="5400" y="12873"/>
                          <a:pt x="5400" y="12873"/>
                          <a:pt x="5400" y="12873"/>
                        </a:cubicBezTo>
                        <a:cubicBezTo>
                          <a:pt x="5400" y="12830"/>
                          <a:pt x="5400" y="12744"/>
                          <a:pt x="6104" y="12700"/>
                        </a:cubicBezTo>
                        <a:cubicBezTo>
                          <a:pt x="6573" y="12657"/>
                          <a:pt x="6808" y="12700"/>
                          <a:pt x="7043" y="12744"/>
                        </a:cubicBezTo>
                        <a:cubicBezTo>
                          <a:pt x="7278" y="12787"/>
                          <a:pt x="7278" y="12830"/>
                          <a:pt x="7278" y="12873"/>
                        </a:cubicBezTo>
                        <a:cubicBezTo>
                          <a:pt x="7278" y="12873"/>
                          <a:pt x="7278" y="12873"/>
                          <a:pt x="7278" y="12873"/>
                        </a:cubicBezTo>
                        <a:cubicBezTo>
                          <a:pt x="7747" y="12916"/>
                          <a:pt x="7982" y="12960"/>
                          <a:pt x="7982" y="13046"/>
                        </a:cubicBezTo>
                        <a:cubicBezTo>
                          <a:pt x="8217" y="13089"/>
                          <a:pt x="7982" y="13176"/>
                          <a:pt x="7278" y="13262"/>
                        </a:cubicBezTo>
                        <a:cubicBezTo>
                          <a:pt x="7278" y="13262"/>
                          <a:pt x="7278" y="13305"/>
                          <a:pt x="7278" y="13391"/>
                        </a:cubicBezTo>
                        <a:cubicBezTo>
                          <a:pt x="7513" y="13478"/>
                          <a:pt x="7513" y="13564"/>
                          <a:pt x="7278" y="13651"/>
                        </a:cubicBezTo>
                        <a:cubicBezTo>
                          <a:pt x="7043" y="13694"/>
                          <a:pt x="7043" y="13694"/>
                          <a:pt x="7043" y="13694"/>
                        </a:cubicBezTo>
                        <a:cubicBezTo>
                          <a:pt x="6808" y="13780"/>
                          <a:pt x="6573" y="13867"/>
                          <a:pt x="6573" y="13953"/>
                        </a:cubicBezTo>
                        <a:cubicBezTo>
                          <a:pt x="7043" y="14083"/>
                          <a:pt x="6808" y="14126"/>
                          <a:pt x="6573" y="14169"/>
                        </a:cubicBezTo>
                        <a:cubicBezTo>
                          <a:pt x="6339" y="14212"/>
                          <a:pt x="6339" y="14255"/>
                          <a:pt x="6339" y="14299"/>
                        </a:cubicBezTo>
                        <a:cubicBezTo>
                          <a:pt x="6339" y="14385"/>
                          <a:pt x="6339" y="14385"/>
                          <a:pt x="6339" y="14428"/>
                        </a:cubicBezTo>
                        <a:cubicBezTo>
                          <a:pt x="6573" y="14472"/>
                          <a:pt x="6573" y="14558"/>
                          <a:pt x="6339" y="14601"/>
                        </a:cubicBezTo>
                        <a:cubicBezTo>
                          <a:pt x="6339" y="14601"/>
                          <a:pt x="6339" y="14601"/>
                          <a:pt x="6339" y="14601"/>
                        </a:cubicBezTo>
                        <a:cubicBezTo>
                          <a:pt x="6573" y="14644"/>
                          <a:pt x="6573" y="14688"/>
                          <a:pt x="6339" y="14774"/>
                        </a:cubicBezTo>
                        <a:cubicBezTo>
                          <a:pt x="6339" y="14774"/>
                          <a:pt x="6339" y="14817"/>
                          <a:pt x="6104" y="14817"/>
                        </a:cubicBezTo>
                        <a:cubicBezTo>
                          <a:pt x="6104" y="14860"/>
                          <a:pt x="6339" y="14947"/>
                          <a:pt x="6339" y="14990"/>
                        </a:cubicBezTo>
                        <a:cubicBezTo>
                          <a:pt x="6573" y="15033"/>
                          <a:pt x="6573" y="15076"/>
                          <a:pt x="6339" y="15119"/>
                        </a:cubicBezTo>
                        <a:cubicBezTo>
                          <a:pt x="6339" y="15206"/>
                          <a:pt x="5869" y="15206"/>
                          <a:pt x="5634" y="15206"/>
                        </a:cubicBezTo>
                        <a:cubicBezTo>
                          <a:pt x="5400" y="15206"/>
                          <a:pt x="5165" y="15206"/>
                          <a:pt x="4930" y="15249"/>
                        </a:cubicBezTo>
                        <a:cubicBezTo>
                          <a:pt x="4930" y="15249"/>
                          <a:pt x="4930" y="15249"/>
                          <a:pt x="4930" y="15249"/>
                        </a:cubicBezTo>
                        <a:cubicBezTo>
                          <a:pt x="4930" y="15249"/>
                          <a:pt x="4930" y="15249"/>
                          <a:pt x="5165" y="15292"/>
                        </a:cubicBezTo>
                        <a:cubicBezTo>
                          <a:pt x="5165" y="15335"/>
                          <a:pt x="5634" y="15422"/>
                          <a:pt x="5165" y="15551"/>
                        </a:cubicBezTo>
                        <a:cubicBezTo>
                          <a:pt x="5165" y="15595"/>
                          <a:pt x="4930" y="15638"/>
                          <a:pt x="4460" y="15638"/>
                        </a:cubicBezTo>
                        <a:cubicBezTo>
                          <a:pt x="3991" y="15638"/>
                          <a:pt x="3521" y="15508"/>
                          <a:pt x="3052" y="15465"/>
                        </a:cubicBezTo>
                        <a:cubicBezTo>
                          <a:pt x="2817" y="15422"/>
                          <a:pt x="2817" y="15422"/>
                          <a:pt x="2817" y="15422"/>
                        </a:cubicBezTo>
                        <a:cubicBezTo>
                          <a:pt x="2582" y="15422"/>
                          <a:pt x="2582" y="15379"/>
                          <a:pt x="2582" y="15335"/>
                        </a:cubicBezTo>
                        <a:cubicBezTo>
                          <a:pt x="2582" y="15335"/>
                          <a:pt x="2582" y="15335"/>
                          <a:pt x="2582" y="15335"/>
                        </a:cubicBezTo>
                        <a:cubicBezTo>
                          <a:pt x="2347" y="15379"/>
                          <a:pt x="2113" y="15379"/>
                          <a:pt x="1878" y="15422"/>
                        </a:cubicBezTo>
                        <a:cubicBezTo>
                          <a:pt x="1643" y="15422"/>
                          <a:pt x="1408" y="15422"/>
                          <a:pt x="1173" y="15465"/>
                        </a:cubicBezTo>
                        <a:cubicBezTo>
                          <a:pt x="1173" y="15465"/>
                          <a:pt x="1408" y="15508"/>
                          <a:pt x="1408" y="15508"/>
                        </a:cubicBezTo>
                        <a:cubicBezTo>
                          <a:pt x="1408" y="15551"/>
                          <a:pt x="1643" y="15595"/>
                          <a:pt x="1643" y="15638"/>
                        </a:cubicBezTo>
                        <a:cubicBezTo>
                          <a:pt x="1643" y="15681"/>
                          <a:pt x="1408" y="15681"/>
                          <a:pt x="1173" y="15724"/>
                        </a:cubicBezTo>
                        <a:cubicBezTo>
                          <a:pt x="939" y="15724"/>
                          <a:pt x="704" y="15724"/>
                          <a:pt x="704" y="15767"/>
                        </a:cubicBezTo>
                        <a:cubicBezTo>
                          <a:pt x="1173" y="15767"/>
                          <a:pt x="1408" y="15811"/>
                          <a:pt x="1643" y="15897"/>
                        </a:cubicBezTo>
                        <a:cubicBezTo>
                          <a:pt x="1643" y="15897"/>
                          <a:pt x="1643" y="15940"/>
                          <a:pt x="1643" y="15940"/>
                        </a:cubicBezTo>
                        <a:cubicBezTo>
                          <a:pt x="1643" y="15940"/>
                          <a:pt x="1643" y="15897"/>
                          <a:pt x="1643" y="15897"/>
                        </a:cubicBezTo>
                        <a:cubicBezTo>
                          <a:pt x="2113" y="15897"/>
                          <a:pt x="2347" y="15897"/>
                          <a:pt x="2817" y="15897"/>
                        </a:cubicBezTo>
                        <a:cubicBezTo>
                          <a:pt x="3521" y="15940"/>
                          <a:pt x="3756" y="16027"/>
                          <a:pt x="3756" y="16156"/>
                        </a:cubicBezTo>
                        <a:cubicBezTo>
                          <a:pt x="3756" y="16243"/>
                          <a:pt x="3521" y="16329"/>
                          <a:pt x="3052" y="16329"/>
                        </a:cubicBezTo>
                        <a:cubicBezTo>
                          <a:pt x="2817" y="16329"/>
                          <a:pt x="2582" y="16416"/>
                          <a:pt x="2582" y="16502"/>
                        </a:cubicBezTo>
                        <a:cubicBezTo>
                          <a:pt x="2582" y="16502"/>
                          <a:pt x="3052" y="16502"/>
                          <a:pt x="3521" y="16502"/>
                        </a:cubicBezTo>
                        <a:cubicBezTo>
                          <a:pt x="3991" y="16502"/>
                          <a:pt x="4460" y="16459"/>
                          <a:pt x="4695" y="16502"/>
                        </a:cubicBezTo>
                        <a:cubicBezTo>
                          <a:pt x="5400" y="16545"/>
                          <a:pt x="5634" y="16632"/>
                          <a:pt x="5634" y="16761"/>
                        </a:cubicBezTo>
                        <a:cubicBezTo>
                          <a:pt x="5400" y="16804"/>
                          <a:pt x="5165" y="16891"/>
                          <a:pt x="4930" y="16891"/>
                        </a:cubicBezTo>
                        <a:cubicBezTo>
                          <a:pt x="4695" y="16891"/>
                          <a:pt x="4460" y="16848"/>
                          <a:pt x="4226" y="16848"/>
                        </a:cubicBezTo>
                        <a:cubicBezTo>
                          <a:pt x="3991" y="16761"/>
                          <a:pt x="3521" y="16718"/>
                          <a:pt x="3521" y="16718"/>
                        </a:cubicBezTo>
                        <a:cubicBezTo>
                          <a:pt x="3286" y="16718"/>
                          <a:pt x="3286" y="16718"/>
                          <a:pt x="3286" y="16718"/>
                        </a:cubicBezTo>
                        <a:cubicBezTo>
                          <a:pt x="3052" y="16848"/>
                          <a:pt x="2582" y="16848"/>
                          <a:pt x="2347" y="16848"/>
                        </a:cubicBezTo>
                        <a:cubicBezTo>
                          <a:pt x="1878" y="16848"/>
                          <a:pt x="1643" y="16848"/>
                          <a:pt x="1173" y="16804"/>
                        </a:cubicBezTo>
                        <a:cubicBezTo>
                          <a:pt x="1173" y="16804"/>
                          <a:pt x="1173" y="16804"/>
                          <a:pt x="1173" y="16804"/>
                        </a:cubicBezTo>
                        <a:cubicBezTo>
                          <a:pt x="939" y="16804"/>
                          <a:pt x="234" y="16891"/>
                          <a:pt x="0" y="16934"/>
                        </a:cubicBezTo>
                        <a:cubicBezTo>
                          <a:pt x="234" y="16977"/>
                          <a:pt x="469" y="17063"/>
                          <a:pt x="469" y="17107"/>
                        </a:cubicBezTo>
                        <a:cubicBezTo>
                          <a:pt x="704" y="17107"/>
                          <a:pt x="704" y="17107"/>
                          <a:pt x="704" y="17107"/>
                        </a:cubicBezTo>
                        <a:cubicBezTo>
                          <a:pt x="939" y="17107"/>
                          <a:pt x="1408" y="17063"/>
                          <a:pt x="1408" y="17020"/>
                        </a:cubicBezTo>
                        <a:cubicBezTo>
                          <a:pt x="1643" y="16934"/>
                          <a:pt x="2113" y="16848"/>
                          <a:pt x="2582" y="16848"/>
                        </a:cubicBezTo>
                        <a:cubicBezTo>
                          <a:pt x="2582" y="16848"/>
                          <a:pt x="3286" y="16891"/>
                          <a:pt x="3521" y="17063"/>
                        </a:cubicBezTo>
                        <a:cubicBezTo>
                          <a:pt x="3521" y="17236"/>
                          <a:pt x="2582" y="17279"/>
                          <a:pt x="2347" y="17279"/>
                        </a:cubicBezTo>
                        <a:cubicBezTo>
                          <a:pt x="2347" y="17279"/>
                          <a:pt x="2113" y="17323"/>
                          <a:pt x="2113" y="17323"/>
                        </a:cubicBezTo>
                        <a:cubicBezTo>
                          <a:pt x="1878" y="17409"/>
                          <a:pt x="1408" y="17539"/>
                          <a:pt x="469" y="17625"/>
                        </a:cubicBezTo>
                        <a:cubicBezTo>
                          <a:pt x="469" y="17668"/>
                          <a:pt x="469" y="17668"/>
                          <a:pt x="469" y="17668"/>
                        </a:cubicBezTo>
                        <a:cubicBezTo>
                          <a:pt x="469" y="17668"/>
                          <a:pt x="469" y="17711"/>
                          <a:pt x="469" y="17711"/>
                        </a:cubicBezTo>
                        <a:cubicBezTo>
                          <a:pt x="704" y="17668"/>
                          <a:pt x="939" y="17668"/>
                          <a:pt x="939" y="17668"/>
                        </a:cubicBezTo>
                        <a:cubicBezTo>
                          <a:pt x="1173" y="17668"/>
                          <a:pt x="1173" y="17668"/>
                          <a:pt x="1173" y="17668"/>
                        </a:cubicBezTo>
                        <a:cubicBezTo>
                          <a:pt x="1408" y="17711"/>
                          <a:pt x="1408" y="17711"/>
                          <a:pt x="1408" y="17711"/>
                        </a:cubicBezTo>
                        <a:cubicBezTo>
                          <a:pt x="1643" y="17755"/>
                          <a:pt x="1408" y="17798"/>
                          <a:pt x="1408" y="17798"/>
                        </a:cubicBezTo>
                        <a:cubicBezTo>
                          <a:pt x="1408" y="17841"/>
                          <a:pt x="1408" y="17841"/>
                          <a:pt x="1408" y="17841"/>
                        </a:cubicBezTo>
                        <a:cubicBezTo>
                          <a:pt x="1643" y="17841"/>
                          <a:pt x="1643" y="17841"/>
                          <a:pt x="1643" y="17841"/>
                        </a:cubicBezTo>
                        <a:cubicBezTo>
                          <a:pt x="1643" y="17841"/>
                          <a:pt x="1878" y="17841"/>
                          <a:pt x="1878" y="17841"/>
                        </a:cubicBezTo>
                        <a:cubicBezTo>
                          <a:pt x="1878" y="17798"/>
                          <a:pt x="1878" y="17798"/>
                          <a:pt x="1878" y="17755"/>
                        </a:cubicBezTo>
                        <a:cubicBezTo>
                          <a:pt x="1643" y="17668"/>
                          <a:pt x="1878" y="17539"/>
                          <a:pt x="2113" y="17452"/>
                        </a:cubicBezTo>
                        <a:cubicBezTo>
                          <a:pt x="2347" y="17409"/>
                          <a:pt x="2582" y="17366"/>
                          <a:pt x="3052" y="17366"/>
                        </a:cubicBezTo>
                        <a:cubicBezTo>
                          <a:pt x="3052" y="17366"/>
                          <a:pt x="3521" y="17409"/>
                          <a:pt x="3756" y="17452"/>
                        </a:cubicBezTo>
                        <a:cubicBezTo>
                          <a:pt x="4460" y="17582"/>
                          <a:pt x="3991" y="17711"/>
                          <a:pt x="3756" y="17755"/>
                        </a:cubicBezTo>
                        <a:cubicBezTo>
                          <a:pt x="3521" y="17798"/>
                          <a:pt x="3521" y="17841"/>
                          <a:pt x="3521" y="17841"/>
                        </a:cubicBezTo>
                        <a:cubicBezTo>
                          <a:pt x="3521" y="17928"/>
                          <a:pt x="3286" y="17971"/>
                          <a:pt x="3286" y="18057"/>
                        </a:cubicBezTo>
                        <a:cubicBezTo>
                          <a:pt x="3286" y="18100"/>
                          <a:pt x="3052" y="18187"/>
                          <a:pt x="3052" y="18230"/>
                        </a:cubicBezTo>
                        <a:cubicBezTo>
                          <a:pt x="3052" y="18316"/>
                          <a:pt x="2582" y="18360"/>
                          <a:pt x="2347" y="18360"/>
                        </a:cubicBezTo>
                        <a:cubicBezTo>
                          <a:pt x="2347" y="18403"/>
                          <a:pt x="2347" y="18403"/>
                          <a:pt x="2347" y="18403"/>
                        </a:cubicBezTo>
                        <a:cubicBezTo>
                          <a:pt x="2347" y="18489"/>
                          <a:pt x="2113" y="18532"/>
                          <a:pt x="1643" y="18532"/>
                        </a:cubicBezTo>
                        <a:cubicBezTo>
                          <a:pt x="1878" y="18619"/>
                          <a:pt x="1643" y="18662"/>
                          <a:pt x="1643" y="18662"/>
                        </a:cubicBezTo>
                        <a:cubicBezTo>
                          <a:pt x="1878" y="18662"/>
                          <a:pt x="2113" y="18662"/>
                          <a:pt x="2582" y="18662"/>
                        </a:cubicBezTo>
                        <a:cubicBezTo>
                          <a:pt x="2817" y="18662"/>
                          <a:pt x="2817" y="18705"/>
                          <a:pt x="3052" y="18705"/>
                        </a:cubicBezTo>
                        <a:cubicBezTo>
                          <a:pt x="3052" y="18705"/>
                          <a:pt x="3052" y="18705"/>
                          <a:pt x="3052" y="18705"/>
                        </a:cubicBezTo>
                        <a:cubicBezTo>
                          <a:pt x="3052" y="18705"/>
                          <a:pt x="3286" y="18705"/>
                          <a:pt x="3521" y="18662"/>
                        </a:cubicBezTo>
                        <a:cubicBezTo>
                          <a:pt x="4226" y="18619"/>
                          <a:pt x="4930" y="18705"/>
                          <a:pt x="5165" y="18791"/>
                        </a:cubicBezTo>
                        <a:cubicBezTo>
                          <a:pt x="5165" y="18878"/>
                          <a:pt x="4930" y="18964"/>
                          <a:pt x="4460" y="19007"/>
                        </a:cubicBezTo>
                        <a:cubicBezTo>
                          <a:pt x="4226" y="19007"/>
                          <a:pt x="4226" y="19007"/>
                          <a:pt x="3991" y="19007"/>
                        </a:cubicBezTo>
                        <a:cubicBezTo>
                          <a:pt x="4460" y="19007"/>
                          <a:pt x="4930" y="19051"/>
                          <a:pt x="4930" y="19137"/>
                        </a:cubicBezTo>
                        <a:cubicBezTo>
                          <a:pt x="4930" y="19137"/>
                          <a:pt x="4930" y="19137"/>
                          <a:pt x="4930" y="19137"/>
                        </a:cubicBezTo>
                        <a:cubicBezTo>
                          <a:pt x="5165" y="19007"/>
                          <a:pt x="5400" y="18964"/>
                          <a:pt x="5869" y="18964"/>
                        </a:cubicBezTo>
                        <a:cubicBezTo>
                          <a:pt x="6573" y="18964"/>
                          <a:pt x="7513" y="19094"/>
                          <a:pt x="7747" y="19223"/>
                        </a:cubicBezTo>
                        <a:cubicBezTo>
                          <a:pt x="7747" y="19267"/>
                          <a:pt x="7747" y="19310"/>
                          <a:pt x="7513" y="19353"/>
                        </a:cubicBezTo>
                        <a:cubicBezTo>
                          <a:pt x="7513" y="19396"/>
                          <a:pt x="7278" y="19396"/>
                          <a:pt x="7043" y="19440"/>
                        </a:cubicBezTo>
                        <a:cubicBezTo>
                          <a:pt x="7278" y="19396"/>
                          <a:pt x="7513" y="19396"/>
                          <a:pt x="7747" y="19396"/>
                        </a:cubicBezTo>
                        <a:cubicBezTo>
                          <a:pt x="8452" y="19396"/>
                          <a:pt x="10330" y="19440"/>
                          <a:pt x="10565" y="19612"/>
                        </a:cubicBezTo>
                        <a:cubicBezTo>
                          <a:pt x="10565" y="19656"/>
                          <a:pt x="10565" y="19699"/>
                          <a:pt x="10565" y="19699"/>
                        </a:cubicBezTo>
                        <a:cubicBezTo>
                          <a:pt x="10800" y="19699"/>
                          <a:pt x="11035" y="19742"/>
                          <a:pt x="11270" y="19828"/>
                        </a:cubicBezTo>
                        <a:cubicBezTo>
                          <a:pt x="11270" y="19828"/>
                          <a:pt x="11270" y="19828"/>
                          <a:pt x="11270" y="19871"/>
                        </a:cubicBezTo>
                        <a:cubicBezTo>
                          <a:pt x="11974" y="19699"/>
                          <a:pt x="13148" y="19612"/>
                          <a:pt x="13853" y="19569"/>
                        </a:cubicBezTo>
                        <a:cubicBezTo>
                          <a:pt x="14557" y="19526"/>
                          <a:pt x="15027" y="19612"/>
                          <a:pt x="15027" y="19656"/>
                        </a:cubicBezTo>
                        <a:cubicBezTo>
                          <a:pt x="15261" y="19785"/>
                          <a:pt x="14557" y="19915"/>
                          <a:pt x="13618" y="20001"/>
                        </a:cubicBezTo>
                        <a:cubicBezTo>
                          <a:pt x="13148" y="20001"/>
                          <a:pt x="13148" y="20044"/>
                          <a:pt x="13148" y="20044"/>
                        </a:cubicBezTo>
                        <a:cubicBezTo>
                          <a:pt x="13148" y="20044"/>
                          <a:pt x="13148" y="20044"/>
                          <a:pt x="13383" y="20131"/>
                        </a:cubicBezTo>
                        <a:cubicBezTo>
                          <a:pt x="13618" y="20174"/>
                          <a:pt x="14087" y="20131"/>
                          <a:pt x="14322" y="20131"/>
                        </a:cubicBezTo>
                        <a:cubicBezTo>
                          <a:pt x="14792" y="20088"/>
                          <a:pt x="15496" y="20044"/>
                          <a:pt x="15966" y="20131"/>
                        </a:cubicBezTo>
                        <a:cubicBezTo>
                          <a:pt x="16201" y="20174"/>
                          <a:pt x="16201" y="20260"/>
                          <a:pt x="16201" y="20260"/>
                        </a:cubicBezTo>
                        <a:cubicBezTo>
                          <a:pt x="15966" y="20347"/>
                          <a:pt x="15496" y="20390"/>
                          <a:pt x="15261" y="20390"/>
                        </a:cubicBezTo>
                        <a:cubicBezTo>
                          <a:pt x="15027" y="20433"/>
                          <a:pt x="14557" y="20433"/>
                          <a:pt x="14557" y="20433"/>
                        </a:cubicBezTo>
                        <a:cubicBezTo>
                          <a:pt x="14557" y="20476"/>
                          <a:pt x="14557" y="20520"/>
                          <a:pt x="14792" y="20520"/>
                        </a:cubicBezTo>
                        <a:cubicBezTo>
                          <a:pt x="14792" y="20606"/>
                          <a:pt x="15027" y="20649"/>
                          <a:pt x="15027" y="20735"/>
                        </a:cubicBezTo>
                        <a:cubicBezTo>
                          <a:pt x="14792" y="20779"/>
                          <a:pt x="14792" y="20822"/>
                          <a:pt x="14322" y="20822"/>
                        </a:cubicBezTo>
                        <a:cubicBezTo>
                          <a:pt x="14322" y="20865"/>
                          <a:pt x="14087" y="20865"/>
                          <a:pt x="13853" y="20865"/>
                        </a:cubicBezTo>
                        <a:cubicBezTo>
                          <a:pt x="13618" y="20865"/>
                          <a:pt x="13383" y="20822"/>
                          <a:pt x="13148" y="20735"/>
                        </a:cubicBezTo>
                        <a:cubicBezTo>
                          <a:pt x="13148" y="20779"/>
                          <a:pt x="13148" y="20779"/>
                          <a:pt x="13148" y="20822"/>
                        </a:cubicBezTo>
                        <a:cubicBezTo>
                          <a:pt x="12914" y="20865"/>
                          <a:pt x="12914" y="20865"/>
                          <a:pt x="12914" y="20865"/>
                        </a:cubicBezTo>
                        <a:cubicBezTo>
                          <a:pt x="12679" y="20865"/>
                          <a:pt x="12679" y="20865"/>
                          <a:pt x="12679" y="20865"/>
                        </a:cubicBezTo>
                        <a:cubicBezTo>
                          <a:pt x="12209" y="20865"/>
                          <a:pt x="11505" y="20735"/>
                          <a:pt x="10800" y="20649"/>
                        </a:cubicBezTo>
                        <a:cubicBezTo>
                          <a:pt x="10800" y="20649"/>
                          <a:pt x="10800" y="20606"/>
                          <a:pt x="10800" y="20606"/>
                        </a:cubicBezTo>
                        <a:cubicBezTo>
                          <a:pt x="10800" y="20649"/>
                          <a:pt x="10800" y="20649"/>
                          <a:pt x="10800" y="20649"/>
                        </a:cubicBezTo>
                        <a:cubicBezTo>
                          <a:pt x="10800" y="20649"/>
                          <a:pt x="10800" y="20692"/>
                          <a:pt x="10800" y="20692"/>
                        </a:cubicBezTo>
                        <a:cubicBezTo>
                          <a:pt x="11035" y="20735"/>
                          <a:pt x="11270" y="20779"/>
                          <a:pt x="11035" y="20822"/>
                        </a:cubicBezTo>
                        <a:cubicBezTo>
                          <a:pt x="11035" y="20908"/>
                          <a:pt x="10565" y="20908"/>
                          <a:pt x="10330" y="20908"/>
                        </a:cubicBezTo>
                        <a:cubicBezTo>
                          <a:pt x="9626" y="20908"/>
                          <a:pt x="9626" y="20952"/>
                          <a:pt x="9626" y="20952"/>
                        </a:cubicBezTo>
                        <a:cubicBezTo>
                          <a:pt x="9626" y="20952"/>
                          <a:pt x="9626" y="20952"/>
                          <a:pt x="9626" y="20952"/>
                        </a:cubicBezTo>
                        <a:cubicBezTo>
                          <a:pt x="9626" y="20952"/>
                          <a:pt x="9860" y="20952"/>
                          <a:pt x="9860" y="20952"/>
                        </a:cubicBezTo>
                        <a:cubicBezTo>
                          <a:pt x="10330" y="20952"/>
                          <a:pt x="10800" y="20952"/>
                          <a:pt x="11270" y="20952"/>
                        </a:cubicBezTo>
                        <a:cubicBezTo>
                          <a:pt x="12209" y="20995"/>
                          <a:pt x="12209" y="21124"/>
                          <a:pt x="12444" y="21254"/>
                        </a:cubicBezTo>
                        <a:cubicBezTo>
                          <a:pt x="12444" y="21254"/>
                          <a:pt x="12444" y="21254"/>
                          <a:pt x="12444" y="21297"/>
                        </a:cubicBezTo>
                        <a:cubicBezTo>
                          <a:pt x="12444" y="21167"/>
                          <a:pt x="12679" y="21038"/>
                          <a:pt x="13383" y="20995"/>
                        </a:cubicBezTo>
                        <a:cubicBezTo>
                          <a:pt x="13618" y="20995"/>
                          <a:pt x="13618" y="20995"/>
                          <a:pt x="13618" y="20995"/>
                        </a:cubicBezTo>
                        <a:cubicBezTo>
                          <a:pt x="14087" y="20995"/>
                          <a:pt x="14322" y="21124"/>
                          <a:pt x="14322" y="21211"/>
                        </a:cubicBezTo>
                        <a:cubicBezTo>
                          <a:pt x="14557" y="21297"/>
                          <a:pt x="14557" y="21427"/>
                          <a:pt x="15496" y="21470"/>
                        </a:cubicBezTo>
                        <a:cubicBezTo>
                          <a:pt x="15496" y="21470"/>
                          <a:pt x="15496" y="21470"/>
                          <a:pt x="15496" y="21470"/>
                        </a:cubicBezTo>
                        <a:cubicBezTo>
                          <a:pt x="15496" y="21427"/>
                          <a:pt x="15496" y="21340"/>
                          <a:pt x="15966" y="21297"/>
                        </a:cubicBezTo>
                        <a:cubicBezTo>
                          <a:pt x="16201" y="21297"/>
                          <a:pt x="16435" y="21254"/>
                          <a:pt x="16435" y="21254"/>
                        </a:cubicBezTo>
                        <a:cubicBezTo>
                          <a:pt x="17140" y="21254"/>
                          <a:pt x="17609" y="21383"/>
                          <a:pt x="18079" y="21470"/>
                        </a:cubicBezTo>
                        <a:cubicBezTo>
                          <a:pt x="18314" y="21513"/>
                          <a:pt x="18548" y="21600"/>
                          <a:pt x="18783" y="21600"/>
                        </a:cubicBezTo>
                        <a:cubicBezTo>
                          <a:pt x="18783" y="21556"/>
                          <a:pt x="18548" y="21513"/>
                          <a:pt x="18314" y="21470"/>
                        </a:cubicBezTo>
                        <a:cubicBezTo>
                          <a:pt x="18314" y="21470"/>
                          <a:pt x="18079" y="21427"/>
                          <a:pt x="18079" y="21383"/>
                        </a:cubicBezTo>
                        <a:cubicBezTo>
                          <a:pt x="17844" y="21383"/>
                          <a:pt x="17844" y="21383"/>
                          <a:pt x="17844" y="21383"/>
                        </a:cubicBezTo>
                        <a:cubicBezTo>
                          <a:pt x="17844" y="21383"/>
                          <a:pt x="17844" y="21383"/>
                          <a:pt x="17609" y="21383"/>
                        </a:cubicBezTo>
                        <a:cubicBezTo>
                          <a:pt x="17609" y="21383"/>
                          <a:pt x="17609" y="21383"/>
                          <a:pt x="17609" y="21383"/>
                        </a:cubicBezTo>
                        <a:cubicBezTo>
                          <a:pt x="17609" y="21383"/>
                          <a:pt x="17609" y="21383"/>
                          <a:pt x="17609" y="21383"/>
                        </a:cubicBezTo>
                        <a:cubicBezTo>
                          <a:pt x="17609" y="21383"/>
                          <a:pt x="17609" y="21383"/>
                          <a:pt x="17609" y="21340"/>
                        </a:cubicBezTo>
                        <a:cubicBezTo>
                          <a:pt x="17609" y="21340"/>
                          <a:pt x="17609" y="21340"/>
                          <a:pt x="17609" y="21340"/>
                        </a:cubicBezTo>
                        <a:cubicBezTo>
                          <a:pt x="17609" y="21340"/>
                          <a:pt x="17609" y="21340"/>
                          <a:pt x="17609" y="21340"/>
                        </a:cubicBezTo>
                        <a:cubicBezTo>
                          <a:pt x="17374" y="21340"/>
                          <a:pt x="17374" y="21340"/>
                          <a:pt x="17374" y="21340"/>
                        </a:cubicBezTo>
                        <a:cubicBezTo>
                          <a:pt x="17374" y="21340"/>
                          <a:pt x="17374" y="21340"/>
                          <a:pt x="17374" y="21297"/>
                        </a:cubicBezTo>
                        <a:cubicBezTo>
                          <a:pt x="17374" y="21297"/>
                          <a:pt x="17374" y="21297"/>
                          <a:pt x="17374" y="21297"/>
                        </a:cubicBezTo>
                        <a:cubicBezTo>
                          <a:pt x="17374" y="21297"/>
                          <a:pt x="17374" y="21297"/>
                          <a:pt x="17374" y="21297"/>
                        </a:cubicBezTo>
                        <a:cubicBezTo>
                          <a:pt x="17374" y="21254"/>
                          <a:pt x="17374" y="21254"/>
                          <a:pt x="17374" y="21254"/>
                        </a:cubicBezTo>
                        <a:cubicBezTo>
                          <a:pt x="17374" y="21254"/>
                          <a:pt x="17374" y="21254"/>
                          <a:pt x="17374" y="21211"/>
                        </a:cubicBezTo>
                        <a:cubicBezTo>
                          <a:pt x="17374" y="21211"/>
                          <a:pt x="17374" y="21211"/>
                          <a:pt x="17374" y="21211"/>
                        </a:cubicBezTo>
                        <a:cubicBezTo>
                          <a:pt x="17374" y="21167"/>
                          <a:pt x="17374" y="21167"/>
                          <a:pt x="17374" y="21167"/>
                        </a:cubicBezTo>
                        <a:cubicBezTo>
                          <a:pt x="17374" y="21124"/>
                          <a:pt x="17374" y="21124"/>
                          <a:pt x="17140" y="21124"/>
                        </a:cubicBezTo>
                        <a:cubicBezTo>
                          <a:pt x="17140" y="21081"/>
                          <a:pt x="17140" y="21081"/>
                          <a:pt x="17140" y="21081"/>
                        </a:cubicBezTo>
                        <a:cubicBezTo>
                          <a:pt x="17140" y="21038"/>
                          <a:pt x="17140" y="21038"/>
                          <a:pt x="17140" y="20995"/>
                        </a:cubicBezTo>
                        <a:cubicBezTo>
                          <a:pt x="17140" y="20995"/>
                          <a:pt x="17140" y="20995"/>
                          <a:pt x="17140" y="20952"/>
                        </a:cubicBezTo>
                        <a:cubicBezTo>
                          <a:pt x="17140" y="20952"/>
                          <a:pt x="17140" y="20908"/>
                          <a:pt x="17140" y="20865"/>
                        </a:cubicBezTo>
                        <a:cubicBezTo>
                          <a:pt x="17140" y="20865"/>
                          <a:pt x="17140" y="20865"/>
                          <a:pt x="17140" y="20822"/>
                        </a:cubicBezTo>
                        <a:cubicBezTo>
                          <a:pt x="17140" y="20822"/>
                          <a:pt x="17140" y="20779"/>
                          <a:pt x="17140" y="20735"/>
                        </a:cubicBezTo>
                        <a:cubicBezTo>
                          <a:pt x="17140" y="20692"/>
                          <a:pt x="17140" y="20692"/>
                          <a:pt x="17140" y="20692"/>
                        </a:cubicBezTo>
                        <a:cubicBezTo>
                          <a:pt x="17140" y="20649"/>
                          <a:pt x="17140" y="20606"/>
                          <a:pt x="17140" y="20563"/>
                        </a:cubicBezTo>
                        <a:cubicBezTo>
                          <a:pt x="17140" y="20520"/>
                          <a:pt x="17140" y="20520"/>
                          <a:pt x="17140" y="20476"/>
                        </a:cubicBezTo>
                        <a:cubicBezTo>
                          <a:pt x="17140" y="20433"/>
                          <a:pt x="17374" y="20390"/>
                          <a:pt x="17374" y="20347"/>
                        </a:cubicBezTo>
                        <a:cubicBezTo>
                          <a:pt x="17374" y="20303"/>
                          <a:pt x="17374" y="20303"/>
                          <a:pt x="17374" y="20260"/>
                        </a:cubicBezTo>
                        <a:cubicBezTo>
                          <a:pt x="17374" y="20217"/>
                          <a:pt x="17374" y="20131"/>
                          <a:pt x="17374" y="20088"/>
                        </a:cubicBezTo>
                        <a:cubicBezTo>
                          <a:pt x="17374" y="20088"/>
                          <a:pt x="17374" y="20044"/>
                          <a:pt x="17374" y="20044"/>
                        </a:cubicBezTo>
                        <a:cubicBezTo>
                          <a:pt x="17374" y="19958"/>
                          <a:pt x="17374" y="19871"/>
                          <a:pt x="17374" y="19785"/>
                        </a:cubicBezTo>
                        <a:cubicBezTo>
                          <a:pt x="17374" y="19785"/>
                          <a:pt x="17374" y="19785"/>
                          <a:pt x="17374" y="19785"/>
                        </a:cubicBezTo>
                        <a:cubicBezTo>
                          <a:pt x="17140" y="19785"/>
                          <a:pt x="17140" y="19785"/>
                          <a:pt x="17140" y="19785"/>
                        </a:cubicBezTo>
                        <a:cubicBezTo>
                          <a:pt x="16435" y="19785"/>
                          <a:pt x="15731" y="19742"/>
                          <a:pt x="15261" y="19656"/>
                        </a:cubicBezTo>
                        <a:cubicBezTo>
                          <a:pt x="15027" y="19656"/>
                          <a:pt x="15027" y="19569"/>
                          <a:pt x="15027" y="19483"/>
                        </a:cubicBezTo>
                        <a:cubicBezTo>
                          <a:pt x="15027" y="19483"/>
                          <a:pt x="15027" y="19440"/>
                          <a:pt x="15261" y="19440"/>
                        </a:cubicBezTo>
                        <a:cubicBezTo>
                          <a:pt x="15027" y="19440"/>
                          <a:pt x="15027" y="19440"/>
                          <a:pt x="15027" y="19440"/>
                        </a:cubicBezTo>
                        <a:cubicBezTo>
                          <a:pt x="15027" y="19440"/>
                          <a:pt x="15027" y="19396"/>
                          <a:pt x="14792" y="19396"/>
                        </a:cubicBezTo>
                        <a:cubicBezTo>
                          <a:pt x="14792" y="19396"/>
                          <a:pt x="14792" y="19396"/>
                          <a:pt x="14792" y="19396"/>
                        </a:cubicBezTo>
                        <a:cubicBezTo>
                          <a:pt x="14557" y="19396"/>
                          <a:pt x="14557" y="19353"/>
                          <a:pt x="14322" y="19353"/>
                        </a:cubicBezTo>
                        <a:cubicBezTo>
                          <a:pt x="14087" y="19353"/>
                          <a:pt x="13618" y="19353"/>
                          <a:pt x="12914" y="19353"/>
                        </a:cubicBezTo>
                        <a:cubicBezTo>
                          <a:pt x="11505" y="19353"/>
                          <a:pt x="9860" y="19353"/>
                          <a:pt x="9860" y="19396"/>
                        </a:cubicBezTo>
                        <a:cubicBezTo>
                          <a:pt x="9626" y="19396"/>
                          <a:pt x="9626" y="19396"/>
                          <a:pt x="9626" y="19396"/>
                        </a:cubicBezTo>
                        <a:cubicBezTo>
                          <a:pt x="9626" y="19396"/>
                          <a:pt x="9626" y="19396"/>
                          <a:pt x="9626" y="19396"/>
                        </a:cubicBezTo>
                        <a:cubicBezTo>
                          <a:pt x="9626" y="19396"/>
                          <a:pt x="9626" y="19396"/>
                          <a:pt x="9626" y="19396"/>
                        </a:cubicBezTo>
                        <a:cubicBezTo>
                          <a:pt x="9391" y="19396"/>
                          <a:pt x="9156" y="19353"/>
                          <a:pt x="8921" y="19310"/>
                        </a:cubicBezTo>
                        <a:cubicBezTo>
                          <a:pt x="8686" y="19310"/>
                          <a:pt x="8686" y="19267"/>
                          <a:pt x="8452" y="19223"/>
                        </a:cubicBezTo>
                        <a:cubicBezTo>
                          <a:pt x="8452" y="19223"/>
                          <a:pt x="8452" y="19180"/>
                          <a:pt x="8452" y="19180"/>
                        </a:cubicBezTo>
                        <a:cubicBezTo>
                          <a:pt x="8217" y="19180"/>
                          <a:pt x="7982" y="19137"/>
                          <a:pt x="7982" y="19137"/>
                        </a:cubicBezTo>
                        <a:cubicBezTo>
                          <a:pt x="7513" y="19007"/>
                          <a:pt x="7513" y="18662"/>
                          <a:pt x="7747" y="18532"/>
                        </a:cubicBezTo>
                        <a:cubicBezTo>
                          <a:pt x="7747" y="18489"/>
                          <a:pt x="7278" y="18489"/>
                          <a:pt x="6808" y="18489"/>
                        </a:cubicBezTo>
                        <a:cubicBezTo>
                          <a:pt x="6339" y="18489"/>
                          <a:pt x="5869" y="18489"/>
                          <a:pt x="5634" y="18446"/>
                        </a:cubicBezTo>
                        <a:cubicBezTo>
                          <a:pt x="4930" y="18403"/>
                          <a:pt x="5165" y="18316"/>
                          <a:pt x="5165" y="18230"/>
                        </a:cubicBezTo>
                        <a:cubicBezTo>
                          <a:pt x="5165" y="18187"/>
                          <a:pt x="5165" y="18187"/>
                          <a:pt x="4930" y="18100"/>
                        </a:cubicBezTo>
                        <a:cubicBezTo>
                          <a:pt x="4226" y="17971"/>
                          <a:pt x="4460" y="17798"/>
                          <a:pt x="4695" y="17668"/>
                        </a:cubicBezTo>
                        <a:cubicBezTo>
                          <a:pt x="4695" y="17625"/>
                          <a:pt x="4695" y="17625"/>
                          <a:pt x="4695" y="17582"/>
                        </a:cubicBezTo>
                        <a:cubicBezTo>
                          <a:pt x="4930" y="17452"/>
                          <a:pt x="5400" y="17193"/>
                          <a:pt x="6808" y="17193"/>
                        </a:cubicBezTo>
                        <a:cubicBezTo>
                          <a:pt x="6808" y="17193"/>
                          <a:pt x="6808" y="17150"/>
                          <a:pt x="6808" y="17150"/>
                        </a:cubicBezTo>
                        <a:cubicBezTo>
                          <a:pt x="6808" y="17063"/>
                          <a:pt x="7043" y="16934"/>
                          <a:pt x="7513" y="16891"/>
                        </a:cubicBezTo>
                        <a:cubicBezTo>
                          <a:pt x="7513" y="16848"/>
                          <a:pt x="7513" y="16804"/>
                          <a:pt x="7513" y="16804"/>
                        </a:cubicBezTo>
                        <a:cubicBezTo>
                          <a:pt x="7278" y="16718"/>
                          <a:pt x="6808" y="16588"/>
                          <a:pt x="7513" y="16502"/>
                        </a:cubicBezTo>
                        <a:cubicBezTo>
                          <a:pt x="7513" y="16502"/>
                          <a:pt x="7513" y="16459"/>
                          <a:pt x="7747" y="16416"/>
                        </a:cubicBezTo>
                        <a:cubicBezTo>
                          <a:pt x="7747" y="16329"/>
                          <a:pt x="7747" y="16200"/>
                          <a:pt x="8686" y="16156"/>
                        </a:cubicBezTo>
                        <a:cubicBezTo>
                          <a:pt x="8921" y="16156"/>
                          <a:pt x="8921" y="16156"/>
                          <a:pt x="8921" y="16156"/>
                        </a:cubicBezTo>
                        <a:cubicBezTo>
                          <a:pt x="8921" y="16156"/>
                          <a:pt x="8921" y="16113"/>
                          <a:pt x="8921" y="16070"/>
                        </a:cubicBezTo>
                        <a:cubicBezTo>
                          <a:pt x="8921" y="16027"/>
                          <a:pt x="8686" y="15854"/>
                          <a:pt x="9391" y="15854"/>
                        </a:cubicBezTo>
                        <a:cubicBezTo>
                          <a:pt x="9391" y="15811"/>
                          <a:pt x="9391" y="15811"/>
                          <a:pt x="9391" y="15767"/>
                        </a:cubicBezTo>
                        <a:cubicBezTo>
                          <a:pt x="9391" y="15724"/>
                          <a:pt x="9156" y="15595"/>
                          <a:pt x="9156" y="15508"/>
                        </a:cubicBezTo>
                        <a:cubicBezTo>
                          <a:pt x="9391" y="15465"/>
                          <a:pt x="9391" y="15422"/>
                          <a:pt x="9156" y="15379"/>
                        </a:cubicBezTo>
                        <a:cubicBezTo>
                          <a:pt x="9156" y="15292"/>
                          <a:pt x="8921" y="15163"/>
                          <a:pt x="9860" y="15076"/>
                        </a:cubicBezTo>
                        <a:cubicBezTo>
                          <a:pt x="10095" y="15076"/>
                          <a:pt x="10095" y="15033"/>
                          <a:pt x="10095" y="15033"/>
                        </a:cubicBezTo>
                        <a:cubicBezTo>
                          <a:pt x="10095" y="15033"/>
                          <a:pt x="10095" y="15033"/>
                          <a:pt x="10095" y="15033"/>
                        </a:cubicBezTo>
                        <a:cubicBezTo>
                          <a:pt x="10095" y="15033"/>
                          <a:pt x="9860" y="14947"/>
                          <a:pt x="9391" y="14904"/>
                        </a:cubicBezTo>
                        <a:cubicBezTo>
                          <a:pt x="9391" y="14904"/>
                          <a:pt x="8921" y="14817"/>
                          <a:pt x="8921" y="14774"/>
                        </a:cubicBezTo>
                        <a:cubicBezTo>
                          <a:pt x="8921" y="14774"/>
                          <a:pt x="8921" y="14731"/>
                          <a:pt x="8921" y="14731"/>
                        </a:cubicBezTo>
                        <a:cubicBezTo>
                          <a:pt x="9156" y="14644"/>
                          <a:pt x="9860" y="14644"/>
                          <a:pt x="10800" y="14644"/>
                        </a:cubicBezTo>
                        <a:cubicBezTo>
                          <a:pt x="10800" y="14644"/>
                          <a:pt x="10800" y="14644"/>
                          <a:pt x="10565" y="14601"/>
                        </a:cubicBezTo>
                        <a:cubicBezTo>
                          <a:pt x="10565" y="14601"/>
                          <a:pt x="10565" y="14601"/>
                          <a:pt x="10565" y="14601"/>
                        </a:cubicBezTo>
                        <a:cubicBezTo>
                          <a:pt x="10330" y="14601"/>
                          <a:pt x="10095" y="14601"/>
                          <a:pt x="10095" y="14601"/>
                        </a:cubicBezTo>
                        <a:cubicBezTo>
                          <a:pt x="9391" y="14601"/>
                          <a:pt x="9156" y="14558"/>
                          <a:pt x="8921" y="14472"/>
                        </a:cubicBezTo>
                        <a:cubicBezTo>
                          <a:pt x="8686" y="14385"/>
                          <a:pt x="8921" y="14299"/>
                          <a:pt x="9156" y="14212"/>
                        </a:cubicBezTo>
                        <a:cubicBezTo>
                          <a:pt x="9391" y="14169"/>
                          <a:pt x="9391" y="14169"/>
                          <a:pt x="9391" y="14169"/>
                        </a:cubicBezTo>
                        <a:cubicBezTo>
                          <a:pt x="9391" y="14169"/>
                          <a:pt x="9156" y="14126"/>
                          <a:pt x="9156" y="14126"/>
                        </a:cubicBezTo>
                        <a:cubicBezTo>
                          <a:pt x="8921" y="14083"/>
                          <a:pt x="8452" y="13996"/>
                          <a:pt x="8686" y="13910"/>
                        </a:cubicBezTo>
                        <a:cubicBezTo>
                          <a:pt x="8921" y="13867"/>
                          <a:pt x="8921" y="13780"/>
                          <a:pt x="8686" y="13780"/>
                        </a:cubicBezTo>
                        <a:cubicBezTo>
                          <a:pt x="7982" y="13694"/>
                          <a:pt x="8452" y="13348"/>
                          <a:pt x="8452" y="13348"/>
                        </a:cubicBezTo>
                        <a:cubicBezTo>
                          <a:pt x="8452" y="13219"/>
                          <a:pt x="8686" y="13132"/>
                          <a:pt x="9156" y="13089"/>
                        </a:cubicBezTo>
                        <a:cubicBezTo>
                          <a:pt x="9156" y="13046"/>
                          <a:pt x="9156" y="12873"/>
                          <a:pt x="9156" y="12787"/>
                        </a:cubicBezTo>
                        <a:cubicBezTo>
                          <a:pt x="9156" y="12744"/>
                          <a:pt x="8921" y="12700"/>
                          <a:pt x="8921" y="12657"/>
                        </a:cubicBezTo>
                        <a:cubicBezTo>
                          <a:pt x="8921" y="12614"/>
                          <a:pt x="8921" y="12571"/>
                          <a:pt x="8686" y="12527"/>
                        </a:cubicBezTo>
                        <a:cubicBezTo>
                          <a:pt x="8686" y="12441"/>
                          <a:pt x="8452" y="12398"/>
                          <a:pt x="8452" y="12311"/>
                        </a:cubicBezTo>
                        <a:cubicBezTo>
                          <a:pt x="8452" y="12225"/>
                          <a:pt x="8686" y="12182"/>
                          <a:pt x="8921" y="12182"/>
                        </a:cubicBezTo>
                        <a:cubicBezTo>
                          <a:pt x="8921" y="12139"/>
                          <a:pt x="9156" y="12095"/>
                          <a:pt x="9156" y="11966"/>
                        </a:cubicBezTo>
                        <a:cubicBezTo>
                          <a:pt x="9156" y="11879"/>
                          <a:pt x="9156" y="11663"/>
                          <a:pt x="10095" y="11577"/>
                        </a:cubicBezTo>
                        <a:cubicBezTo>
                          <a:pt x="10095" y="11577"/>
                          <a:pt x="10095" y="11491"/>
                          <a:pt x="10095" y="11491"/>
                        </a:cubicBezTo>
                        <a:cubicBezTo>
                          <a:pt x="10095" y="11404"/>
                          <a:pt x="10095" y="11361"/>
                          <a:pt x="10095" y="11318"/>
                        </a:cubicBezTo>
                        <a:cubicBezTo>
                          <a:pt x="10095" y="11188"/>
                          <a:pt x="10800" y="11145"/>
                          <a:pt x="11035" y="11145"/>
                        </a:cubicBezTo>
                        <a:cubicBezTo>
                          <a:pt x="11505" y="11145"/>
                          <a:pt x="11505" y="11145"/>
                          <a:pt x="11505" y="11102"/>
                        </a:cubicBezTo>
                        <a:cubicBezTo>
                          <a:pt x="11505" y="11059"/>
                          <a:pt x="11505" y="11059"/>
                          <a:pt x="11270" y="11016"/>
                        </a:cubicBezTo>
                        <a:cubicBezTo>
                          <a:pt x="11270" y="10972"/>
                          <a:pt x="10800" y="10929"/>
                          <a:pt x="11035" y="10800"/>
                        </a:cubicBezTo>
                        <a:cubicBezTo>
                          <a:pt x="11035" y="10756"/>
                          <a:pt x="11035" y="10670"/>
                          <a:pt x="11035" y="10540"/>
                        </a:cubicBezTo>
                        <a:cubicBezTo>
                          <a:pt x="10800" y="10454"/>
                          <a:pt x="10800" y="10324"/>
                          <a:pt x="10800" y="10195"/>
                        </a:cubicBezTo>
                        <a:cubicBezTo>
                          <a:pt x="10800" y="9892"/>
                          <a:pt x="11974" y="9763"/>
                          <a:pt x="12679" y="9720"/>
                        </a:cubicBezTo>
                        <a:cubicBezTo>
                          <a:pt x="12679" y="9676"/>
                          <a:pt x="12914" y="9676"/>
                          <a:pt x="12914" y="9633"/>
                        </a:cubicBezTo>
                        <a:cubicBezTo>
                          <a:pt x="13148" y="9633"/>
                          <a:pt x="12914" y="9503"/>
                          <a:pt x="12914" y="9417"/>
                        </a:cubicBezTo>
                        <a:cubicBezTo>
                          <a:pt x="12679" y="9244"/>
                          <a:pt x="12444" y="9072"/>
                          <a:pt x="13148" y="9028"/>
                        </a:cubicBezTo>
                        <a:cubicBezTo>
                          <a:pt x="13148" y="9028"/>
                          <a:pt x="13148" y="8985"/>
                          <a:pt x="13383" y="8899"/>
                        </a:cubicBezTo>
                        <a:cubicBezTo>
                          <a:pt x="13383" y="8812"/>
                          <a:pt x="13383" y="8726"/>
                          <a:pt x="13853" y="8683"/>
                        </a:cubicBezTo>
                        <a:cubicBezTo>
                          <a:pt x="14087" y="8639"/>
                          <a:pt x="14087" y="8596"/>
                          <a:pt x="14087" y="8510"/>
                        </a:cubicBezTo>
                        <a:cubicBezTo>
                          <a:pt x="14087" y="8467"/>
                          <a:pt x="14322" y="8380"/>
                          <a:pt x="14322" y="8294"/>
                        </a:cubicBezTo>
                        <a:cubicBezTo>
                          <a:pt x="14557" y="8251"/>
                          <a:pt x="14322" y="8208"/>
                          <a:pt x="14087" y="8121"/>
                        </a:cubicBezTo>
                        <a:cubicBezTo>
                          <a:pt x="13853" y="8078"/>
                          <a:pt x="13618" y="7991"/>
                          <a:pt x="13618" y="7905"/>
                        </a:cubicBezTo>
                        <a:cubicBezTo>
                          <a:pt x="13618" y="7775"/>
                          <a:pt x="13618" y="7646"/>
                          <a:pt x="12914" y="7473"/>
                        </a:cubicBezTo>
                        <a:cubicBezTo>
                          <a:pt x="12209" y="7344"/>
                          <a:pt x="12209" y="7084"/>
                          <a:pt x="12444" y="6955"/>
                        </a:cubicBezTo>
                        <a:cubicBezTo>
                          <a:pt x="12444" y="6955"/>
                          <a:pt x="12679" y="6911"/>
                          <a:pt x="12679" y="6911"/>
                        </a:cubicBezTo>
                        <a:cubicBezTo>
                          <a:pt x="12679" y="6911"/>
                          <a:pt x="12679" y="6868"/>
                          <a:pt x="12679" y="6868"/>
                        </a:cubicBezTo>
                        <a:cubicBezTo>
                          <a:pt x="12914" y="6868"/>
                          <a:pt x="12914" y="6825"/>
                          <a:pt x="13148" y="6825"/>
                        </a:cubicBezTo>
                        <a:cubicBezTo>
                          <a:pt x="13148" y="6825"/>
                          <a:pt x="13148" y="6782"/>
                          <a:pt x="13148" y="6739"/>
                        </a:cubicBezTo>
                        <a:cubicBezTo>
                          <a:pt x="13383" y="6652"/>
                          <a:pt x="13618" y="6480"/>
                          <a:pt x="14322" y="6436"/>
                        </a:cubicBezTo>
                        <a:cubicBezTo>
                          <a:pt x="14322" y="6436"/>
                          <a:pt x="14322" y="6436"/>
                          <a:pt x="14322" y="6436"/>
                        </a:cubicBezTo>
                        <a:cubicBezTo>
                          <a:pt x="14557" y="6350"/>
                          <a:pt x="14087" y="6177"/>
                          <a:pt x="14087" y="6047"/>
                        </a:cubicBezTo>
                        <a:cubicBezTo>
                          <a:pt x="13618" y="5875"/>
                          <a:pt x="14087" y="5831"/>
                          <a:pt x="14557" y="5788"/>
                        </a:cubicBezTo>
                        <a:cubicBezTo>
                          <a:pt x="14557" y="5788"/>
                          <a:pt x="14557" y="5788"/>
                          <a:pt x="14557" y="5788"/>
                        </a:cubicBezTo>
                        <a:cubicBezTo>
                          <a:pt x="14557" y="5572"/>
                          <a:pt x="15261" y="5313"/>
                          <a:pt x="16201" y="5270"/>
                        </a:cubicBezTo>
                        <a:cubicBezTo>
                          <a:pt x="16435" y="5227"/>
                          <a:pt x="16670" y="5097"/>
                          <a:pt x="16670" y="4924"/>
                        </a:cubicBezTo>
                        <a:cubicBezTo>
                          <a:pt x="16670" y="4795"/>
                          <a:pt x="17140" y="4751"/>
                          <a:pt x="17844" y="4708"/>
                        </a:cubicBezTo>
                        <a:cubicBezTo>
                          <a:pt x="18079" y="4665"/>
                          <a:pt x="18079" y="4665"/>
                          <a:pt x="18314" y="4622"/>
                        </a:cubicBezTo>
                        <a:cubicBezTo>
                          <a:pt x="18314" y="4622"/>
                          <a:pt x="18314" y="4579"/>
                          <a:pt x="18314" y="4579"/>
                        </a:cubicBezTo>
                        <a:cubicBezTo>
                          <a:pt x="18079" y="4535"/>
                          <a:pt x="17844" y="4449"/>
                          <a:pt x="17844" y="4406"/>
                        </a:cubicBezTo>
                        <a:cubicBezTo>
                          <a:pt x="18079" y="4363"/>
                          <a:pt x="18079" y="4319"/>
                          <a:pt x="18314" y="4276"/>
                        </a:cubicBezTo>
                        <a:cubicBezTo>
                          <a:pt x="18548" y="4276"/>
                          <a:pt x="18314" y="4147"/>
                          <a:pt x="18079" y="4103"/>
                        </a:cubicBezTo>
                        <a:cubicBezTo>
                          <a:pt x="17844" y="3974"/>
                          <a:pt x="17609" y="3844"/>
                          <a:pt x="18079" y="3758"/>
                        </a:cubicBezTo>
                        <a:cubicBezTo>
                          <a:pt x="18314" y="3758"/>
                          <a:pt x="18079" y="3671"/>
                          <a:pt x="18079" y="3628"/>
                        </a:cubicBezTo>
                        <a:cubicBezTo>
                          <a:pt x="18079" y="3585"/>
                          <a:pt x="18079" y="3542"/>
                          <a:pt x="18079" y="3455"/>
                        </a:cubicBezTo>
                        <a:cubicBezTo>
                          <a:pt x="18079" y="3369"/>
                          <a:pt x="18783" y="3283"/>
                          <a:pt x="19957" y="3153"/>
                        </a:cubicBezTo>
                        <a:cubicBezTo>
                          <a:pt x="20427" y="3110"/>
                          <a:pt x="21131" y="3023"/>
                          <a:pt x="21131" y="3023"/>
                        </a:cubicBezTo>
                        <a:cubicBezTo>
                          <a:pt x="21131" y="2980"/>
                          <a:pt x="21131" y="2980"/>
                          <a:pt x="21131" y="2980"/>
                        </a:cubicBezTo>
                        <a:cubicBezTo>
                          <a:pt x="21131" y="2980"/>
                          <a:pt x="21131" y="2980"/>
                          <a:pt x="21131" y="2980"/>
                        </a:cubicBezTo>
                        <a:cubicBezTo>
                          <a:pt x="21366" y="2980"/>
                          <a:pt x="21366" y="2937"/>
                          <a:pt x="21366" y="2937"/>
                        </a:cubicBezTo>
                        <a:cubicBezTo>
                          <a:pt x="21366" y="2937"/>
                          <a:pt x="21366" y="2937"/>
                          <a:pt x="21366" y="2937"/>
                        </a:cubicBezTo>
                        <a:cubicBezTo>
                          <a:pt x="21366" y="2937"/>
                          <a:pt x="21366" y="2894"/>
                          <a:pt x="21366" y="2894"/>
                        </a:cubicBezTo>
                        <a:cubicBezTo>
                          <a:pt x="21366" y="2894"/>
                          <a:pt x="21366" y="2894"/>
                          <a:pt x="21366" y="2894"/>
                        </a:cubicBezTo>
                        <a:cubicBezTo>
                          <a:pt x="21366" y="2851"/>
                          <a:pt x="21366" y="2851"/>
                          <a:pt x="21366" y="2807"/>
                        </a:cubicBezTo>
                        <a:cubicBezTo>
                          <a:pt x="21366" y="2807"/>
                          <a:pt x="21366" y="2807"/>
                          <a:pt x="21366" y="2807"/>
                        </a:cubicBezTo>
                        <a:cubicBezTo>
                          <a:pt x="21366" y="2764"/>
                          <a:pt x="21366" y="2764"/>
                          <a:pt x="21366" y="2764"/>
                        </a:cubicBezTo>
                        <a:cubicBezTo>
                          <a:pt x="21600" y="2721"/>
                          <a:pt x="21600" y="2721"/>
                          <a:pt x="21600" y="2721"/>
                        </a:cubicBezTo>
                        <a:cubicBezTo>
                          <a:pt x="21600" y="2721"/>
                          <a:pt x="21600" y="2678"/>
                          <a:pt x="21600" y="2678"/>
                        </a:cubicBezTo>
                        <a:cubicBezTo>
                          <a:pt x="21600" y="2678"/>
                          <a:pt x="21600" y="2635"/>
                          <a:pt x="21600" y="2635"/>
                        </a:cubicBezTo>
                        <a:cubicBezTo>
                          <a:pt x="21600" y="2635"/>
                          <a:pt x="21600" y="2635"/>
                          <a:pt x="21600" y="2635"/>
                        </a:cubicBezTo>
                        <a:cubicBezTo>
                          <a:pt x="21600" y="2635"/>
                          <a:pt x="21600" y="2635"/>
                          <a:pt x="21600" y="2635"/>
                        </a:cubicBezTo>
                        <a:cubicBezTo>
                          <a:pt x="21131" y="2678"/>
                          <a:pt x="20896" y="2678"/>
                          <a:pt x="20661" y="2678"/>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129" name="Shape">
                    <a:extLst>
                      <a:ext uri="{FF2B5EF4-FFF2-40B4-BE49-F238E27FC236}">
                        <a16:creationId xmlns:a16="http://schemas.microsoft.com/office/drawing/2014/main" id="{23A6F496-B046-48C1-A395-1C837116D267}"/>
                      </a:ext>
                    </a:extLst>
                  </p:cNvPr>
                  <p:cNvGrpSpPr/>
                  <p:nvPr/>
                </p:nvGrpSpPr>
                <p:grpSpPr>
                  <a:xfrm>
                    <a:off x="133763" y="878260"/>
                    <a:ext cx="15619" cy="8822"/>
                    <a:chOff x="0" y="0"/>
                    <a:chExt cx="15617" cy="8820"/>
                  </a:xfrm>
                </p:grpSpPr>
                <p:sp>
                  <p:nvSpPr>
                    <p:cNvPr id="1282" name="Line">
                      <a:extLst>
                        <a:ext uri="{FF2B5EF4-FFF2-40B4-BE49-F238E27FC236}">
                          <a16:creationId xmlns:a16="http://schemas.microsoft.com/office/drawing/2014/main" id="{C5E4FE04-334E-4F65-B46D-6598ED873A6F}"/>
                        </a:ext>
                      </a:extLst>
                    </p:cNvPr>
                    <p:cNvSpPr/>
                    <p:nvPr/>
                  </p:nvSpPr>
                  <p:spPr>
                    <a:xfrm>
                      <a:off x="0" y="0"/>
                      <a:ext cx="15617"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0"/>
                            <a:pt x="1163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83" name="Line">
                      <a:extLst>
                        <a:ext uri="{FF2B5EF4-FFF2-40B4-BE49-F238E27FC236}">
                          <a16:creationId xmlns:a16="http://schemas.microsoft.com/office/drawing/2014/main" id="{21021FBC-C5B5-4262-A37B-5FFDFBF588F1}"/>
                        </a:ext>
                      </a:extLst>
                    </p:cNvPr>
                    <p:cNvSpPr/>
                    <p:nvPr/>
                  </p:nvSpPr>
                  <p:spPr>
                    <a:xfrm>
                      <a:off x="0" y="0"/>
                      <a:ext cx="15617"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1630" y="0"/>
                            <a:pt x="0" y="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30" name="Shape">
                    <a:extLst>
                      <a:ext uri="{FF2B5EF4-FFF2-40B4-BE49-F238E27FC236}">
                        <a16:creationId xmlns:a16="http://schemas.microsoft.com/office/drawing/2014/main" id="{D0FE611F-3BF1-4CF8-BC0D-B3981FA01D92}"/>
                      </a:ext>
                    </a:extLst>
                  </p:cNvPr>
                  <p:cNvGrpSpPr/>
                  <p:nvPr/>
                </p:nvGrpSpPr>
                <p:grpSpPr>
                  <a:xfrm>
                    <a:off x="167562" y="905059"/>
                    <a:ext cx="9437" cy="8822"/>
                    <a:chOff x="0" y="0"/>
                    <a:chExt cx="9435" cy="8820"/>
                  </a:xfrm>
                </p:grpSpPr>
                <p:sp>
                  <p:nvSpPr>
                    <p:cNvPr id="1280" name="Line">
                      <a:extLst>
                        <a:ext uri="{FF2B5EF4-FFF2-40B4-BE49-F238E27FC236}">
                          <a16:creationId xmlns:a16="http://schemas.microsoft.com/office/drawing/2014/main" id="{433A645C-A2F3-473F-BB74-178D41152812}"/>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7200"/>
                            <a:pt x="0" y="144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81" name="Line">
                      <a:extLst>
                        <a:ext uri="{FF2B5EF4-FFF2-40B4-BE49-F238E27FC236}">
                          <a16:creationId xmlns:a16="http://schemas.microsoft.com/office/drawing/2014/main" id="{9DE5D589-61CC-4BD5-827B-D1B2111A6E00}"/>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4400"/>
                            <a:pt x="21600" y="720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31" name="Shape">
                    <a:extLst>
                      <a:ext uri="{FF2B5EF4-FFF2-40B4-BE49-F238E27FC236}">
                        <a16:creationId xmlns:a16="http://schemas.microsoft.com/office/drawing/2014/main" id="{4EC2D32D-416B-43E4-8C78-3A0B55488F8D}"/>
                      </a:ext>
                    </a:extLst>
                  </p:cNvPr>
                  <p:cNvGrpSpPr/>
                  <p:nvPr/>
                </p:nvGrpSpPr>
                <p:grpSpPr>
                  <a:xfrm>
                    <a:off x="189423" y="456426"/>
                    <a:ext cx="9435" cy="8822"/>
                    <a:chOff x="0" y="0"/>
                    <a:chExt cx="9434" cy="8820"/>
                  </a:xfrm>
                </p:grpSpPr>
                <p:sp>
                  <p:nvSpPr>
                    <p:cNvPr id="1278" name="Line">
                      <a:extLst>
                        <a:ext uri="{FF2B5EF4-FFF2-40B4-BE49-F238E27FC236}">
                          <a16:creationId xmlns:a16="http://schemas.microsoft.com/office/drawing/2014/main" id="{9A6F9CDC-5392-42EE-8DD6-A79FA4807B06}"/>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79" name="Line">
                      <a:extLst>
                        <a:ext uri="{FF2B5EF4-FFF2-40B4-BE49-F238E27FC236}">
                          <a16:creationId xmlns:a16="http://schemas.microsoft.com/office/drawing/2014/main" id="{82944473-357D-4E2B-8FBF-C444FF17030C}"/>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600" y="21600"/>
                            <a:pt x="2160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132" name="Shape">
                    <a:extLst>
                      <a:ext uri="{FF2B5EF4-FFF2-40B4-BE49-F238E27FC236}">
                        <a16:creationId xmlns:a16="http://schemas.microsoft.com/office/drawing/2014/main" id="{A90855E4-8B57-4CCB-8F6E-490B385D6A76}"/>
                      </a:ext>
                    </a:extLst>
                  </p:cNvPr>
                  <p:cNvSpPr/>
                  <p:nvPr/>
                </p:nvSpPr>
                <p:spPr>
                  <a:xfrm>
                    <a:off x="142840" y="563721"/>
                    <a:ext cx="9434" cy="12923"/>
                  </a:xfrm>
                  <a:custGeom>
                    <a:avLst/>
                    <a:gdLst/>
                    <a:ahLst/>
                    <a:cxnLst>
                      <a:cxn ang="0">
                        <a:pos x="wd2" y="hd2"/>
                      </a:cxn>
                      <a:cxn ang="5400000">
                        <a:pos x="wd2" y="hd2"/>
                      </a:cxn>
                      <a:cxn ang="10800000">
                        <a:pos x="wd2" y="hd2"/>
                      </a:cxn>
                      <a:cxn ang="16200000">
                        <a:pos x="wd2" y="hd2"/>
                      </a:cxn>
                    </a:cxnLst>
                    <a:rect l="0" t="0" r="r" b="b"/>
                    <a:pathLst>
                      <a:path w="18706" h="21600" extrusionOk="0">
                        <a:moveTo>
                          <a:pt x="18706" y="21600"/>
                        </a:moveTo>
                        <a:cubicBezTo>
                          <a:pt x="4306" y="16200"/>
                          <a:pt x="-2894" y="5399"/>
                          <a:pt x="4306" y="0"/>
                        </a:cubicBezTo>
                        <a:cubicBezTo>
                          <a:pt x="-2894" y="5399"/>
                          <a:pt x="-2894" y="16200"/>
                          <a:pt x="18706"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133" name="Shape">
                    <a:extLst>
                      <a:ext uri="{FF2B5EF4-FFF2-40B4-BE49-F238E27FC236}">
                        <a16:creationId xmlns:a16="http://schemas.microsoft.com/office/drawing/2014/main" id="{DA80EE83-32F2-4A92-B831-EFB9CEBEB85D}"/>
                      </a:ext>
                    </a:extLst>
                  </p:cNvPr>
                  <p:cNvGrpSpPr/>
                  <p:nvPr/>
                </p:nvGrpSpPr>
                <p:grpSpPr>
                  <a:xfrm>
                    <a:off x="125664" y="878260"/>
                    <a:ext cx="9436" cy="8822"/>
                    <a:chOff x="0" y="0"/>
                    <a:chExt cx="9435" cy="8820"/>
                  </a:xfrm>
                </p:grpSpPr>
                <p:sp>
                  <p:nvSpPr>
                    <p:cNvPr id="1276" name="Line">
                      <a:extLst>
                        <a:ext uri="{FF2B5EF4-FFF2-40B4-BE49-F238E27FC236}">
                          <a16:creationId xmlns:a16="http://schemas.microsoft.com/office/drawing/2014/main" id="{33964875-8044-4BCD-A2B5-A0C3DF5B6B8A}"/>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00" y="21600"/>
                            <a:pt x="7199" y="108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77" name="Line">
                      <a:extLst>
                        <a:ext uri="{FF2B5EF4-FFF2-40B4-BE49-F238E27FC236}">
                          <a16:creationId xmlns:a16="http://schemas.microsoft.com/office/drawing/2014/main" id="{F1DF00B9-9DE3-43B2-B275-C2F201B8038F}"/>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199" y="10800"/>
                            <a:pt x="1440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34" name="Shape">
                    <a:extLst>
                      <a:ext uri="{FF2B5EF4-FFF2-40B4-BE49-F238E27FC236}">
                        <a16:creationId xmlns:a16="http://schemas.microsoft.com/office/drawing/2014/main" id="{C3DFA187-8BDD-4939-B0AE-403BADE15011}"/>
                      </a:ext>
                    </a:extLst>
                  </p:cNvPr>
                  <p:cNvGrpSpPr/>
                  <p:nvPr/>
                </p:nvGrpSpPr>
                <p:grpSpPr>
                  <a:xfrm>
                    <a:off x="167562" y="924918"/>
                    <a:ext cx="9437" cy="8822"/>
                    <a:chOff x="0" y="0"/>
                    <a:chExt cx="9435" cy="8820"/>
                  </a:xfrm>
                </p:grpSpPr>
                <p:sp>
                  <p:nvSpPr>
                    <p:cNvPr id="1274" name="Line">
                      <a:extLst>
                        <a:ext uri="{FF2B5EF4-FFF2-40B4-BE49-F238E27FC236}">
                          <a16:creationId xmlns:a16="http://schemas.microsoft.com/office/drawing/2014/main" id="{7F8620DB-139A-4A88-8AEF-EAD5B444DF7F}"/>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75" name="Line">
                      <a:extLst>
                        <a:ext uri="{FF2B5EF4-FFF2-40B4-BE49-F238E27FC236}">
                          <a16:creationId xmlns:a16="http://schemas.microsoft.com/office/drawing/2014/main" id="{3561D5DA-5D3C-4F82-87B2-00C5597DE112}"/>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0"/>
                            <a:pt x="2160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135" name="Shape">
                    <a:extLst>
                      <a:ext uri="{FF2B5EF4-FFF2-40B4-BE49-F238E27FC236}">
                        <a16:creationId xmlns:a16="http://schemas.microsoft.com/office/drawing/2014/main" id="{23C08586-4023-4B44-8C50-39CAE88BE39F}"/>
                      </a:ext>
                    </a:extLst>
                  </p:cNvPr>
                  <p:cNvSpPr/>
                  <p:nvPr/>
                </p:nvSpPr>
                <p:spPr>
                  <a:xfrm>
                    <a:off x="263883" y="405803"/>
                    <a:ext cx="114513" cy="105760"/>
                  </a:xfrm>
                  <a:custGeom>
                    <a:avLst/>
                    <a:gdLst/>
                    <a:ahLst/>
                    <a:cxnLst>
                      <a:cxn ang="0">
                        <a:pos x="wd2" y="hd2"/>
                      </a:cxn>
                      <a:cxn ang="5400000">
                        <a:pos x="wd2" y="hd2"/>
                      </a:cxn>
                      <a:cxn ang="10800000">
                        <a:pos x="wd2" y="hd2"/>
                      </a:cxn>
                      <a:cxn ang="16200000">
                        <a:pos x="wd2" y="hd2"/>
                      </a:cxn>
                    </a:cxnLst>
                    <a:rect l="0" t="0" r="r" b="b"/>
                    <a:pathLst>
                      <a:path w="21462" h="21600" extrusionOk="0">
                        <a:moveTo>
                          <a:pt x="11504" y="1136"/>
                        </a:moveTo>
                        <a:cubicBezTo>
                          <a:pt x="11504" y="1136"/>
                          <a:pt x="11504" y="1136"/>
                          <a:pt x="11504" y="1136"/>
                        </a:cubicBezTo>
                        <a:cubicBezTo>
                          <a:pt x="11504" y="1136"/>
                          <a:pt x="11504" y="1136"/>
                          <a:pt x="11504" y="1136"/>
                        </a:cubicBezTo>
                        <a:cubicBezTo>
                          <a:pt x="11269" y="1136"/>
                          <a:pt x="11269" y="1136"/>
                          <a:pt x="11269" y="1136"/>
                        </a:cubicBezTo>
                        <a:cubicBezTo>
                          <a:pt x="11034" y="909"/>
                          <a:pt x="11034" y="909"/>
                          <a:pt x="11034" y="909"/>
                        </a:cubicBezTo>
                        <a:cubicBezTo>
                          <a:pt x="11034" y="909"/>
                          <a:pt x="10800" y="909"/>
                          <a:pt x="10800" y="909"/>
                        </a:cubicBezTo>
                        <a:cubicBezTo>
                          <a:pt x="10800" y="909"/>
                          <a:pt x="10800" y="909"/>
                          <a:pt x="10800" y="909"/>
                        </a:cubicBezTo>
                        <a:cubicBezTo>
                          <a:pt x="10565" y="682"/>
                          <a:pt x="10565" y="682"/>
                          <a:pt x="10330" y="682"/>
                        </a:cubicBezTo>
                        <a:cubicBezTo>
                          <a:pt x="10095" y="454"/>
                          <a:pt x="9626" y="0"/>
                          <a:pt x="9156" y="0"/>
                        </a:cubicBezTo>
                        <a:cubicBezTo>
                          <a:pt x="8217" y="0"/>
                          <a:pt x="8217" y="0"/>
                          <a:pt x="8217" y="0"/>
                        </a:cubicBezTo>
                        <a:cubicBezTo>
                          <a:pt x="7513" y="0"/>
                          <a:pt x="6808" y="0"/>
                          <a:pt x="6339" y="227"/>
                        </a:cubicBezTo>
                        <a:cubicBezTo>
                          <a:pt x="5869" y="454"/>
                          <a:pt x="5165" y="454"/>
                          <a:pt x="4695" y="454"/>
                        </a:cubicBezTo>
                        <a:cubicBezTo>
                          <a:pt x="4226" y="454"/>
                          <a:pt x="3521" y="454"/>
                          <a:pt x="3052" y="909"/>
                        </a:cubicBezTo>
                        <a:cubicBezTo>
                          <a:pt x="2113" y="1364"/>
                          <a:pt x="1173" y="2501"/>
                          <a:pt x="1173" y="2728"/>
                        </a:cubicBezTo>
                        <a:cubicBezTo>
                          <a:pt x="1408" y="3183"/>
                          <a:pt x="1173" y="6821"/>
                          <a:pt x="234" y="7275"/>
                        </a:cubicBezTo>
                        <a:cubicBezTo>
                          <a:pt x="234" y="7275"/>
                          <a:pt x="0" y="7275"/>
                          <a:pt x="0" y="7275"/>
                        </a:cubicBezTo>
                        <a:cubicBezTo>
                          <a:pt x="0" y="7275"/>
                          <a:pt x="0" y="7275"/>
                          <a:pt x="0" y="7275"/>
                        </a:cubicBezTo>
                        <a:cubicBezTo>
                          <a:pt x="234" y="7503"/>
                          <a:pt x="234" y="7503"/>
                          <a:pt x="234" y="7503"/>
                        </a:cubicBezTo>
                        <a:cubicBezTo>
                          <a:pt x="234" y="7503"/>
                          <a:pt x="469" y="7730"/>
                          <a:pt x="469" y="7730"/>
                        </a:cubicBezTo>
                        <a:cubicBezTo>
                          <a:pt x="469" y="7957"/>
                          <a:pt x="469" y="7957"/>
                          <a:pt x="704" y="7957"/>
                        </a:cubicBezTo>
                        <a:cubicBezTo>
                          <a:pt x="704" y="7957"/>
                          <a:pt x="939" y="8185"/>
                          <a:pt x="939" y="8412"/>
                        </a:cubicBezTo>
                        <a:cubicBezTo>
                          <a:pt x="939" y="8412"/>
                          <a:pt x="939" y="8412"/>
                          <a:pt x="1173" y="8412"/>
                        </a:cubicBezTo>
                        <a:cubicBezTo>
                          <a:pt x="1173" y="8640"/>
                          <a:pt x="1408" y="8640"/>
                          <a:pt x="1408" y="8867"/>
                        </a:cubicBezTo>
                        <a:cubicBezTo>
                          <a:pt x="1643" y="8867"/>
                          <a:pt x="1643" y="8867"/>
                          <a:pt x="1643" y="8867"/>
                        </a:cubicBezTo>
                        <a:cubicBezTo>
                          <a:pt x="1878" y="9094"/>
                          <a:pt x="1878" y="9094"/>
                          <a:pt x="1878" y="9322"/>
                        </a:cubicBezTo>
                        <a:cubicBezTo>
                          <a:pt x="2113" y="9322"/>
                          <a:pt x="2113" y="9322"/>
                          <a:pt x="2113" y="9322"/>
                        </a:cubicBezTo>
                        <a:cubicBezTo>
                          <a:pt x="2347" y="9549"/>
                          <a:pt x="2347" y="9549"/>
                          <a:pt x="2347" y="9549"/>
                        </a:cubicBezTo>
                        <a:cubicBezTo>
                          <a:pt x="2582" y="9776"/>
                          <a:pt x="2582" y="9776"/>
                          <a:pt x="2582" y="9776"/>
                        </a:cubicBezTo>
                        <a:cubicBezTo>
                          <a:pt x="2817" y="9776"/>
                          <a:pt x="2817" y="10004"/>
                          <a:pt x="3052" y="10004"/>
                        </a:cubicBezTo>
                        <a:cubicBezTo>
                          <a:pt x="3521" y="10458"/>
                          <a:pt x="3991" y="10686"/>
                          <a:pt x="4226" y="10913"/>
                        </a:cubicBezTo>
                        <a:cubicBezTo>
                          <a:pt x="4695" y="11368"/>
                          <a:pt x="4930" y="11595"/>
                          <a:pt x="5869" y="11823"/>
                        </a:cubicBezTo>
                        <a:cubicBezTo>
                          <a:pt x="7747" y="11823"/>
                          <a:pt x="8452" y="12732"/>
                          <a:pt x="8921" y="13414"/>
                        </a:cubicBezTo>
                        <a:cubicBezTo>
                          <a:pt x="9156" y="13642"/>
                          <a:pt x="10565" y="14096"/>
                          <a:pt x="11504" y="14551"/>
                        </a:cubicBezTo>
                        <a:cubicBezTo>
                          <a:pt x="11739" y="14551"/>
                          <a:pt x="11973" y="14778"/>
                          <a:pt x="11973" y="14778"/>
                        </a:cubicBezTo>
                        <a:cubicBezTo>
                          <a:pt x="13382" y="15233"/>
                          <a:pt x="13852" y="15461"/>
                          <a:pt x="14086" y="15915"/>
                        </a:cubicBezTo>
                        <a:cubicBezTo>
                          <a:pt x="14086" y="15915"/>
                          <a:pt x="14086" y="16143"/>
                          <a:pt x="14086" y="16143"/>
                        </a:cubicBezTo>
                        <a:cubicBezTo>
                          <a:pt x="14086" y="16597"/>
                          <a:pt x="13852" y="16825"/>
                          <a:pt x="13382" y="17280"/>
                        </a:cubicBezTo>
                        <a:cubicBezTo>
                          <a:pt x="13382" y="17280"/>
                          <a:pt x="13382" y="17507"/>
                          <a:pt x="13147" y="17507"/>
                        </a:cubicBezTo>
                        <a:cubicBezTo>
                          <a:pt x="12678" y="18189"/>
                          <a:pt x="11973" y="18871"/>
                          <a:pt x="11973" y="19553"/>
                        </a:cubicBezTo>
                        <a:cubicBezTo>
                          <a:pt x="11973" y="20235"/>
                          <a:pt x="11739" y="20690"/>
                          <a:pt x="11504" y="20917"/>
                        </a:cubicBezTo>
                        <a:cubicBezTo>
                          <a:pt x="11504" y="20917"/>
                          <a:pt x="11739" y="21145"/>
                          <a:pt x="11739" y="21145"/>
                        </a:cubicBezTo>
                        <a:cubicBezTo>
                          <a:pt x="12443" y="21145"/>
                          <a:pt x="12913" y="21145"/>
                          <a:pt x="13382" y="21372"/>
                        </a:cubicBezTo>
                        <a:cubicBezTo>
                          <a:pt x="13382" y="21372"/>
                          <a:pt x="13617" y="21372"/>
                          <a:pt x="13617" y="21372"/>
                        </a:cubicBezTo>
                        <a:cubicBezTo>
                          <a:pt x="13852" y="21372"/>
                          <a:pt x="14086" y="21372"/>
                          <a:pt x="14321" y="21372"/>
                        </a:cubicBezTo>
                        <a:cubicBezTo>
                          <a:pt x="14321" y="21372"/>
                          <a:pt x="14556" y="21372"/>
                          <a:pt x="14791" y="21372"/>
                        </a:cubicBezTo>
                        <a:cubicBezTo>
                          <a:pt x="14791" y="21372"/>
                          <a:pt x="14791" y="21372"/>
                          <a:pt x="14791" y="21372"/>
                        </a:cubicBezTo>
                        <a:cubicBezTo>
                          <a:pt x="15026" y="21372"/>
                          <a:pt x="15026" y="21372"/>
                          <a:pt x="15026" y="21372"/>
                        </a:cubicBezTo>
                        <a:cubicBezTo>
                          <a:pt x="15026" y="21372"/>
                          <a:pt x="15026" y="21372"/>
                          <a:pt x="15260" y="21372"/>
                        </a:cubicBezTo>
                        <a:cubicBezTo>
                          <a:pt x="15260" y="21372"/>
                          <a:pt x="15495" y="21372"/>
                          <a:pt x="15495" y="21372"/>
                        </a:cubicBezTo>
                        <a:cubicBezTo>
                          <a:pt x="15730" y="21372"/>
                          <a:pt x="15730" y="21600"/>
                          <a:pt x="15965" y="21600"/>
                        </a:cubicBezTo>
                        <a:cubicBezTo>
                          <a:pt x="16199" y="21600"/>
                          <a:pt x="16434" y="21600"/>
                          <a:pt x="16904" y="21372"/>
                        </a:cubicBezTo>
                        <a:cubicBezTo>
                          <a:pt x="17139" y="21145"/>
                          <a:pt x="17373" y="21145"/>
                          <a:pt x="17843" y="21145"/>
                        </a:cubicBezTo>
                        <a:cubicBezTo>
                          <a:pt x="17843" y="20917"/>
                          <a:pt x="18078" y="21145"/>
                          <a:pt x="18078" y="21145"/>
                        </a:cubicBezTo>
                        <a:cubicBezTo>
                          <a:pt x="18078" y="21145"/>
                          <a:pt x="18547" y="20917"/>
                          <a:pt x="18547" y="20690"/>
                        </a:cubicBezTo>
                        <a:cubicBezTo>
                          <a:pt x="19017" y="20463"/>
                          <a:pt x="19486" y="20008"/>
                          <a:pt x="19956" y="20008"/>
                        </a:cubicBezTo>
                        <a:cubicBezTo>
                          <a:pt x="19956" y="20008"/>
                          <a:pt x="19956" y="20008"/>
                          <a:pt x="19956" y="20008"/>
                        </a:cubicBezTo>
                        <a:cubicBezTo>
                          <a:pt x="20426" y="19781"/>
                          <a:pt x="20895" y="17962"/>
                          <a:pt x="20895" y="17052"/>
                        </a:cubicBezTo>
                        <a:cubicBezTo>
                          <a:pt x="20895" y="17052"/>
                          <a:pt x="20895" y="17052"/>
                          <a:pt x="20895" y="17052"/>
                        </a:cubicBezTo>
                        <a:cubicBezTo>
                          <a:pt x="20895" y="16370"/>
                          <a:pt x="20895" y="16370"/>
                          <a:pt x="20895" y="16370"/>
                        </a:cubicBezTo>
                        <a:cubicBezTo>
                          <a:pt x="20895" y="16370"/>
                          <a:pt x="20895" y="16370"/>
                          <a:pt x="20895" y="16370"/>
                        </a:cubicBezTo>
                        <a:cubicBezTo>
                          <a:pt x="20895" y="16370"/>
                          <a:pt x="20895" y="16370"/>
                          <a:pt x="20895" y="16370"/>
                        </a:cubicBezTo>
                        <a:cubicBezTo>
                          <a:pt x="20895" y="16143"/>
                          <a:pt x="20895" y="16143"/>
                          <a:pt x="20895" y="16143"/>
                        </a:cubicBezTo>
                        <a:cubicBezTo>
                          <a:pt x="20895" y="16143"/>
                          <a:pt x="20895" y="16143"/>
                          <a:pt x="20895" y="16143"/>
                        </a:cubicBezTo>
                        <a:cubicBezTo>
                          <a:pt x="20895" y="15915"/>
                          <a:pt x="20895" y="15915"/>
                          <a:pt x="20895" y="15915"/>
                        </a:cubicBezTo>
                        <a:cubicBezTo>
                          <a:pt x="20895" y="15915"/>
                          <a:pt x="20895" y="15915"/>
                          <a:pt x="20895" y="15688"/>
                        </a:cubicBezTo>
                        <a:cubicBezTo>
                          <a:pt x="20895" y="15688"/>
                          <a:pt x="20895" y="15688"/>
                          <a:pt x="21130" y="15461"/>
                        </a:cubicBezTo>
                        <a:cubicBezTo>
                          <a:pt x="21130" y="15461"/>
                          <a:pt x="21130" y="15233"/>
                          <a:pt x="21130" y="15233"/>
                        </a:cubicBezTo>
                        <a:cubicBezTo>
                          <a:pt x="21130" y="15233"/>
                          <a:pt x="21130" y="15233"/>
                          <a:pt x="21130" y="15233"/>
                        </a:cubicBezTo>
                        <a:cubicBezTo>
                          <a:pt x="21130" y="15006"/>
                          <a:pt x="21130" y="14778"/>
                          <a:pt x="21130" y="14778"/>
                        </a:cubicBezTo>
                        <a:cubicBezTo>
                          <a:pt x="21365" y="14096"/>
                          <a:pt x="21600" y="12505"/>
                          <a:pt x="21365" y="12277"/>
                        </a:cubicBezTo>
                        <a:cubicBezTo>
                          <a:pt x="21365" y="12277"/>
                          <a:pt x="21130" y="12277"/>
                          <a:pt x="21130" y="12277"/>
                        </a:cubicBezTo>
                        <a:cubicBezTo>
                          <a:pt x="20660" y="12277"/>
                          <a:pt x="20426" y="12505"/>
                          <a:pt x="19956" y="12505"/>
                        </a:cubicBezTo>
                        <a:cubicBezTo>
                          <a:pt x="19721" y="12732"/>
                          <a:pt x="19721" y="12732"/>
                          <a:pt x="19486" y="12732"/>
                        </a:cubicBezTo>
                        <a:cubicBezTo>
                          <a:pt x="18782" y="12732"/>
                          <a:pt x="18078" y="11141"/>
                          <a:pt x="17608" y="9549"/>
                        </a:cubicBezTo>
                        <a:cubicBezTo>
                          <a:pt x="17373" y="8867"/>
                          <a:pt x="16669" y="7730"/>
                          <a:pt x="16434" y="7730"/>
                        </a:cubicBezTo>
                        <a:cubicBezTo>
                          <a:pt x="16434" y="7730"/>
                          <a:pt x="16199" y="7957"/>
                          <a:pt x="15965" y="7957"/>
                        </a:cubicBezTo>
                        <a:cubicBezTo>
                          <a:pt x="15965" y="7957"/>
                          <a:pt x="15965" y="7957"/>
                          <a:pt x="15965" y="7957"/>
                        </a:cubicBezTo>
                        <a:cubicBezTo>
                          <a:pt x="15965" y="7957"/>
                          <a:pt x="15965" y="7957"/>
                          <a:pt x="15965" y="7957"/>
                        </a:cubicBezTo>
                        <a:cubicBezTo>
                          <a:pt x="15730" y="7957"/>
                          <a:pt x="15730" y="7957"/>
                          <a:pt x="15730" y="7957"/>
                        </a:cubicBezTo>
                        <a:cubicBezTo>
                          <a:pt x="15495" y="7957"/>
                          <a:pt x="15495" y="7957"/>
                          <a:pt x="15495" y="7730"/>
                        </a:cubicBezTo>
                        <a:cubicBezTo>
                          <a:pt x="15260" y="7730"/>
                          <a:pt x="14791" y="7503"/>
                          <a:pt x="13852" y="7503"/>
                        </a:cubicBezTo>
                        <a:cubicBezTo>
                          <a:pt x="13147" y="7503"/>
                          <a:pt x="12443" y="7503"/>
                          <a:pt x="12208" y="7048"/>
                        </a:cubicBezTo>
                        <a:cubicBezTo>
                          <a:pt x="11739" y="6593"/>
                          <a:pt x="11973" y="5911"/>
                          <a:pt x="12208" y="5002"/>
                        </a:cubicBezTo>
                        <a:cubicBezTo>
                          <a:pt x="12443" y="4092"/>
                          <a:pt x="11973" y="3637"/>
                          <a:pt x="11739" y="2955"/>
                        </a:cubicBezTo>
                        <a:cubicBezTo>
                          <a:pt x="11504" y="2501"/>
                          <a:pt x="11269" y="1818"/>
                          <a:pt x="11973" y="1591"/>
                        </a:cubicBezTo>
                        <a:cubicBezTo>
                          <a:pt x="11973" y="1364"/>
                          <a:pt x="11973" y="1364"/>
                          <a:pt x="11973" y="1364"/>
                        </a:cubicBezTo>
                        <a:cubicBezTo>
                          <a:pt x="11973" y="1364"/>
                          <a:pt x="11973" y="1364"/>
                          <a:pt x="11973" y="1364"/>
                        </a:cubicBezTo>
                        <a:cubicBezTo>
                          <a:pt x="11973" y="1364"/>
                          <a:pt x="11973" y="1364"/>
                          <a:pt x="11973" y="1364"/>
                        </a:cubicBezTo>
                        <a:cubicBezTo>
                          <a:pt x="11973" y="1364"/>
                          <a:pt x="11973" y="1364"/>
                          <a:pt x="11973" y="1364"/>
                        </a:cubicBezTo>
                        <a:cubicBezTo>
                          <a:pt x="11973" y="1364"/>
                          <a:pt x="11973" y="1364"/>
                          <a:pt x="11973" y="1136"/>
                        </a:cubicBezTo>
                        <a:cubicBezTo>
                          <a:pt x="11973" y="1136"/>
                          <a:pt x="11973" y="1136"/>
                          <a:pt x="11973" y="1136"/>
                        </a:cubicBezTo>
                        <a:cubicBezTo>
                          <a:pt x="11739" y="1136"/>
                          <a:pt x="11739" y="1136"/>
                          <a:pt x="11504" y="1136"/>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136" name="Shape">
                    <a:extLst>
                      <a:ext uri="{FF2B5EF4-FFF2-40B4-BE49-F238E27FC236}">
                        <a16:creationId xmlns:a16="http://schemas.microsoft.com/office/drawing/2014/main" id="{320ACBF4-E900-428F-BAF8-E6174A1BE917}"/>
                      </a:ext>
                    </a:extLst>
                  </p:cNvPr>
                  <p:cNvGrpSpPr/>
                  <p:nvPr/>
                </p:nvGrpSpPr>
                <p:grpSpPr>
                  <a:xfrm>
                    <a:off x="371071" y="478289"/>
                    <a:ext cx="9436" cy="7208"/>
                    <a:chOff x="0" y="0"/>
                    <a:chExt cx="9435" cy="7206"/>
                  </a:xfrm>
                </p:grpSpPr>
                <p:sp>
                  <p:nvSpPr>
                    <p:cNvPr id="1272" name="Line">
                      <a:extLst>
                        <a:ext uri="{FF2B5EF4-FFF2-40B4-BE49-F238E27FC236}">
                          <a16:creationId xmlns:a16="http://schemas.microsoft.com/office/drawing/2014/main" id="{AEB05C10-1261-46AA-BBB3-E1EB0E670D5C}"/>
                        </a:ext>
                      </a:extLst>
                    </p:cNvPr>
                    <p:cNvSpPr/>
                    <p:nvPr/>
                  </p:nvSpPr>
                  <p:spPr>
                    <a:xfrm flipH="1">
                      <a:off x="0"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273" name="Line">
                      <a:extLst>
                        <a:ext uri="{FF2B5EF4-FFF2-40B4-BE49-F238E27FC236}">
                          <a16:creationId xmlns:a16="http://schemas.microsoft.com/office/drawing/2014/main" id="{511CE8DE-2BAA-4867-A1C6-AEBB7B16F5D4}"/>
                        </a:ext>
                      </a:extLst>
                    </p:cNvPr>
                    <p:cNvSpPr/>
                    <p:nvPr/>
                  </p:nvSpPr>
                  <p:spPr>
                    <a:xfrm flipV="1">
                      <a:off x="0" y="0"/>
                      <a:ext cx="9434"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grpSp>
                <p:nvGrpSpPr>
                  <p:cNvPr id="1137" name="Shape">
                    <a:extLst>
                      <a:ext uri="{FF2B5EF4-FFF2-40B4-BE49-F238E27FC236}">
                        <a16:creationId xmlns:a16="http://schemas.microsoft.com/office/drawing/2014/main" id="{4A1B7B5D-8638-4BF4-A1D4-4EB1D5F3E42F}"/>
                      </a:ext>
                    </a:extLst>
                  </p:cNvPr>
                  <p:cNvGrpSpPr/>
                  <p:nvPr/>
                </p:nvGrpSpPr>
                <p:grpSpPr>
                  <a:xfrm>
                    <a:off x="367688" y="462886"/>
                    <a:ext cx="9435" cy="8822"/>
                    <a:chOff x="0" y="0"/>
                    <a:chExt cx="9434" cy="8820"/>
                  </a:xfrm>
                </p:grpSpPr>
                <p:sp>
                  <p:nvSpPr>
                    <p:cNvPr id="1270" name="Line">
                      <a:extLst>
                        <a:ext uri="{FF2B5EF4-FFF2-40B4-BE49-F238E27FC236}">
                          <a16:creationId xmlns:a16="http://schemas.microsoft.com/office/drawing/2014/main" id="{79323BE2-4D55-4148-9489-F1BCCAA073C2}"/>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428" y="0"/>
                            <a:pt x="12342" y="10801"/>
                            <a:pt x="6171" y="10801"/>
                          </a:cubicBezTo>
                          <a:cubicBezTo>
                            <a:pt x="3085" y="21600"/>
                            <a:pt x="3085"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71" name="Line">
                      <a:extLst>
                        <a:ext uri="{FF2B5EF4-FFF2-40B4-BE49-F238E27FC236}">
                          <a16:creationId xmlns:a16="http://schemas.microsoft.com/office/drawing/2014/main" id="{5B3BD3F4-6C80-404C-B973-0AD3A34C5C40}"/>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085" y="21600"/>
                            <a:pt x="3085" y="21600"/>
                            <a:pt x="6171" y="10801"/>
                          </a:cubicBezTo>
                          <a:cubicBezTo>
                            <a:pt x="12342" y="10801"/>
                            <a:pt x="15428"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38" name="Shape">
                    <a:extLst>
                      <a:ext uri="{FF2B5EF4-FFF2-40B4-BE49-F238E27FC236}">
                        <a16:creationId xmlns:a16="http://schemas.microsoft.com/office/drawing/2014/main" id="{27C4E82D-C4E0-4F17-897B-544AB86A8C04}"/>
                      </a:ext>
                    </a:extLst>
                  </p:cNvPr>
                  <p:cNvGrpSpPr/>
                  <p:nvPr/>
                </p:nvGrpSpPr>
                <p:grpSpPr>
                  <a:xfrm>
                    <a:off x="269056" y="445180"/>
                    <a:ext cx="9436" cy="8822"/>
                    <a:chOff x="0" y="0"/>
                    <a:chExt cx="9434" cy="8820"/>
                  </a:xfrm>
                </p:grpSpPr>
                <p:sp>
                  <p:nvSpPr>
                    <p:cNvPr id="1268" name="Line">
                      <a:extLst>
                        <a:ext uri="{FF2B5EF4-FFF2-40B4-BE49-F238E27FC236}">
                          <a16:creationId xmlns:a16="http://schemas.microsoft.com/office/drawing/2014/main" id="{3F5CB525-9F78-4359-9420-AADDFE665981}"/>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0801"/>
                            <a:pt x="21600" y="10801"/>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69" name="Line">
                      <a:extLst>
                        <a:ext uri="{FF2B5EF4-FFF2-40B4-BE49-F238E27FC236}">
                          <a16:creationId xmlns:a16="http://schemas.microsoft.com/office/drawing/2014/main" id="{B024DB47-2C23-496F-A14B-2748702903EA}"/>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10801"/>
                            <a:pt x="21600" y="10801"/>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39" name="Shape">
                    <a:extLst>
                      <a:ext uri="{FF2B5EF4-FFF2-40B4-BE49-F238E27FC236}">
                        <a16:creationId xmlns:a16="http://schemas.microsoft.com/office/drawing/2014/main" id="{D6C31440-7375-46C3-A4A9-1FDB2BEF7308}"/>
                      </a:ext>
                    </a:extLst>
                  </p:cNvPr>
                  <p:cNvGrpSpPr/>
                  <p:nvPr/>
                </p:nvGrpSpPr>
                <p:grpSpPr>
                  <a:xfrm>
                    <a:off x="271657" y="447902"/>
                    <a:ext cx="9438" cy="7207"/>
                    <a:chOff x="-1" y="0"/>
                    <a:chExt cx="9436" cy="7206"/>
                  </a:xfrm>
                </p:grpSpPr>
                <p:sp>
                  <p:nvSpPr>
                    <p:cNvPr id="1266" name="Line">
                      <a:extLst>
                        <a:ext uri="{FF2B5EF4-FFF2-40B4-BE49-F238E27FC236}">
                          <a16:creationId xmlns:a16="http://schemas.microsoft.com/office/drawing/2014/main" id="{5604A0CC-B7F0-4960-B7AC-F724B0FFD1F1}"/>
                        </a:ext>
                      </a:extLst>
                    </p:cNvPr>
                    <p:cNvSpPr/>
                    <p:nvPr/>
                  </p:nvSpPr>
                  <p:spPr>
                    <a:xfrm flipH="1" flipV="1">
                      <a:off x="0"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267" name="Line">
                      <a:extLst>
                        <a:ext uri="{FF2B5EF4-FFF2-40B4-BE49-F238E27FC236}">
                          <a16:creationId xmlns:a16="http://schemas.microsoft.com/office/drawing/2014/main" id="{90156DEE-E240-408A-AEE7-B90D41552700}"/>
                        </a:ext>
                      </a:extLst>
                    </p:cNvPr>
                    <p:cNvSpPr/>
                    <p:nvPr/>
                  </p:nvSpPr>
                  <p:spPr>
                    <a:xfrm>
                      <a:off x="-1"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grpSp>
                <p:nvGrpSpPr>
                  <p:cNvPr id="1140" name="Shape">
                    <a:extLst>
                      <a:ext uri="{FF2B5EF4-FFF2-40B4-BE49-F238E27FC236}">
                        <a16:creationId xmlns:a16="http://schemas.microsoft.com/office/drawing/2014/main" id="{805CC07F-7764-4345-BF30-F2D47435D70C}"/>
                      </a:ext>
                    </a:extLst>
                  </p:cNvPr>
                  <p:cNvGrpSpPr/>
                  <p:nvPr/>
                </p:nvGrpSpPr>
                <p:grpSpPr>
                  <a:xfrm>
                    <a:off x="333076" y="483224"/>
                    <a:ext cx="9436" cy="8822"/>
                    <a:chOff x="0" y="0"/>
                    <a:chExt cx="9435" cy="8820"/>
                  </a:xfrm>
                </p:grpSpPr>
                <p:sp>
                  <p:nvSpPr>
                    <p:cNvPr id="1264" name="Line">
                      <a:extLst>
                        <a:ext uri="{FF2B5EF4-FFF2-40B4-BE49-F238E27FC236}">
                          <a16:creationId xmlns:a16="http://schemas.microsoft.com/office/drawing/2014/main" id="{7C182E19-F092-46BD-A860-A1F91F9386C5}"/>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8640"/>
                            <a:pt x="14400" y="1296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65" name="Line">
                      <a:extLst>
                        <a:ext uri="{FF2B5EF4-FFF2-40B4-BE49-F238E27FC236}">
                          <a16:creationId xmlns:a16="http://schemas.microsoft.com/office/drawing/2014/main" id="{4A1A642E-3DF1-4009-97CF-1BCC46682C13}"/>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4400" y="12960"/>
                            <a:pt x="21600" y="864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41" name="Shape">
                    <a:extLst>
                      <a:ext uri="{FF2B5EF4-FFF2-40B4-BE49-F238E27FC236}">
                        <a16:creationId xmlns:a16="http://schemas.microsoft.com/office/drawing/2014/main" id="{AFD4EC39-1EF5-426E-A6A8-1067BBF08944}"/>
                      </a:ext>
                    </a:extLst>
                  </p:cNvPr>
                  <p:cNvGrpSpPr/>
                  <p:nvPr/>
                </p:nvGrpSpPr>
                <p:grpSpPr>
                  <a:xfrm>
                    <a:off x="355456" y="504758"/>
                    <a:ext cx="9436" cy="8822"/>
                    <a:chOff x="0" y="0"/>
                    <a:chExt cx="9435" cy="8820"/>
                  </a:xfrm>
                </p:grpSpPr>
                <p:sp>
                  <p:nvSpPr>
                    <p:cNvPr id="1262" name="Line">
                      <a:extLst>
                        <a:ext uri="{FF2B5EF4-FFF2-40B4-BE49-F238E27FC236}">
                          <a16:creationId xmlns:a16="http://schemas.microsoft.com/office/drawing/2014/main" id="{CEC0F035-B5C4-46B1-869E-CD0959892350}"/>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9600" extrusionOk="0">
                          <a:moveTo>
                            <a:pt x="0" y="9600"/>
                          </a:moveTo>
                          <a:cubicBezTo>
                            <a:pt x="0" y="-12000"/>
                            <a:pt x="21600" y="9600"/>
                            <a:pt x="21600" y="9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63" name="Line">
                      <a:extLst>
                        <a:ext uri="{FF2B5EF4-FFF2-40B4-BE49-F238E27FC236}">
                          <a16:creationId xmlns:a16="http://schemas.microsoft.com/office/drawing/2014/main" id="{9E25BA24-E71E-461A-AA02-4138A100CDA9}"/>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9600" extrusionOk="0">
                          <a:moveTo>
                            <a:pt x="21600" y="9600"/>
                          </a:moveTo>
                          <a:cubicBezTo>
                            <a:pt x="21600" y="9600"/>
                            <a:pt x="0" y="-12000"/>
                            <a:pt x="0" y="9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42" name="Shape">
                    <a:extLst>
                      <a:ext uri="{FF2B5EF4-FFF2-40B4-BE49-F238E27FC236}">
                        <a16:creationId xmlns:a16="http://schemas.microsoft.com/office/drawing/2014/main" id="{4066E1FE-27F1-4CC3-90BD-AB93FA17EEEC}"/>
                      </a:ext>
                    </a:extLst>
                  </p:cNvPr>
                  <p:cNvGrpSpPr/>
                  <p:nvPr/>
                </p:nvGrpSpPr>
                <p:grpSpPr>
                  <a:xfrm>
                    <a:off x="342705" y="506194"/>
                    <a:ext cx="9436" cy="8822"/>
                    <a:chOff x="0" y="0"/>
                    <a:chExt cx="9435" cy="8820"/>
                  </a:xfrm>
                </p:grpSpPr>
                <p:sp>
                  <p:nvSpPr>
                    <p:cNvPr id="1260" name="Line">
                      <a:extLst>
                        <a:ext uri="{FF2B5EF4-FFF2-40B4-BE49-F238E27FC236}">
                          <a16:creationId xmlns:a16="http://schemas.microsoft.com/office/drawing/2014/main" id="{F0869790-110B-4F54-B655-FD596C3446DB}"/>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0801" y="21600"/>
                            <a:pt x="10801"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61" name="Line">
                      <a:extLst>
                        <a:ext uri="{FF2B5EF4-FFF2-40B4-BE49-F238E27FC236}">
                          <a16:creationId xmlns:a16="http://schemas.microsoft.com/office/drawing/2014/main" id="{1E0C3CB8-51E6-497A-911F-9AD391D55F6B}"/>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1" y="0"/>
                            <a:pt x="10801"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43" name="Shape">
                    <a:extLst>
                      <a:ext uri="{FF2B5EF4-FFF2-40B4-BE49-F238E27FC236}">
                        <a16:creationId xmlns:a16="http://schemas.microsoft.com/office/drawing/2014/main" id="{4A60AE20-C29A-4F9E-B2F6-B50C6317D53E}"/>
                      </a:ext>
                    </a:extLst>
                  </p:cNvPr>
                  <p:cNvGrpSpPr/>
                  <p:nvPr/>
                </p:nvGrpSpPr>
                <p:grpSpPr>
                  <a:xfrm>
                    <a:off x="357278" y="503562"/>
                    <a:ext cx="9436" cy="8822"/>
                    <a:chOff x="0" y="0"/>
                    <a:chExt cx="9435" cy="8820"/>
                  </a:xfrm>
                </p:grpSpPr>
                <p:sp>
                  <p:nvSpPr>
                    <p:cNvPr id="1258" name="Line">
                      <a:extLst>
                        <a:ext uri="{FF2B5EF4-FFF2-40B4-BE49-F238E27FC236}">
                          <a16:creationId xmlns:a16="http://schemas.microsoft.com/office/drawing/2014/main" id="{A7F6040B-C4CF-4E11-865B-1BC97D62D878}"/>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0801"/>
                            <a:pt x="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59" name="Line">
                      <a:extLst>
                        <a:ext uri="{FF2B5EF4-FFF2-40B4-BE49-F238E27FC236}">
                          <a16:creationId xmlns:a16="http://schemas.microsoft.com/office/drawing/2014/main" id="{D44B0313-73F4-47E9-8EA5-A3ED483FAC5C}"/>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21600" y="10801"/>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44" name="Shape">
                    <a:extLst>
                      <a:ext uri="{FF2B5EF4-FFF2-40B4-BE49-F238E27FC236}">
                        <a16:creationId xmlns:a16="http://schemas.microsoft.com/office/drawing/2014/main" id="{12445312-1CDC-4643-B5A0-0098AD75BD23}"/>
                      </a:ext>
                    </a:extLst>
                  </p:cNvPr>
                  <p:cNvGrpSpPr/>
                  <p:nvPr/>
                </p:nvGrpSpPr>
                <p:grpSpPr>
                  <a:xfrm>
                    <a:off x="266453" y="443505"/>
                    <a:ext cx="9436" cy="8822"/>
                    <a:chOff x="0" y="0"/>
                    <a:chExt cx="9435" cy="8820"/>
                  </a:xfrm>
                </p:grpSpPr>
                <p:sp>
                  <p:nvSpPr>
                    <p:cNvPr id="1256" name="Line">
                      <a:extLst>
                        <a:ext uri="{FF2B5EF4-FFF2-40B4-BE49-F238E27FC236}">
                          <a16:creationId xmlns:a16="http://schemas.microsoft.com/office/drawing/2014/main" id="{524E3F81-C6EE-43FE-AFD3-C5EF89F163D7}"/>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0800"/>
                            <a:pt x="0" y="108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57" name="Line">
                      <a:extLst>
                        <a:ext uri="{FF2B5EF4-FFF2-40B4-BE49-F238E27FC236}">
                          <a16:creationId xmlns:a16="http://schemas.microsoft.com/office/drawing/2014/main" id="{73003D5C-81BA-4795-8B01-05B02C1F6DA6}"/>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0800"/>
                            <a:pt x="21600" y="108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45" name="Shape">
                    <a:extLst>
                      <a:ext uri="{FF2B5EF4-FFF2-40B4-BE49-F238E27FC236}">
                        <a16:creationId xmlns:a16="http://schemas.microsoft.com/office/drawing/2014/main" id="{C5FF9DB4-4F35-4D90-8824-1B38367DE20B}"/>
                      </a:ext>
                    </a:extLst>
                  </p:cNvPr>
                  <p:cNvGrpSpPr/>
                  <p:nvPr/>
                </p:nvGrpSpPr>
                <p:grpSpPr>
                  <a:xfrm>
                    <a:off x="261249" y="439765"/>
                    <a:ext cx="9435" cy="7209"/>
                    <a:chOff x="0" y="-1"/>
                    <a:chExt cx="9434" cy="7207"/>
                  </a:xfrm>
                </p:grpSpPr>
                <p:sp>
                  <p:nvSpPr>
                    <p:cNvPr id="1254" name="Line">
                      <a:extLst>
                        <a:ext uri="{FF2B5EF4-FFF2-40B4-BE49-F238E27FC236}">
                          <a16:creationId xmlns:a16="http://schemas.microsoft.com/office/drawing/2014/main" id="{C82DA98C-23FC-440A-A6DC-74A59239ED1D}"/>
                        </a:ext>
                      </a:extLst>
                    </p:cNvPr>
                    <p:cNvSpPr/>
                    <p:nvPr/>
                  </p:nvSpPr>
                  <p:spPr>
                    <a:xfrm flipH="1" flipV="1">
                      <a:off x="0" y="0"/>
                      <a:ext cx="9434"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255" name="Line">
                      <a:extLst>
                        <a:ext uri="{FF2B5EF4-FFF2-40B4-BE49-F238E27FC236}">
                          <a16:creationId xmlns:a16="http://schemas.microsoft.com/office/drawing/2014/main" id="{B39ACAAB-86F1-43C7-BF6D-1049A119CDE4}"/>
                        </a:ext>
                      </a:extLst>
                    </p:cNvPr>
                    <p:cNvSpPr/>
                    <p:nvPr/>
                  </p:nvSpPr>
                  <p:spPr>
                    <a:xfrm>
                      <a:off x="0" y="-1"/>
                      <a:ext cx="9433" cy="7207"/>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grpSp>
                <p:nvGrpSpPr>
                  <p:cNvPr id="1146" name="Shape">
                    <a:extLst>
                      <a:ext uri="{FF2B5EF4-FFF2-40B4-BE49-F238E27FC236}">
                        <a16:creationId xmlns:a16="http://schemas.microsoft.com/office/drawing/2014/main" id="{F536D2FC-DCE4-4B6E-B86C-08C8E965EDCE}"/>
                      </a:ext>
                    </a:extLst>
                  </p:cNvPr>
                  <p:cNvGrpSpPr/>
                  <p:nvPr/>
                </p:nvGrpSpPr>
                <p:grpSpPr>
                  <a:xfrm>
                    <a:off x="275041" y="449248"/>
                    <a:ext cx="9436" cy="8822"/>
                    <a:chOff x="0" y="0"/>
                    <a:chExt cx="9435" cy="8820"/>
                  </a:xfrm>
                </p:grpSpPr>
                <p:sp>
                  <p:nvSpPr>
                    <p:cNvPr id="1252" name="Line">
                      <a:extLst>
                        <a:ext uri="{FF2B5EF4-FFF2-40B4-BE49-F238E27FC236}">
                          <a16:creationId xmlns:a16="http://schemas.microsoft.com/office/drawing/2014/main" id="{89126690-6577-4780-ADC8-D7988E0C1171}"/>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0801" y="21600"/>
                            <a:pt x="10801"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53" name="Line">
                      <a:extLst>
                        <a:ext uri="{FF2B5EF4-FFF2-40B4-BE49-F238E27FC236}">
                          <a16:creationId xmlns:a16="http://schemas.microsoft.com/office/drawing/2014/main" id="{DCBCCE99-5A43-4396-8014-D7BF1BC8DC13}"/>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1" y="0"/>
                            <a:pt x="10801"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47" name="Shape">
                    <a:extLst>
                      <a:ext uri="{FF2B5EF4-FFF2-40B4-BE49-F238E27FC236}">
                        <a16:creationId xmlns:a16="http://schemas.microsoft.com/office/drawing/2014/main" id="{D0383EB0-12C3-45A2-B106-D991CC40C540}"/>
                      </a:ext>
                    </a:extLst>
                  </p:cNvPr>
                  <p:cNvGrpSpPr/>
                  <p:nvPr/>
                </p:nvGrpSpPr>
                <p:grpSpPr>
                  <a:xfrm>
                    <a:off x="263851" y="441830"/>
                    <a:ext cx="9436" cy="8822"/>
                    <a:chOff x="0" y="0"/>
                    <a:chExt cx="9435" cy="8820"/>
                  </a:xfrm>
                </p:grpSpPr>
                <p:sp>
                  <p:nvSpPr>
                    <p:cNvPr id="1250" name="Line">
                      <a:extLst>
                        <a:ext uri="{FF2B5EF4-FFF2-40B4-BE49-F238E27FC236}">
                          <a16:creationId xmlns:a16="http://schemas.microsoft.com/office/drawing/2014/main" id="{229E77E3-B023-4008-A312-910999B460E0}"/>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0801"/>
                            <a:pt x="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51" name="Line">
                      <a:extLst>
                        <a:ext uri="{FF2B5EF4-FFF2-40B4-BE49-F238E27FC236}">
                          <a16:creationId xmlns:a16="http://schemas.microsoft.com/office/drawing/2014/main" id="{18329FDE-AB1D-4A2D-BE64-06E70E85B687}"/>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21600" y="10801"/>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148" name="Shape">
                    <a:extLst>
                      <a:ext uri="{FF2B5EF4-FFF2-40B4-BE49-F238E27FC236}">
                        <a16:creationId xmlns:a16="http://schemas.microsoft.com/office/drawing/2014/main" id="{11FCF357-DE3D-4230-BBEC-21AEC7AC6F44}"/>
                      </a:ext>
                    </a:extLst>
                  </p:cNvPr>
                  <p:cNvSpPr/>
                  <p:nvPr/>
                </p:nvSpPr>
                <p:spPr>
                  <a:xfrm>
                    <a:off x="32789" y="-1"/>
                    <a:ext cx="162921" cy="206732"/>
                  </a:xfrm>
                  <a:custGeom>
                    <a:avLst/>
                    <a:gdLst/>
                    <a:ahLst/>
                    <a:cxnLst>
                      <a:cxn ang="0">
                        <a:pos x="wd2" y="hd2"/>
                      </a:cxn>
                      <a:cxn ang="5400000">
                        <a:pos x="wd2" y="hd2"/>
                      </a:cxn>
                      <a:cxn ang="10800000">
                        <a:pos x="wd2" y="hd2"/>
                      </a:cxn>
                      <a:cxn ang="16200000">
                        <a:pos x="wd2" y="hd2"/>
                      </a:cxn>
                    </a:cxnLst>
                    <a:rect l="0" t="0" r="r" b="b"/>
                    <a:pathLst>
                      <a:path w="21508" h="21600" extrusionOk="0">
                        <a:moveTo>
                          <a:pt x="6265" y="16374"/>
                        </a:moveTo>
                        <a:cubicBezTo>
                          <a:pt x="6430" y="16374"/>
                          <a:pt x="6595" y="16374"/>
                          <a:pt x="6595" y="16374"/>
                        </a:cubicBezTo>
                        <a:cubicBezTo>
                          <a:pt x="6760" y="16258"/>
                          <a:pt x="6760" y="16258"/>
                          <a:pt x="6925" y="16258"/>
                        </a:cubicBezTo>
                        <a:cubicBezTo>
                          <a:pt x="6925" y="16258"/>
                          <a:pt x="7090" y="16258"/>
                          <a:pt x="7090" y="16258"/>
                        </a:cubicBezTo>
                        <a:cubicBezTo>
                          <a:pt x="7254" y="16258"/>
                          <a:pt x="7254" y="16258"/>
                          <a:pt x="7419" y="16258"/>
                        </a:cubicBezTo>
                        <a:cubicBezTo>
                          <a:pt x="7419" y="16258"/>
                          <a:pt x="7419" y="16258"/>
                          <a:pt x="7419" y="16374"/>
                        </a:cubicBezTo>
                        <a:cubicBezTo>
                          <a:pt x="7584" y="16374"/>
                          <a:pt x="7749" y="16374"/>
                          <a:pt x="7749" y="16374"/>
                        </a:cubicBezTo>
                        <a:cubicBezTo>
                          <a:pt x="8079" y="16490"/>
                          <a:pt x="8244" y="16838"/>
                          <a:pt x="8409" y="17070"/>
                        </a:cubicBezTo>
                        <a:cubicBezTo>
                          <a:pt x="8409" y="17303"/>
                          <a:pt x="8574" y="17419"/>
                          <a:pt x="8738" y="17419"/>
                        </a:cubicBezTo>
                        <a:cubicBezTo>
                          <a:pt x="9233" y="17535"/>
                          <a:pt x="9563" y="17651"/>
                          <a:pt x="9893" y="17883"/>
                        </a:cubicBezTo>
                        <a:cubicBezTo>
                          <a:pt x="10058" y="18116"/>
                          <a:pt x="10222" y="18348"/>
                          <a:pt x="10222" y="18580"/>
                        </a:cubicBezTo>
                        <a:cubicBezTo>
                          <a:pt x="10222" y="18580"/>
                          <a:pt x="10222" y="18580"/>
                          <a:pt x="10387" y="18696"/>
                        </a:cubicBezTo>
                        <a:cubicBezTo>
                          <a:pt x="10552" y="18812"/>
                          <a:pt x="10882" y="19045"/>
                          <a:pt x="10882" y="19277"/>
                        </a:cubicBezTo>
                        <a:cubicBezTo>
                          <a:pt x="11047" y="19393"/>
                          <a:pt x="11212" y="19393"/>
                          <a:pt x="11706" y="19393"/>
                        </a:cubicBezTo>
                        <a:cubicBezTo>
                          <a:pt x="12036" y="19393"/>
                          <a:pt x="12366" y="19393"/>
                          <a:pt x="12531" y="19277"/>
                        </a:cubicBezTo>
                        <a:cubicBezTo>
                          <a:pt x="12861" y="19161"/>
                          <a:pt x="13520" y="19045"/>
                          <a:pt x="14015" y="19277"/>
                        </a:cubicBezTo>
                        <a:cubicBezTo>
                          <a:pt x="14180" y="19277"/>
                          <a:pt x="14180" y="19161"/>
                          <a:pt x="14345" y="19161"/>
                        </a:cubicBezTo>
                        <a:cubicBezTo>
                          <a:pt x="14509" y="19161"/>
                          <a:pt x="14674" y="19161"/>
                          <a:pt x="14839" y="19161"/>
                        </a:cubicBezTo>
                        <a:cubicBezTo>
                          <a:pt x="14839" y="19161"/>
                          <a:pt x="14839" y="19161"/>
                          <a:pt x="15004" y="19161"/>
                        </a:cubicBezTo>
                        <a:cubicBezTo>
                          <a:pt x="15004" y="19161"/>
                          <a:pt x="15004" y="19161"/>
                          <a:pt x="15169" y="19161"/>
                        </a:cubicBezTo>
                        <a:cubicBezTo>
                          <a:pt x="16158" y="19393"/>
                          <a:pt x="16653" y="19625"/>
                          <a:pt x="16653" y="19974"/>
                        </a:cubicBezTo>
                        <a:cubicBezTo>
                          <a:pt x="16818" y="20090"/>
                          <a:pt x="16818" y="20206"/>
                          <a:pt x="16653" y="20322"/>
                        </a:cubicBezTo>
                        <a:cubicBezTo>
                          <a:pt x="16488" y="20438"/>
                          <a:pt x="16323" y="20554"/>
                          <a:pt x="16158" y="20670"/>
                        </a:cubicBezTo>
                        <a:cubicBezTo>
                          <a:pt x="16158" y="20670"/>
                          <a:pt x="16158" y="20787"/>
                          <a:pt x="15993" y="20787"/>
                        </a:cubicBezTo>
                        <a:cubicBezTo>
                          <a:pt x="15829" y="20903"/>
                          <a:pt x="15664" y="21135"/>
                          <a:pt x="15664" y="21135"/>
                        </a:cubicBezTo>
                        <a:cubicBezTo>
                          <a:pt x="15664" y="21135"/>
                          <a:pt x="15993" y="21251"/>
                          <a:pt x="16158" y="21367"/>
                        </a:cubicBezTo>
                        <a:cubicBezTo>
                          <a:pt x="16158" y="21367"/>
                          <a:pt x="16323" y="21367"/>
                          <a:pt x="16323" y="21483"/>
                        </a:cubicBezTo>
                        <a:cubicBezTo>
                          <a:pt x="16488" y="21483"/>
                          <a:pt x="16488" y="21483"/>
                          <a:pt x="16488" y="21483"/>
                        </a:cubicBezTo>
                        <a:cubicBezTo>
                          <a:pt x="16488" y="21600"/>
                          <a:pt x="16488" y="21600"/>
                          <a:pt x="16653" y="21600"/>
                        </a:cubicBezTo>
                        <a:cubicBezTo>
                          <a:pt x="16653" y="21600"/>
                          <a:pt x="16653" y="21600"/>
                          <a:pt x="16653" y="21600"/>
                        </a:cubicBezTo>
                        <a:cubicBezTo>
                          <a:pt x="16653" y="21600"/>
                          <a:pt x="16653" y="21483"/>
                          <a:pt x="16653" y="21483"/>
                        </a:cubicBezTo>
                        <a:cubicBezTo>
                          <a:pt x="16653" y="21483"/>
                          <a:pt x="16653" y="21483"/>
                          <a:pt x="16653" y="21483"/>
                        </a:cubicBezTo>
                        <a:cubicBezTo>
                          <a:pt x="16653" y="21367"/>
                          <a:pt x="16653" y="21367"/>
                          <a:pt x="16653" y="21367"/>
                        </a:cubicBezTo>
                        <a:cubicBezTo>
                          <a:pt x="16653" y="21367"/>
                          <a:pt x="16818" y="21251"/>
                          <a:pt x="16818" y="21251"/>
                        </a:cubicBezTo>
                        <a:cubicBezTo>
                          <a:pt x="16818" y="21251"/>
                          <a:pt x="16818" y="21251"/>
                          <a:pt x="16818" y="21135"/>
                        </a:cubicBezTo>
                        <a:cubicBezTo>
                          <a:pt x="16818" y="21135"/>
                          <a:pt x="16818" y="21135"/>
                          <a:pt x="16818" y="21135"/>
                        </a:cubicBezTo>
                        <a:cubicBezTo>
                          <a:pt x="16818" y="21019"/>
                          <a:pt x="16818" y="21019"/>
                          <a:pt x="16818" y="20903"/>
                        </a:cubicBezTo>
                        <a:cubicBezTo>
                          <a:pt x="16818" y="20903"/>
                          <a:pt x="16818" y="20903"/>
                          <a:pt x="16818" y="20903"/>
                        </a:cubicBezTo>
                        <a:cubicBezTo>
                          <a:pt x="16818" y="20787"/>
                          <a:pt x="16983" y="20787"/>
                          <a:pt x="16983" y="20787"/>
                        </a:cubicBezTo>
                        <a:cubicBezTo>
                          <a:pt x="16983" y="20670"/>
                          <a:pt x="16983" y="20670"/>
                          <a:pt x="16983" y="20554"/>
                        </a:cubicBezTo>
                        <a:cubicBezTo>
                          <a:pt x="16983" y="20554"/>
                          <a:pt x="16983" y="20554"/>
                          <a:pt x="16983" y="20554"/>
                        </a:cubicBezTo>
                        <a:cubicBezTo>
                          <a:pt x="16983" y="20438"/>
                          <a:pt x="16983" y="20438"/>
                          <a:pt x="16983" y="20322"/>
                        </a:cubicBezTo>
                        <a:cubicBezTo>
                          <a:pt x="16983" y="20322"/>
                          <a:pt x="16983" y="20322"/>
                          <a:pt x="16983" y="20322"/>
                        </a:cubicBezTo>
                        <a:cubicBezTo>
                          <a:pt x="16983" y="20206"/>
                          <a:pt x="16983" y="20090"/>
                          <a:pt x="16983" y="20090"/>
                        </a:cubicBezTo>
                        <a:cubicBezTo>
                          <a:pt x="16983" y="19625"/>
                          <a:pt x="17148" y="18580"/>
                          <a:pt x="17312" y="18232"/>
                        </a:cubicBezTo>
                        <a:cubicBezTo>
                          <a:pt x="17477" y="17883"/>
                          <a:pt x="17148" y="17651"/>
                          <a:pt x="16818" y="17303"/>
                        </a:cubicBezTo>
                        <a:cubicBezTo>
                          <a:pt x="16488" y="16954"/>
                          <a:pt x="16158" y="16606"/>
                          <a:pt x="16158" y="16141"/>
                        </a:cubicBezTo>
                        <a:cubicBezTo>
                          <a:pt x="16158" y="15561"/>
                          <a:pt x="16488" y="15445"/>
                          <a:pt x="16983" y="15445"/>
                        </a:cubicBezTo>
                        <a:cubicBezTo>
                          <a:pt x="17312" y="15329"/>
                          <a:pt x="17477" y="15329"/>
                          <a:pt x="17642" y="15329"/>
                        </a:cubicBezTo>
                        <a:cubicBezTo>
                          <a:pt x="17642" y="15212"/>
                          <a:pt x="17642" y="15212"/>
                          <a:pt x="17642" y="15212"/>
                        </a:cubicBezTo>
                        <a:cubicBezTo>
                          <a:pt x="17642" y="15212"/>
                          <a:pt x="17477" y="15212"/>
                          <a:pt x="17312" y="15212"/>
                        </a:cubicBezTo>
                        <a:cubicBezTo>
                          <a:pt x="17148" y="15096"/>
                          <a:pt x="16983" y="14980"/>
                          <a:pt x="16818" y="14864"/>
                        </a:cubicBezTo>
                        <a:cubicBezTo>
                          <a:pt x="16653" y="14632"/>
                          <a:pt x="16488" y="14400"/>
                          <a:pt x="16653" y="14167"/>
                        </a:cubicBezTo>
                        <a:cubicBezTo>
                          <a:pt x="16653" y="13935"/>
                          <a:pt x="17148" y="13819"/>
                          <a:pt x="18302" y="13819"/>
                        </a:cubicBezTo>
                        <a:cubicBezTo>
                          <a:pt x="18632" y="13819"/>
                          <a:pt x="18961" y="13819"/>
                          <a:pt x="19291" y="13819"/>
                        </a:cubicBezTo>
                        <a:cubicBezTo>
                          <a:pt x="19456" y="13819"/>
                          <a:pt x="19621" y="13819"/>
                          <a:pt x="19786" y="13819"/>
                        </a:cubicBezTo>
                        <a:cubicBezTo>
                          <a:pt x="19786" y="13819"/>
                          <a:pt x="19786" y="13819"/>
                          <a:pt x="19951" y="13819"/>
                        </a:cubicBezTo>
                        <a:cubicBezTo>
                          <a:pt x="19951" y="13819"/>
                          <a:pt x="19951" y="13819"/>
                          <a:pt x="19951" y="13819"/>
                        </a:cubicBezTo>
                        <a:cubicBezTo>
                          <a:pt x="20116" y="13819"/>
                          <a:pt x="20116" y="13819"/>
                          <a:pt x="20116" y="13819"/>
                        </a:cubicBezTo>
                        <a:cubicBezTo>
                          <a:pt x="20116" y="13819"/>
                          <a:pt x="20116" y="13819"/>
                          <a:pt x="20280" y="13819"/>
                        </a:cubicBezTo>
                        <a:cubicBezTo>
                          <a:pt x="20280" y="13819"/>
                          <a:pt x="20280" y="13703"/>
                          <a:pt x="20445" y="13703"/>
                        </a:cubicBezTo>
                        <a:cubicBezTo>
                          <a:pt x="20445" y="13703"/>
                          <a:pt x="20445" y="13703"/>
                          <a:pt x="20445" y="13703"/>
                        </a:cubicBezTo>
                        <a:cubicBezTo>
                          <a:pt x="20445" y="13703"/>
                          <a:pt x="20610" y="13703"/>
                          <a:pt x="20610" y="13703"/>
                        </a:cubicBezTo>
                        <a:cubicBezTo>
                          <a:pt x="20610" y="13703"/>
                          <a:pt x="20610" y="13703"/>
                          <a:pt x="20610" y="13703"/>
                        </a:cubicBezTo>
                        <a:cubicBezTo>
                          <a:pt x="20775" y="13703"/>
                          <a:pt x="20775" y="13703"/>
                          <a:pt x="20940" y="13587"/>
                        </a:cubicBezTo>
                        <a:cubicBezTo>
                          <a:pt x="20940" y="13587"/>
                          <a:pt x="20940" y="13587"/>
                          <a:pt x="20940" y="13587"/>
                        </a:cubicBezTo>
                        <a:cubicBezTo>
                          <a:pt x="20940" y="13587"/>
                          <a:pt x="21105" y="13587"/>
                          <a:pt x="21105" y="13587"/>
                        </a:cubicBezTo>
                        <a:cubicBezTo>
                          <a:pt x="21105" y="13587"/>
                          <a:pt x="21105" y="13587"/>
                          <a:pt x="21270" y="13587"/>
                        </a:cubicBezTo>
                        <a:cubicBezTo>
                          <a:pt x="21270" y="13587"/>
                          <a:pt x="21270" y="13587"/>
                          <a:pt x="21270" y="13587"/>
                        </a:cubicBezTo>
                        <a:cubicBezTo>
                          <a:pt x="21270" y="13470"/>
                          <a:pt x="21435" y="13470"/>
                          <a:pt x="21435" y="13470"/>
                        </a:cubicBezTo>
                        <a:cubicBezTo>
                          <a:pt x="21435" y="13470"/>
                          <a:pt x="21435" y="13470"/>
                          <a:pt x="21435" y="13470"/>
                        </a:cubicBezTo>
                        <a:cubicBezTo>
                          <a:pt x="21435" y="13470"/>
                          <a:pt x="21435" y="13470"/>
                          <a:pt x="21435" y="13470"/>
                        </a:cubicBezTo>
                        <a:cubicBezTo>
                          <a:pt x="21435" y="13470"/>
                          <a:pt x="21600" y="13354"/>
                          <a:pt x="21435" y="13354"/>
                        </a:cubicBezTo>
                        <a:cubicBezTo>
                          <a:pt x="21435" y="13354"/>
                          <a:pt x="21435" y="13354"/>
                          <a:pt x="21435" y="13354"/>
                        </a:cubicBezTo>
                        <a:cubicBezTo>
                          <a:pt x="21435" y="13354"/>
                          <a:pt x="21435" y="13354"/>
                          <a:pt x="21435" y="13238"/>
                        </a:cubicBezTo>
                        <a:cubicBezTo>
                          <a:pt x="21435" y="13238"/>
                          <a:pt x="21435" y="13238"/>
                          <a:pt x="21435" y="13238"/>
                        </a:cubicBezTo>
                        <a:cubicBezTo>
                          <a:pt x="21435" y="13238"/>
                          <a:pt x="21435" y="13238"/>
                          <a:pt x="21435" y="13238"/>
                        </a:cubicBezTo>
                        <a:cubicBezTo>
                          <a:pt x="21435" y="13122"/>
                          <a:pt x="21270" y="13122"/>
                          <a:pt x="21270" y="13122"/>
                        </a:cubicBezTo>
                        <a:cubicBezTo>
                          <a:pt x="21105" y="13006"/>
                          <a:pt x="20940" y="12774"/>
                          <a:pt x="20775" y="12541"/>
                        </a:cubicBezTo>
                        <a:cubicBezTo>
                          <a:pt x="20775" y="12309"/>
                          <a:pt x="20940" y="12077"/>
                          <a:pt x="21270" y="11729"/>
                        </a:cubicBezTo>
                        <a:cubicBezTo>
                          <a:pt x="21435" y="11729"/>
                          <a:pt x="21270" y="11612"/>
                          <a:pt x="20940" y="11264"/>
                        </a:cubicBezTo>
                        <a:cubicBezTo>
                          <a:pt x="20775" y="11264"/>
                          <a:pt x="20610" y="11148"/>
                          <a:pt x="20610" y="11032"/>
                        </a:cubicBezTo>
                        <a:cubicBezTo>
                          <a:pt x="19951" y="10567"/>
                          <a:pt x="20445" y="9058"/>
                          <a:pt x="20940" y="8361"/>
                        </a:cubicBezTo>
                        <a:cubicBezTo>
                          <a:pt x="21105" y="8361"/>
                          <a:pt x="21105" y="8361"/>
                          <a:pt x="21105" y="8361"/>
                        </a:cubicBezTo>
                        <a:cubicBezTo>
                          <a:pt x="21105" y="8361"/>
                          <a:pt x="20940" y="8245"/>
                          <a:pt x="20445" y="8245"/>
                        </a:cubicBezTo>
                        <a:cubicBezTo>
                          <a:pt x="20116" y="8245"/>
                          <a:pt x="19456" y="8361"/>
                          <a:pt x="19126" y="8361"/>
                        </a:cubicBezTo>
                        <a:cubicBezTo>
                          <a:pt x="18796" y="8361"/>
                          <a:pt x="18632" y="8361"/>
                          <a:pt x="18302" y="8361"/>
                        </a:cubicBezTo>
                        <a:cubicBezTo>
                          <a:pt x="17477" y="8245"/>
                          <a:pt x="16818" y="8012"/>
                          <a:pt x="16158" y="7432"/>
                        </a:cubicBezTo>
                        <a:cubicBezTo>
                          <a:pt x="16158" y="7316"/>
                          <a:pt x="15993" y="7199"/>
                          <a:pt x="15664" y="7199"/>
                        </a:cubicBezTo>
                        <a:cubicBezTo>
                          <a:pt x="15664" y="7199"/>
                          <a:pt x="15499" y="7199"/>
                          <a:pt x="15499" y="7199"/>
                        </a:cubicBezTo>
                        <a:cubicBezTo>
                          <a:pt x="15169" y="7199"/>
                          <a:pt x="15004" y="7199"/>
                          <a:pt x="14674" y="7316"/>
                        </a:cubicBezTo>
                        <a:cubicBezTo>
                          <a:pt x="14345" y="7316"/>
                          <a:pt x="13850" y="7316"/>
                          <a:pt x="13355" y="7316"/>
                        </a:cubicBezTo>
                        <a:cubicBezTo>
                          <a:pt x="13355" y="7316"/>
                          <a:pt x="13355" y="7316"/>
                          <a:pt x="13355" y="7316"/>
                        </a:cubicBezTo>
                        <a:cubicBezTo>
                          <a:pt x="13355" y="7316"/>
                          <a:pt x="13355" y="7316"/>
                          <a:pt x="13355" y="7316"/>
                        </a:cubicBezTo>
                        <a:cubicBezTo>
                          <a:pt x="12696" y="7316"/>
                          <a:pt x="12366" y="7199"/>
                          <a:pt x="12201" y="7083"/>
                        </a:cubicBezTo>
                        <a:cubicBezTo>
                          <a:pt x="12201" y="7083"/>
                          <a:pt x="12201" y="7083"/>
                          <a:pt x="12201" y="7083"/>
                        </a:cubicBezTo>
                        <a:cubicBezTo>
                          <a:pt x="11706" y="6735"/>
                          <a:pt x="11706" y="6154"/>
                          <a:pt x="11706" y="5806"/>
                        </a:cubicBezTo>
                        <a:cubicBezTo>
                          <a:pt x="11706" y="5690"/>
                          <a:pt x="11706" y="5574"/>
                          <a:pt x="11706" y="5458"/>
                        </a:cubicBezTo>
                        <a:cubicBezTo>
                          <a:pt x="11706" y="5341"/>
                          <a:pt x="11706" y="5341"/>
                          <a:pt x="11706" y="5341"/>
                        </a:cubicBezTo>
                        <a:cubicBezTo>
                          <a:pt x="11871" y="5225"/>
                          <a:pt x="11706" y="5225"/>
                          <a:pt x="11377" y="4993"/>
                        </a:cubicBezTo>
                        <a:cubicBezTo>
                          <a:pt x="11212" y="4877"/>
                          <a:pt x="10882" y="4761"/>
                          <a:pt x="10882" y="4529"/>
                        </a:cubicBezTo>
                        <a:cubicBezTo>
                          <a:pt x="10882" y="4529"/>
                          <a:pt x="10882" y="4412"/>
                          <a:pt x="10717" y="4412"/>
                        </a:cubicBezTo>
                        <a:cubicBezTo>
                          <a:pt x="10552" y="4412"/>
                          <a:pt x="10552" y="4529"/>
                          <a:pt x="10387" y="4529"/>
                        </a:cubicBezTo>
                        <a:cubicBezTo>
                          <a:pt x="10387" y="4529"/>
                          <a:pt x="10387" y="4529"/>
                          <a:pt x="10387" y="4529"/>
                        </a:cubicBezTo>
                        <a:cubicBezTo>
                          <a:pt x="10058" y="4529"/>
                          <a:pt x="10058" y="4412"/>
                          <a:pt x="9893" y="4296"/>
                        </a:cubicBezTo>
                        <a:cubicBezTo>
                          <a:pt x="9893" y="4180"/>
                          <a:pt x="9893" y="4064"/>
                          <a:pt x="10058" y="3948"/>
                        </a:cubicBezTo>
                        <a:cubicBezTo>
                          <a:pt x="10058" y="3832"/>
                          <a:pt x="10222" y="3716"/>
                          <a:pt x="10387" y="3483"/>
                        </a:cubicBezTo>
                        <a:cubicBezTo>
                          <a:pt x="10552" y="3367"/>
                          <a:pt x="10552" y="3251"/>
                          <a:pt x="10717" y="2787"/>
                        </a:cubicBezTo>
                        <a:cubicBezTo>
                          <a:pt x="10717" y="2670"/>
                          <a:pt x="10717" y="2670"/>
                          <a:pt x="10717" y="2670"/>
                        </a:cubicBezTo>
                        <a:cubicBezTo>
                          <a:pt x="10717" y="2206"/>
                          <a:pt x="11212" y="1858"/>
                          <a:pt x="11706" y="1509"/>
                        </a:cubicBezTo>
                        <a:cubicBezTo>
                          <a:pt x="11871" y="1393"/>
                          <a:pt x="12201" y="1277"/>
                          <a:pt x="12366" y="1045"/>
                        </a:cubicBezTo>
                        <a:cubicBezTo>
                          <a:pt x="12366" y="929"/>
                          <a:pt x="12531" y="929"/>
                          <a:pt x="12696" y="812"/>
                        </a:cubicBezTo>
                        <a:cubicBezTo>
                          <a:pt x="12696" y="812"/>
                          <a:pt x="12696" y="812"/>
                          <a:pt x="12696" y="812"/>
                        </a:cubicBezTo>
                        <a:cubicBezTo>
                          <a:pt x="12861" y="812"/>
                          <a:pt x="12861" y="812"/>
                          <a:pt x="12861" y="696"/>
                        </a:cubicBezTo>
                        <a:cubicBezTo>
                          <a:pt x="13025" y="580"/>
                          <a:pt x="13355" y="464"/>
                          <a:pt x="13520" y="464"/>
                        </a:cubicBezTo>
                        <a:cubicBezTo>
                          <a:pt x="14015" y="348"/>
                          <a:pt x="14180" y="232"/>
                          <a:pt x="14180" y="232"/>
                        </a:cubicBezTo>
                        <a:cubicBezTo>
                          <a:pt x="14180" y="232"/>
                          <a:pt x="14180" y="116"/>
                          <a:pt x="13850" y="116"/>
                        </a:cubicBezTo>
                        <a:cubicBezTo>
                          <a:pt x="13850" y="0"/>
                          <a:pt x="13850" y="0"/>
                          <a:pt x="13685" y="0"/>
                        </a:cubicBezTo>
                        <a:cubicBezTo>
                          <a:pt x="13520" y="0"/>
                          <a:pt x="13355" y="232"/>
                          <a:pt x="13190" y="348"/>
                        </a:cubicBezTo>
                        <a:cubicBezTo>
                          <a:pt x="12861" y="580"/>
                          <a:pt x="12531" y="696"/>
                          <a:pt x="12036" y="812"/>
                        </a:cubicBezTo>
                        <a:cubicBezTo>
                          <a:pt x="11541" y="812"/>
                          <a:pt x="11377" y="929"/>
                          <a:pt x="11047" y="1161"/>
                        </a:cubicBezTo>
                        <a:cubicBezTo>
                          <a:pt x="10882" y="1277"/>
                          <a:pt x="10717" y="1393"/>
                          <a:pt x="10552" y="1393"/>
                        </a:cubicBezTo>
                        <a:cubicBezTo>
                          <a:pt x="10222" y="1509"/>
                          <a:pt x="9893" y="1625"/>
                          <a:pt x="9563" y="1625"/>
                        </a:cubicBezTo>
                        <a:cubicBezTo>
                          <a:pt x="9398" y="1625"/>
                          <a:pt x="9068" y="1625"/>
                          <a:pt x="9068" y="1625"/>
                        </a:cubicBezTo>
                        <a:cubicBezTo>
                          <a:pt x="8903" y="1974"/>
                          <a:pt x="8738" y="1974"/>
                          <a:pt x="8574" y="1974"/>
                        </a:cubicBezTo>
                        <a:cubicBezTo>
                          <a:pt x="8409" y="1974"/>
                          <a:pt x="8244" y="1974"/>
                          <a:pt x="8079" y="1858"/>
                        </a:cubicBezTo>
                        <a:cubicBezTo>
                          <a:pt x="7914" y="1858"/>
                          <a:pt x="7914" y="1741"/>
                          <a:pt x="7749" y="1741"/>
                        </a:cubicBezTo>
                        <a:cubicBezTo>
                          <a:pt x="7584" y="1741"/>
                          <a:pt x="7090" y="1858"/>
                          <a:pt x="6760" y="2206"/>
                        </a:cubicBezTo>
                        <a:cubicBezTo>
                          <a:pt x="6595" y="2438"/>
                          <a:pt x="6430" y="2554"/>
                          <a:pt x="6430" y="2670"/>
                        </a:cubicBezTo>
                        <a:cubicBezTo>
                          <a:pt x="6430" y="2670"/>
                          <a:pt x="6430" y="2787"/>
                          <a:pt x="6430" y="2787"/>
                        </a:cubicBezTo>
                        <a:cubicBezTo>
                          <a:pt x="6430" y="3251"/>
                          <a:pt x="6595" y="3716"/>
                          <a:pt x="5606" y="4064"/>
                        </a:cubicBezTo>
                        <a:cubicBezTo>
                          <a:pt x="4946" y="4412"/>
                          <a:pt x="4616" y="4877"/>
                          <a:pt x="4287" y="5225"/>
                        </a:cubicBezTo>
                        <a:cubicBezTo>
                          <a:pt x="4122" y="5341"/>
                          <a:pt x="3957" y="5458"/>
                          <a:pt x="3792" y="5574"/>
                        </a:cubicBezTo>
                        <a:cubicBezTo>
                          <a:pt x="3627" y="5690"/>
                          <a:pt x="3462" y="5690"/>
                          <a:pt x="3462" y="5690"/>
                        </a:cubicBezTo>
                        <a:cubicBezTo>
                          <a:pt x="3462" y="5806"/>
                          <a:pt x="3462" y="5806"/>
                          <a:pt x="3462" y="5806"/>
                        </a:cubicBezTo>
                        <a:cubicBezTo>
                          <a:pt x="3297" y="5806"/>
                          <a:pt x="3297" y="5922"/>
                          <a:pt x="3297" y="5922"/>
                        </a:cubicBezTo>
                        <a:cubicBezTo>
                          <a:pt x="3297" y="5922"/>
                          <a:pt x="3297" y="5922"/>
                          <a:pt x="3297" y="5922"/>
                        </a:cubicBezTo>
                        <a:cubicBezTo>
                          <a:pt x="3297" y="6038"/>
                          <a:pt x="3132" y="6038"/>
                          <a:pt x="3132" y="6038"/>
                        </a:cubicBezTo>
                        <a:cubicBezTo>
                          <a:pt x="3132" y="6154"/>
                          <a:pt x="2967" y="6154"/>
                          <a:pt x="2967" y="6154"/>
                        </a:cubicBezTo>
                        <a:cubicBezTo>
                          <a:pt x="2967" y="6154"/>
                          <a:pt x="2967" y="6154"/>
                          <a:pt x="2967" y="6154"/>
                        </a:cubicBezTo>
                        <a:cubicBezTo>
                          <a:pt x="2803" y="6270"/>
                          <a:pt x="2803" y="6270"/>
                          <a:pt x="2638" y="6387"/>
                        </a:cubicBezTo>
                        <a:cubicBezTo>
                          <a:pt x="2638" y="6387"/>
                          <a:pt x="2638" y="6387"/>
                          <a:pt x="2638" y="6387"/>
                        </a:cubicBezTo>
                        <a:cubicBezTo>
                          <a:pt x="2638" y="6387"/>
                          <a:pt x="2473" y="6503"/>
                          <a:pt x="2473" y="6503"/>
                        </a:cubicBezTo>
                        <a:cubicBezTo>
                          <a:pt x="2473" y="6503"/>
                          <a:pt x="2473" y="6503"/>
                          <a:pt x="2308" y="6503"/>
                        </a:cubicBezTo>
                        <a:cubicBezTo>
                          <a:pt x="2308" y="6619"/>
                          <a:pt x="2143" y="6735"/>
                          <a:pt x="2143" y="6735"/>
                        </a:cubicBezTo>
                        <a:cubicBezTo>
                          <a:pt x="2143" y="6735"/>
                          <a:pt x="2143" y="6735"/>
                          <a:pt x="2143" y="6735"/>
                        </a:cubicBezTo>
                        <a:cubicBezTo>
                          <a:pt x="2308" y="6851"/>
                          <a:pt x="2473" y="6967"/>
                          <a:pt x="2473" y="6967"/>
                        </a:cubicBezTo>
                        <a:cubicBezTo>
                          <a:pt x="2967" y="7316"/>
                          <a:pt x="2967" y="7664"/>
                          <a:pt x="2967" y="7896"/>
                        </a:cubicBezTo>
                        <a:cubicBezTo>
                          <a:pt x="2967" y="8012"/>
                          <a:pt x="2967" y="8012"/>
                          <a:pt x="2967" y="8129"/>
                        </a:cubicBezTo>
                        <a:cubicBezTo>
                          <a:pt x="3297" y="8709"/>
                          <a:pt x="2967" y="8941"/>
                          <a:pt x="2803" y="9058"/>
                        </a:cubicBezTo>
                        <a:cubicBezTo>
                          <a:pt x="2638" y="9406"/>
                          <a:pt x="2967" y="10567"/>
                          <a:pt x="3132" y="10800"/>
                        </a:cubicBezTo>
                        <a:cubicBezTo>
                          <a:pt x="3627" y="11148"/>
                          <a:pt x="3297" y="11496"/>
                          <a:pt x="3132" y="11845"/>
                        </a:cubicBezTo>
                        <a:cubicBezTo>
                          <a:pt x="2967" y="11961"/>
                          <a:pt x="2967" y="12077"/>
                          <a:pt x="2803" y="12193"/>
                        </a:cubicBezTo>
                        <a:cubicBezTo>
                          <a:pt x="2473" y="12774"/>
                          <a:pt x="1978" y="13122"/>
                          <a:pt x="989" y="13122"/>
                        </a:cubicBezTo>
                        <a:cubicBezTo>
                          <a:pt x="824" y="13122"/>
                          <a:pt x="659" y="13354"/>
                          <a:pt x="659" y="13587"/>
                        </a:cubicBezTo>
                        <a:cubicBezTo>
                          <a:pt x="494" y="13819"/>
                          <a:pt x="494" y="13935"/>
                          <a:pt x="164" y="14051"/>
                        </a:cubicBezTo>
                        <a:cubicBezTo>
                          <a:pt x="164" y="14051"/>
                          <a:pt x="0" y="14167"/>
                          <a:pt x="0" y="14283"/>
                        </a:cubicBezTo>
                        <a:cubicBezTo>
                          <a:pt x="0" y="14283"/>
                          <a:pt x="164" y="14283"/>
                          <a:pt x="164" y="14283"/>
                        </a:cubicBezTo>
                        <a:cubicBezTo>
                          <a:pt x="164" y="14283"/>
                          <a:pt x="164" y="14283"/>
                          <a:pt x="329" y="14283"/>
                        </a:cubicBezTo>
                        <a:cubicBezTo>
                          <a:pt x="329" y="14400"/>
                          <a:pt x="329" y="14400"/>
                          <a:pt x="494" y="14400"/>
                        </a:cubicBezTo>
                        <a:cubicBezTo>
                          <a:pt x="494" y="14400"/>
                          <a:pt x="494" y="14516"/>
                          <a:pt x="494" y="14516"/>
                        </a:cubicBezTo>
                        <a:cubicBezTo>
                          <a:pt x="659" y="14516"/>
                          <a:pt x="659" y="14516"/>
                          <a:pt x="659" y="14516"/>
                        </a:cubicBezTo>
                        <a:cubicBezTo>
                          <a:pt x="824" y="14632"/>
                          <a:pt x="824" y="14632"/>
                          <a:pt x="824" y="14632"/>
                        </a:cubicBezTo>
                        <a:cubicBezTo>
                          <a:pt x="989" y="14632"/>
                          <a:pt x="989" y="14632"/>
                          <a:pt x="989" y="14632"/>
                        </a:cubicBezTo>
                        <a:cubicBezTo>
                          <a:pt x="989" y="14748"/>
                          <a:pt x="1154" y="14748"/>
                          <a:pt x="1154" y="14748"/>
                        </a:cubicBezTo>
                        <a:cubicBezTo>
                          <a:pt x="1154" y="14748"/>
                          <a:pt x="1319" y="14748"/>
                          <a:pt x="1319" y="14748"/>
                        </a:cubicBezTo>
                        <a:cubicBezTo>
                          <a:pt x="1319" y="14864"/>
                          <a:pt x="1319" y="14864"/>
                          <a:pt x="1483" y="14864"/>
                        </a:cubicBezTo>
                        <a:cubicBezTo>
                          <a:pt x="1483" y="14864"/>
                          <a:pt x="1483" y="14864"/>
                          <a:pt x="1648" y="14864"/>
                        </a:cubicBezTo>
                        <a:cubicBezTo>
                          <a:pt x="1648" y="14864"/>
                          <a:pt x="1648" y="14864"/>
                          <a:pt x="1648" y="14980"/>
                        </a:cubicBezTo>
                        <a:cubicBezTo>
                          <a:pt x="1648" y="14980"/>
                          <a:pt x="1813" y="14980"/>
                          <a:pt x="1813" y="14980"/>
                        </a:cubicBezTo>
                        <a:cubicBezTo>
                          <a:pt x="1813" y="14980"/>
                          <a:pt x="1813" y="14980"/>
                          <a:pt x="1813" y="14980"/>
                        </a:cubicBezTo>
                        <a:cubicBezTo>
                          <a:pt x="1978" y="14980"/>
                          <a:pt x="1978" y="14980"/>
                          <a:pt x="1978" y="14980"/>
                        </a:cubicBezTo>
                        <a:cubicBezTo>
                          <a:pt x="2308" y="14980"/>
                          <a:pt x="2638" y="15212"/>
                          <a:pt x="2803" y="15329"/>
                        </a:cubicBezTo>
                        <a:cubicBezTo>
                          <a:pt x="2967" y="15445"/>
                          <a:pt x="3132" y="15561"/>
                          <a:pt x="3297" y="15677"/>
                        </a:cubicBezTo>
                        <a:cubicBezTo>
                          <a:pt x="3462" y="15677"/>
                          <a:pt x="3627" y="15793"/>
                          <a:pt x="3957" y="15793"/>
                        </a:cubicBezTo>
                        <a:cubicBezTo>
                          <a:pt x="3957" y="15793"/>
                          <a:pt x="3957" y="15793"/>
                          <a:pt x="4122" y="15793"/>
                        </a:cubicBezTo>
                        <a:cubicBezTo>
                          <a:pt x="4287" y="15677"/>
                          <a:pt x="4287" y="15677"/>
                          <a:pt x="4287" y="15677"/>
                        </a:cubicBezTo>
                        <a:cubicBezTo>
                          <a:pt x="4451" y="15561"/>
                          <a:pt x="4451" y="15561"/>
                          <a:pt x="4616" y="15561"/>
                        </a:cubicBezTo>
                        <a:cubicBezTo>
                          <a:pt x="4781" y="15561"/>
                          <a:pt x="4781" y="15561"/>
                          <a:pt x="4781" y="15561"/>
                        </a:cubicBezTo>
                        <a:cubicBezTo>
                          <a:pt x="4781" y="15561"/>
                          <a:pt x="4781" y="15561"/>
                          <a:pt x="4946" y="15561"/>
                        </a:cubicBezTo>
                        <a:cubicBezTo>
                          <a:pt x="4946" y="15561"/>
                          <a:pt x="4946" y="15561"/>
                          <a:pt x="4946" y="15561"/>
                        </a:cubicBezTo>
                        <a:cubicBezTo>
                          <a:pt x="4946" y="15677"/>
                          <a:pt x="4946" y="15677"/>
                          <a:pt x="4946" y="15677"/>
                        </a:cubicBezTo>
                        <a:cubicBezTo>
                          <a:pt x="5111" y="15677"/>
                          <a:pt x="5111" y="15677"/>
                          <a:pt x="5111" y="15677"/>
                        </a:cubicBezTo>
                        <a:cubicBezTo>
                          <a:pt x="5111" y="15677"/>
                          <a:pt x="5111" y="15677"/>
                          <a:pt x="5111" y="15677"/>
                        </a:cubicBezTo>
                        <a:cubicBezTo>
                          <a:pt x="5276" y="15793"/>
                          <a:pt x="5276" y="15793"/>
                          <a:pt x="5276" y="15793"/>
                        </a:cubicBezTo>
                        <a:cubicBezTo>
                          <a:pt x="5276" y="15793"/>
                          <a:pt x="5276" y="15793"/>
                          <a:pt x="5276" y="15793"/>
                        </a:cubicBezTo>
                        <a:cubicBezTo>
                          <a:pt x="5441" y="15793"/>
                          <a:pt x="5441" y="15909"/>
                          <a:pt x="5441" y="15909"/>
                        </a:cubicBezTo>
                        <a:cubicBezTo>
                          <a:pt x="5441" y="15909"/>
                          <a:pt x="5441" y="15909"/>
                          <a:pt x="5606" y="15909"/>
                        </a:cubicBezTo>
                        <a:cubicBezTo>
                          <a:pt x="5606" y="16025"/>
                          <a:pt x="5606" y="16025"/>
                          <a:pt x="5606" y="16025"/>
                        </a:cubicBezTo>
                        <a:cubicBezTo>
                          <a:pt x="5770" y="16025"/>
                          <a:pt x="5770" y="16141"/>
                          <a:pt x="5770" y="16141"/>
                        </a:cubicBezTo>
                        <a:cubicBezTo>
                          <a:pt x="5770" y="16141"/>
                          <a:pt x="5770" y="16141"/>
                          <a:pt x="5935" y="16141"/>
                        </a:cubicBezTo>
                        <a:cubicBezTo>
                          <a:pt x="5935" y="16258"/>
                          <a:pt x="5935" y="16258"/>
                          <a:pt x="6100" y="16374"/>
                        </a:cubicBezTo>
                        <a:cubicBezTo>
                          <a:pt x="6100" y="16374"/>
                          <a:pt x="6100" y="16374"/>
                          <a:pt x="6100" y="16374"/>
                        </a:cubicBezTo>
                        <a:cubicBezTo>
                          <a:pt x="6265" y="16374"/>
                          <a:pt x="6265" y="16374"/>
                          <a:pt x="6265" y="16374"/>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149" name="Shape">
                    <a:extLst>
                      <a:ext uri="{FF2B5EF4-FFF2-40B4-BE49-F238E27FC236}">
                        <a16:creationId xmlns:a16="http://schemas.microsoft.com/office/drawing/2014/main" id="{F54F78EF-5F25-4894-A60E-50742AAA9C7B}"/>
                      </a:ext>
                    </a:extLst>
                  </p:cNvPr>
                  <p:cNvGrpSpPr/>
                  <p:nvPr/>
                </p:nvGrpSpPr>
                <p:grpSpPr>
                  <a:xfrm>
                    <a:off x="155592" y="200255"/>
                    <a:ext cx="9436" cy="7209"/>
                    <a:chOff x="0" y="0"/>
                    <a:chExt cx="9435" cy="7207"/>
                  </a:xfrm>
                </p:grpSpPr>
                <p:sp>
                  <p:nvSpPr>
                    <p:cNvPr id="1248" name="Line">
                      <a:extLst>
                        <a:ext uri="{FF2B5EF4-FFF2-40B4-BE49-F238E27FC236}">
                          <a16:creationId xmlns:a16="http://schemas.microsoft.com/office/drawing/2014/main" id="{41DE2BE6-9D30-45BF-9FC5-B2C7C66C0F24}"/>
                        </a:ext>
                      </a:extLst>
                    </p:cNvPr>
                    <p:cNvSpPr/>
                    <p:nvPr/>
                  </p:nvSpPr>
                  <p:spPr>
                    <a:xfrm flipV="1">
                      <a:off x="0" y="0"/>
                      <a:ext cx="9434" cy="7207"/>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249" name="Line">
                      <a:extLst>
                        <a:ext uri="{FF2B5EF4-FFF2-40B4-BE49-F238E27FC236}">
                          <a16:creationId xmlns:a16="http://schemas.microsoft.com/office/drawing/2014/main" id="{49D2ED02-A054-4832-98D7-049CBE96BC9A}"/>
                        </a:ext>
                      </a:extLst>
                    </p:cNvPr>
                    <p:cNvSpPr/>
                    <p:nvPr/>
                  </p:nvSpPr>
                  <p:spPr>
                    <a:xfrm flipH="1">
                      <a:off x="0"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sp>
                <p:nvSpPr>
                  <p:cNvPr id="1150" name="Shape">
                    <a:extLst>
                      <a:ext uri="{FF2B5EF4-FFF2-40B4-BE49-F238E27FC236}">
                        <a16:creationId xmlns:a16="http://schemas.microsoft.com/office/drawing/2014/main" id="{55820C25-3C94-4F9F-B2E0-C6753E4BCA3D}"/>
                      </a:ext>
                    </a:extLst>
                  </p:cNvPr>
                  <p:cNvSpPr/>
                  <p:nvPr/>
                </p:nvSpPr>
                <p:spPr>
                  <a:xfrm>
                    <a:off x="190984" y="125275"/>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21600" y="0"/>
                          <a:pt x="21600" y="0"/>
                          <a:pt x="21600" y="0"/>
                        </a:cubicBezTo>
                        <a:cubicBezTo>
                          <a:pt x="21600" y="0"/>
                          <a:pt x="0" y="0"/>
                          <a:pt x="0" y="21600"/>
                        </a:cubicBezTo>
                        <a:cubicBezTo>
                          <a:pt x="0" y="0"/>
                          <a:pt x="0" y="0"/>
                          <a:pt x="0" y="0"/>
                        </a:cubicBezTo>
                        <a:lnTo>
                          <a:pt x="21600" y="0"/>
                        </a:ln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151" name="Shape">
                    <a:extLst>
                      <a:ext uri="{FF2B5EF4-FFF2-40B4-BE49-F238E27FC236}">
                        <a16:creationId xmlns:a16="http://schemas.microsoft.com/office/drawing/2014/main" id="{8304A8FD-02BD-4E00-9DF1-A967A83F0F8C}"/>
                      </a:ext>
                    </a:extLst>
                  </p:cNvPr>
                  <p:cNvGrpSpPr/>
                  <p:nvPr/>
                </p:nvGrpSpPr>
                <p:grpSpPr>
                  <a:xfrm>
                    <a:off x="53577" y="52058"/>
                    <a:ext cx="9435" cy="8822"/>
                    <a:chOff x="0" y="0"/>
                    <a:chExt cx="9434" cy="8820"/>
                  </a:xfrm>
                </p:grpSpPr>
                <p:sp>
                  <p:nvSpPr>
                    <p:cNvPr id="1246" name="Line">
                      <a:extLst>
                        <a:ext uri="{FF2B5EF4-FFF2-40B4-BE49-F238E27FC236}">
                          <a16:creationId xmlns:a16="http://schemas.microsoft.com/office/drawing/2014/main" id="{FDC7D098-AA3C-403C-8462-ABD28F2A414C}"/>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47" name="Line">
                      <a:extLst>
                        <a:ext uri="{FF2B5EF4-FFF2-40B4-BE49-F238E27FC236}">
                          <a16:creationId xmlns:a16="http://schemas.microsoft.com/office/drawing/2014/main" id="{4166D28E-CC0A-4910-838E-C051C5807D03}"/>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0" y="0"/>
                            <a:pt x="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152" name="Shape">
                    <a:extLst>
                      <a:ext uri="{FF2B5EF4-FFF2-40B4-BE49-F238E27FC236}">
                        <a16:creationId xmlns:a16="http://schemas.microsoft.com/office/drawing/2014/main" id="{35F38921-92B3-4E50-971C-E3BB7EDEAADA}"/>
                      </a:ext>
                    </a:extLst>
                  </p:cNvPr>
                  <p:cNvSpPr/>
                  <p:nvPr/>
                </p:nvSpPr>
                <p:spPr>
                  <a:xfrm>
                    <a:off x="52536" y="53015"/>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0" y="21600"/>
                          <a:pt x="0" y="21600"/>
                          <a:pt x="0" y="21600"/>
                        </a:cubicBezTo>
                        <a:cubicBezTo>
                          <a:pt x="0" y="21600"/>
                          <a:pt x="21600" y="21600"/>
                          <a:pt x="2160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153" name="Shape">
                    <a:extLst>
                      <a:ext uri="{FF2B5EF4-FFF2-40B4-BE49-F238E27FC236}">
                        <a16:creationId xmlns:a16="http://schemas.microsoft.com/office/drawing/2014/main" id="{7008DF9B-1E83-48AE-859D-58EFA9C9727D}"/>
                      </a:ext>
                    </a:extLst>
                  </p:cNvPr>
                  <p:cNvSpPr/>
                  <p:nvPr/>
                </p:nvSpPr>
                <p:spPr>
                  <a:xfrm>
                    <a:off x="166033" y="283774"/>
                    <a:ext cx="166548" cy="164622"/>
                  </a:xfrm>
                  <a:custGeom>
                    <a:avLst/>
                    <a:gdLst/>
                    <a:ahLst/>
                    <a:cxnLst>
                      <a:cxn ang="0">
                        <a:pos x="wd2" y="hd2"/>
                      </a:cxn>
                      <a:cxn ang="5400000">
                        <a:pos x="wd2" y="hd2"/>
                      </a:cxn>
                      <a:cxn ang="10800000">
                        <a:pos x="wd2" y="hd2"/>
                      </a:cxn>
                      <a:cxn ang="16200000">
                        <a:pos x="wd2" y="hd2"/>
                      </a:cxn>
                    </a:cxnLst>
                    <a:rect l="0" t="0" r="r" b="b"/>
                    <a:pathLst>
                      <a:path w="21510" h="21600" extrusionOk="0">
                        <a:moveTo>
                          <a:pt x="11531" y="19860"/>
                        </a:moveTo>
                        <a:cubicBezTo>
                          <a:pt x="11531" y="19860"/>
                          <a:pt x="11531" y="19860"/>
                          <a:pt x="11531" y="19860"/>
                        </a:cubicBezTo>
                        <a:cubicBezTo>
                          <a:pt x="11531" y="19860"/>
                          <a:pt x="11531" y="19860"/>
                          <a:pt x="11531" y="19860"/>
                        </a:cubicBezTo>
                        <a:cubicBezTo>
                          <a:pt x="11531" y="20005"/>
                          <a:pt x="11694" y="20005"/>
                          <a:pt x="11856" y="20005"/>
                        </a:cubicBezTo>
                        <a:cubicBezTo>
                          <a:pt x="12019" y="20005"/>
                          <a:pt x="12019" y="20005"/>
                          <a:pt x="12019" y="20005"/>
                        </a:cubicBezTo>
                        <a:cubicBezTo>
                          <a:pt x="12181" y="20005"/>
                          <a:pt x="12343" y="20005"/>
                          <a:pt x="12506" y="20005"/>
                        </a:cubicBezTo>
                        <a:cubicBezTo>
                          <a:pt x="12506" y="20005"/>
                          <a:pt x="12506" y="20005"/>
                          <a:pt x="12506" y="20005"/>
                        </a:cubicBezTo>
                        <a:cubicBezTo>
                          <a:pt x="12506" y="20005"/>
                          <a:pt x="12506" y="19860"/>
                          <a:pt x="12506" y="19860"/>
                        </a:cubicBezTo>
                        <a:cubicBezTo>
                          <a:pt x="12668" y="19860"/>
                          <a:pt x="12668" y="19860"/>
                          <a:pt x="12668" y="19860"/>
                        </a:cubicBezTo>
                        <a:cubicBezTo>
                          <a:pt x="12668" y="19715"/>
                          <a:pt x="12668" y="19715"/>
                          <a:pt x="12668" y="19570"/>
                        </a:cubicBezTo>
                        <a:cubicBezTo>
                          <a:pt x="12668" y="19570"/>
                          <a:pt x="12668" y="19570"/>
                          <a:pt x="12668" y="19570"/>
                        </a:cubicBezTo>
                        <a:cubicBezTo>
                          <a:pt x="12831" y="19135"/>
                          <a:pt x="12831" y="18410"/>
                          <a:pt x="12831" y="17975"/>
                        </a:cubicBezTo>
                        <a:cubicBezTo>
                          <a:pt x="12831" y="17975"/>
                          <a:pt x="12831" y="17975"/>
                          <a:pt x="12831" y="17975"/>
                        </a:cubicBezTo>
                        <a:cubicBezTo>
                          <a:pt x="12831" y="17975"/>
                          <a:pt x="12831" y="17830"/>
                          <a:pt x="12831" y="17830"/>
                        </a:cubicBezTo>
                        <a:cubicBezTo>
                          <a:pt x="12831" y="17251"/>
                          <a:pt x="13805" y="16381"/>
                          <a:pt x="14455" y="15946"/>
                        </a:cubicBezTo>
                        <a:cubicBezTo>
                          <a:pt x="14942" y="15656"/>
                          <a:pt x="15429" y="15656"/>
                          <a:pt x="15916" y="15656"/>
                        </a:cubicBezTo>
                        <a:cubicBezTo>
                          <a:pt x="16241" y="15656"/>
                          <a:pt x="16566" y="15656"/>
                          <a:pt x="16728" y="15656"/>
                        </a:cubicBezTo>
                        <a:cubicBezTo>
                          <a:pt x="17053" y="15366"/>
                          <a:pt x="17703" y="15366"/>
                          <a:pt x="18352" y="15366"/>
                        </a:cubicBezTo>
                        <a:cubicBezTo>
                          <a:pt x="19002" y="15366"/>
                          <a:pt x="19002" y="15366"/>
                          <a:pt x="19002" y="15366"/>
                        </a:cubicBezTo>
                        <a:cubicBezTo>
                          <a:pt x="19489" y="15366"/>
                          <a:pt x="19976" y="15656"/>
                          <a:pt x="20301" y="15801"/>
                        </a:cubicBezTo>
                        <a:cubicBezTo>
                          <a:pt x="20464" y="15946"/>
                          <a:pt x="20626" y="16091"/>
                          <a:pt x="20626" y="16091"/>
                        </a:cubicBezTo>
                        <a:cubicBezTo>
                          <a:pt x="20788" y="16091"/>
                          <a:pt x="20788" y="16091"/>
                          <a:pt x="20788" y="16091"/>
                        </a:cubicBezTo>
                        <a:cubicBezTo>
                          <a:pt x="20788" y="16091"/>
                          <a:pt x="20788" y="16091"/>
                          <a:pt x="20788" y="16091"/>
                        </a:cubicBezTo>
                        <a:cubicBezTo>
                          <a:pt x="20951" y="15946"/>
                          <a:pt x="21113" y="15801"/>
                          <a:pt x="21113" y="15656"/>
                        </a:cubicBezTo>
                        <a:cubicBezTo>
                          <a:pt x="21113" y="15656"/>
                          <a:pt x="21113" y="15656"/>
                          <a:pt x="21113" y="15656"/>
                        </a:cubicBezTo>
                        <a:cubicBezTo>
                          <a:pt x="21113" y="15656"/>
                          <a:pt x="21276" y="15511"/>
                          <a:pt x="21276" y="15511"/>
                        </a:cubicBezTo>
                        <a:cubicBezTo>
                          <a:pt x="21276" y="15511"/>
                          <a:pt x="21276" y="15511"/>
                          <a:pt x="21276" y="15366"/>
                        </a:cubicBezTo>
                        <a:cubicBezTo>
                          <a:pt x="21276" y="15366"/>
                          <a:pt x="21276" y="15221"/>
                          <a:pt x="21276" y="15221"/>
                        </a:cubicBezTo>
                        <a:cubicBezTo>
                          <a:pt x="21113" y="14931"/>
                          <a:pt x="21276" y="14641"/>
                          <a:pt x="21438" y="14206"/>
                        </a:cubicBezTo>
                        <a:cubicBezTo>
                          <a:pt x="21438" y="13916"/>
                          <a:pt x="21600" y="13481"/>
                          <a:pt x="21438" y="13191"/>
                        </a:cubicBezTo>
                        <a:cubicBezTo>
                          <a:pt x="21438" y="12902"/>
                          <a:pt x="21113" y="12757"/>
                          <a:pt x="20951" y="12467"/>
                        </a:cubicBezTo>
                        <a:cubicBezTo>
                          <a:pt x="20626" y="12322"/>
                          <a:pt x="20301" y="12032"/>
                          <a:pt x="20301" y="11452"/>
                        </a:cubicBezTo>
                        <a:cubicBezTo>
                          <a:pt x="20301" y="11017"/>
                          <a:pt x="20301" y="10872"/>
                          <a:pt x="19652" y="10872"/>
                        </a:cubicBezTo>
                        <a:cubicBezTo>
                          <a:pt x="19489" y="10872"/>
                          <a:pt x="19327" y="10872"/>
                          <a:pt x="19164" y="10872"/>
                        </a:cubicBezTo>
                        <a:cubicBezTo>
                          <a:pt x="19164" y="10872"/>
                          <a:pt x="19002" y="10872"/>
                          <a:pt x="18840" y="10872"/>
                        </a:cubicBezTo>
                        <a:cubicBezTo>
                          <a:pt x="17216" y="10872"/>
                          <a:pt x="16891" y="10292"/>
                          <a:pt x="16891" y="9857"/>
                        </a:cubicBezTo>
                        <a:cubicBezTo>
                          <a:pt x="16891" y="9567"/>
                          <a:pt x="16728" y="9422"/>
                          <a:pt x="16566" y="9277"/>
                        </a:cubicBezTo>
                        <a:cubicBezTo>
                          <a:pt x="16404" y="8987"/>
                          <a:pt x="16241" y="8408"/>
                          <a:pt x="16728" y="8263"/>
                        </a:cubicBezTo>
                        <a:cubicBezTo>
                          <a:pt x="16728" y="8118"/>
                          <a:pt x="16728" y="8118"/>
                          <a:pt x="16728" y="8118"/>
                        </a:cubicBezTo>
                        <a:cubicBezTo>
                          <a:pt x="16566" y="7828"/>
                          <a:pt x="16241" y="7538"/>
                          <a:pt x="16404" y="7103"/>
                        </a:cubicBezTo>
                        <a:cubicBezTo>
                          <a:pt x="16404" y="6813"/>
                          <a:pt x="16241" y="6668"/>
                          <a:pt x="15916" y="6378"/>
                        </a:cubicBezTo>
                        <a:cubicBezTo>
                          <a:pt x="15754" y="6233"/>
                          <a:pt x="15754" y="6233"/>
                          <a:pt x="15754" y="6233"/>
                        </a:cubicBezTo>
                        <a:cubicBezTo>
                          <a:pt x="15754" y="6233"/>
                          <a:pt x="15591" y="6233"/>
                          <a:pt x="15267" y="6233"/>
                        </a:cubicBezTo>
                        <a:cubicBezTo>
                          <a:pt x="15267" y="6233"/>
                          <a:pt x="15104" y="6233"/>
                          <a:pt x="15104" y="6233"/>
                        </a:cubicBezTo>
                        <a:cubicBezTo>
                          <a:pt x="14942" y="6233"/>
                          <a:pt x="14779" y="6233"/>
                          <a:pt x="14779" y="6233"/>
                        </a:cubicBezTo>
                        <a:cubicBezTo>
                          <a:pt x="14617" y="6233"/>
                          <a:pt x="14455" y="6233"/>
                          <a:pt x="14130" y="6233"/>
                        </a:cubicBezTo>
                        <a:cubicBezTo>
                          <a:pt x="14130" y="6233"/>
                          <a:pt x="14130" y="6233"/>
                          <a:pt x="14130" y="6233"/>
                        </a:cubicBezTo>
                        <a:cubicBezTo>
                          <a:pt x="14130" y="6233"/>
                          <a:pt x="14130" y="6233"/>
                          <a:pt x="14130" y="6233"/>
                        </a:cubicBezTo>
                        <a:cubicBezTo>
                          <a:pt x="13967" y="6233"/>
                          <a:pt x="13967" y="6088"/>
                          <a:pt x="13805" y="6088"/>
                        </a:cubicBezTo>
                        <a:cubicBezTo>
                          <a:pt x="13805" y="6088"/>
                          <a:pt x="13805" y="6088"/>
                          <a:pt x="13805" y="6088"/>
                        </a:cubicBezTo>
                        <a:cubicBezTo>
                          <a:pt x="13805" y="6088"/>
                          <a:pt x="13805" y="5943"/>
                          <a:pt x="13805" y="5943"/>
                        </a:cubicBezTo>
                        <a:cubicBezTo>
                          <a:pt x="13805" y="5943"/>
                          <a:pt x="13805" y="5943"/>
                          <a:pt x="13643" y="5943"/>
                        </a:cubicBezTo>
                        <a:cubicBezTo>
                          <a:pt x="13643" y="5943"/>
                          <a:pt x="13643" y="5798"/>
                          <a:pt x="13643" y="5798"/>
                        </a:cubicBezTo>
                        <a:cubicBezTo>
                          <a:pt x="13643" y="5798"/>
                          <a:pt x="13643" y="5653"/>
                          <a:pt x="13643" y="5653"/>
                        </a:cubicBezTo>
                        <a:cubicBezTo>
                          <a:pt x="13643" y="5508"/>
                          <a:pt x="13155" y="5363"/>
                          <a:pt x="12506" y="5363"/>
                        </a:cubicBezTo>
                        <a:cubicBezTo>
                          <a:pt x="12019" y="5363"/>
                          <a:pt x="11856" y="4928"/>
                          <a:pt x="11856" y="4783"/>
                        </a:cubicBezTo>
                        <a:cubicBezTo>
                          <a:pt x="11856" y="4783"/>
                          <a:pt x="11694" y="4783"/>
                          <a:pt x="11694" y="4783"/>
                        </a:cubicBezTo>
                        <a:cubicBezTo>
                          <a:pt x="11694" y="4783"/>
                          <a:pt x="11694" y="4783"/>
                          <a:pt x="11694" y="4783"/>
                        </a:cubicBezTo>
                        <a:cubicBezTo>
                          <a:pt x="11694" y="4783"/>
                          <a:pt x="11694" y="4783"/>
                          <a:pt x="11531" y="4783"/>
                        </a:cubicBezTo>
                        <a:cubicBezTo>
                          <a:pt x="11531" y="4783"/>
                          <a:pt x="11531" y="4783"/>
                          <a:pt x="11531" y="4783"/>
                        </a:cubicBezTo>
                        <a:cubicBezTo>
                          <a:pt x="11531" y="4783"/>
                          <a:pt x="11531" y="4783"/>
                          <a:pt x="11531" y="4783"/>
                        </a:cubicBezTo>
                        <a:cubicBezTo>
                          <a:pt x="11531" y="4783"/>
                          <a:pt x="11369" y="4783"/>
                          <a:pt x="11207" y="4783"/>
                        </a:cubicBezTo>
                        <a:cubicBezTo>
                          <a:pt x="11207" y="4638"/>
                          <a:pt x="11044" y="4638"/>
                          <a:pt x="11044" y="4638"/>
                        </a:cubicBezTo>
                        <a:cubicBezTo>
                          <a:pt x="10882" y="4493"/>
                          <a:pt x="10882" y="4493"/>
                          <a:pt x="10718" y="4493"/>
                        </a:cubicBezTo>
                        <a:cubicBezTo>
                          <a:pt x="10556" y="4493"/>
                          <a:pt x="10556" y="4493"/>
                          <a:pt x="10393" y="4493"/>
                        </a:cubicBezTo>
                        <a:cubicBezTo>
                          <a:pt x="9419" y="4638"/>
                          <a:pt x="8932" y="4204"/>
                          <a:pt x="7957" y="3334"/>
                        </a:cubicBezTo>
                        <a:cubicBezTo>
                          <a:pt x="7145" y="2319"/>
                          <a:pt x="7145" y="579"/>
                          <a:pt x="7308" y="0"/>
                        </a:cubicBezTo>
                        <a:cubicBezTo>
                          <a:pt x="7145" y="0"/>
                          <a:pt x="6983" y="0"/>
                          <a:pt x="6658" y="0"/>
                        </a:cubicBezTo>
                        <a:cubicBezTo>
                          <a:pt x="6496" y="0"/>
                          <a:pt x="6171" y="144"/>
                          <a:pt x="5846" y="144"/>
                        </a:cubicBezTo>
                        <a:cubicBezTo>
                          <a:pt x="5521" y="144"/>
                          <a:pt x="4872" y="434"/>
                          <a:pt x="4384" y="724"/>
                        </a:cubicBezTo>
                        <a:cubicBezTo>
                          <a:pt x="4222" y="724"/>
                          <a:pt x="4060" y="869"/>
                          <a:pt x="3897" y="869"/>
                        </a:cubicBezTo>
                        <a:cubicBezTo>
                          <a:pt x="3572" y="1159"/>
                          <a:pt x="3248" y="1159"/>
                          <a:pt x="3085" y="1304"/>
                        </a:cubicBezTo>
                        <a:cubicBezTo>
                          <a:pt x="2760" y="1304"/>
                          <a:pt x="2598" y="1449"/>
                          <a:pt x="2436" y="1594"/>
                        </a:cubicBezTo>
                        <a:cubicBezTo>
                          <a:pt x="2273" y="1594"/>
                          <a:pt x="2273" y="1739"/>
                          <a:pt x="2273" y="1739"/>
                        </a:cubicBezTo>
                        <a:cubicBezTo>
                          <a:pt x="2111" y="1739"/>
                          <a:pt x="2111" y="1739"/>
                          <a:pt x="2111" y="1739"/>
                        </a:cubicBezTo>
                        <a:cubicBezTo>
                          <a:pt x="2111" y="1884"/>
                          <a:pt x="2111" y="1884"/>
                          <a:pt x="1948" y="1884"/>
                        </a:cubicBezTo>
                        <a:cubicBezTo>
                          <a:pt x="1948" y="1884"/>
                          <a:pt x="1948" y="1884"/>
                          <a:pt x="1948" y="1884"/>
                        </a:cubicBezTo>
                        <a:cubicBezTo>
                          <a:pt x="1948" y="1884"/>
                          <a:pt x="1786" y="1884"/>
                          <a:pt x="1786" y="2029"/>
                        </a:cubicBezTo>
                        <a:cubicBezTo>
                          <a:pt x="1786" y="2029"/>
                          <a:pt x="1786" y="2029"/>
                          <a:pt x="1786" y="2029"/>
                        </a:cubicBezTo>
                        <a:cubicBezTo>
                          <a:pt x="1624" y="2029"/>
                          <a:pt x="1624" y="2029"/>
                          <a:pt x="1461" y="2029"/>
                        </a:cubicBezTo>
                        <a:cubicBezTo>
                          <a:pt x="1461" y="2029"/>
                          <a:pt x="1461" y="2029"/>
                          <a:pt x="1461" y="2029"/>
                        </a:cubicBezTo>
                        <a:cubicBezTo>
                          <a:pt x="1461" y="2029"/>
                          <a:pt x="1299" y="2029"/>
                          <a:pt x="1299" y="2029"/>
                        </a:cubicBezTo>
                        <a:cubicBezTo>
                          <a:pt x="1299" y="2029"/>
                          <a:pt x="1299" y="2029"/>
                          <a:pt x="1136" y="2029"/>
                        </a:cubicBezTo>
                        <a:cubicBezTo>
                          <a:pt x="1136" y="2029"/>
                          <a:pt x="1136" y="2029"/>
                          <a:pt x="974" y="2029"/>
                        </a:cubicBezTo>
                        <a:cubicBezTo>
                          <a:pt x="974" y="2029"/>
                          <a:pt x="974" y="2029"/>
                          <a:pt x="974" y="2029"/>
                        </a:cubicBezTo>
                        <a:cubicBezTo>
                          <a:pt x="812" y="2029"/>
                          <a:pt x="812" y="2029"/>
                          <a:pt x="812" y="2029"/>
                        </a:cubicBezTo>
                        <a:cubicBezTo>
                          <a:pt x="812" y="2029"/>
                          <a:pt x="649" y="2029"/>
                          <a:pt x="649" y="2029"/>
                        </a:cubicBezTo>
                        <a:cubicBezTo>
                          <a:pt x="649" y="2029"/>
                          <a:pt x="649" y="2029"/>
                          <a:pt x="487" y="2029"/>
                        </a:cubicBezTo>
                        <a:cubicBezTo>
                          <a:pt x="649" y="2029"/>
                          <a:pt x="649" y="2029"/>
                          <a:pt x="649" y="2029"/>
                        </a:cubicBezTo>
                        <a:cubicBezTo>
                          <a:pt x="649" y="2319"/>
                          <a:pt x="812" y="2609"/>
                          <a:pt x="974" y="2754"/>
                        </a:cubicBezTo>
                        <a:cubicBezTo>
                          <a:pt x="1299" y="3189"/>
                          <a:pt x="1461" y="3624"/>
                          <a:pt x="1624" y="3769"/>
                        </a:cubicBezTo>
                        <a:cubicBezTo>
                          <a:pt x="1786" y="4493"/>
                          <a:pt x="1299" y="4783"/>
                          <a:pt x="1136" y="4928"/>
                        </a:cubicBezTo>
                        <a:cubicBezTo>
                          <a:pt x="1136" y="4928"/>
                          <a:pt x="1136" y="4928"/>
                          <a:pt x="974" y="4928"/>
                        </a:cubicBezTo>
                        <a:cubicBezTo>
                          <a:pt x="974" y="5073"/>
                          <a:pt x="974" y="5798"/>
                          <a:pt x="1136" y="6813"/>
                        </a:cubicBezTo>
                        <a:cubicBezTo>
                          <a:pt x="1299" y="7103"/>
                          <a:pt x="1299" y="7103"/>
                          <a:pt x="1299" y="7103"/>
                        </a:cubicBezTo>
                        <a:cubicBezTo>
                          <a:pt x="1299" y="7103"/>
                          <a:pt x="1299" y="7103"/>
                          <a:pt x="1299" y="7103"/>
                        </a:cubicBezTo>
                        <a:cubicBezTo>
                          <a:pt x="1299" y="7103"/>
                          <a:pt x="1299" y="7103"/>
                          <a:pt x="1299" y="7103"/>
                        </a:cubicBezTo>
                        <a:cubicBezTo>
                          <a:pt x="1299" y="7248"/>
                          <a:pt x="1136" y="7538"/>
                          <a:pt x="974" y="7828"/>
                        </a:cubicBezTo>
                        <a:cubicBezTo>
                          <a:pt x="812" y="7973"/>
                          <a:pt x="812" y="8118"/>
                          <a:pt x="812" y="8263"/>
                        </a:cubicBezTo>
                        <a:cubicBezTo>
                          <a:pt x="1136" y="8553"/>
                          <a:pt x="812" y="8987"/>
                          <a:pt x="649" y="9277"/>
                        </a:cubicBezTo>
                        <a:cubicBezTo>
                          <a:pt x="487" y="9567"/>
                          <a:pt x="324" y="9712"/>
                          <a:pt x="324" y="9857"/>
                        </a:cubicBezTo>
                        <a:cubicBezTo>
                          <a:pt x="324" y="9857"/>
                          <a:pt x="487" y="10002"/>
                          <a:pt x="649" y="10002"/>
                        </a:cubicBezTo>
                        <a:cubicBezTo>
                          <a:pt x="812" y="10147"/>
                          <a:pt x="1136" y="10292"/>
                          <a:pt x="1136" y="10582"/>
                        </a:cubicBezTo>
                        <a:cubicBezTo>
                          <a:pt x="1136" y="11017"/>
                          <a:pt x="487" y="11887"/>
                          <a:pt x="0" y="12177"/>
                        </a:cubicBezTo>
                        <a:cubicBezTo>
                          <a:pt x="0" y="12177"/>
                          <a:pt x="0" y="12177"/>
                          <a:pt x="0" y="12177"/>
                        </a:cubicBezTo>
                        <a:cubicBezTo>
                          <a:pt x="0" y="12177"/>
                          <a:pt x="0" y="12322"/>
                          <a:pt x="0" y="12322"/>
                        </a:cubicBezTo>
                        <a:cubicBezTo>
                          <a:pt x="0" y="12322"/>
                          <a:pt x="0" y="12322"/>
                          <a:pt x="0" y="12322"/>
                        </a:cubicBezTo>
                        <a:cubicBezTo>
                          <a:pt x="0" y="12322"/>
                          <a:pt x="0" y="12322"/>
                          <a:pt x="0" y="12467"/>
                        </a:cubicBezTo>
                        <a:cubicBezTo>
                          <a:pt x="0" y="12467"/>
                          <a:pt x="0" y="12467"/>
                          <a:pt x="0" y="12467"/>
                        </a:cubicBezTo>
                        <a:cubicBezTo>
                          <a:pt x="0" y="12467"/>
                          <a:pt x="0" y="12612"/>
                          <a:pt x="0" y="12612"/>
                        </a:cubicBezTo>
                        <a:cubicBezTo>
                          <a:pt x="162" y="12757"/>
                          <a:pt x="324" y="12902"/>
                          <a:pt x="649" y="13191"/>
                        </a:cubicBezTo>
                        <a:cubicBezTo>
                          <a:pt x="1136" y="13481"/>
                          <a:pt x="974" y="13916"/>
                          <a:pt x="974" y="14206"/>
                        </a:cubicBezTo>
                        <a:cubicBezTo>
                          <a:pt x="974" y="14496"/>
                          <a:pt x="974" y="14786"/>
                          <a:pt x="1136" y="14931"/>
                        </a:cubicBezTo>
                        <a:cubicBezTo>
                          <a:pt x="1299" y="15076"/>
                          <a:pt x="1461" y="15221"/>
                          <a:pt x="1624" y="15366"/>
                        </a:cubicBezTo>
                        <a:cubicBezTo>
                          <a:pt x="1786" y="15511"/>
                          <a:pt x="1948" y="15656"/>
                          <a:pt x="1948" y="15801"/>
                        </a:cubicBezTo>
                        <a:cubicBezTo>
                          <a:pt x="2111" y="16091"/>
                          <a:pt x="1786" y="16236"/>
                          <a:pt x="1786" y="16236"/>
                        </a:cubicBezTo>
                        <a:cubicBezTo>
                          <a:pt x="1786" y="16236"/>
                          <a:pt x="1786" y="16381"/>
                          <a:pt x="1786" y="16526"/>
                        </a:cubicBezTo>
                        <a:cubicBezTo>
                          <a:pt x="1786" y="16816"/>
                          <a:pt x="1786" y="17251"/>
                          <a:pt x="1461" y="17395"/>
                        </a:cubicBezTo>
                        <a:cubicBezTo>
                          <a:pt x="1299" y="17395"/>
                          <a:pt x="1299" y="17540"/>
                          <a:pt x="1461" y="17540"/>
                        </a:cubicBezTo>
                        <a:cubicBezTo>
                          <a:pt x="1461" y="17830"/>
                          <a:pt x="1786" y="18120"/>
                          <a:pt x="1948" y="18265"/>
                        </a:cubicBezTo>
                        <a:cubicBezTo>
                          <a:pt x="2436" y="18410"/>
                          <a:pt x="2436" y="18845"/>
                          <a:pt x="2436" y="19135"/>
                        </a:cubicBezTo>
                        <a:cubicBezTo>
                          <a:pt x="2598" y="19425"/>
                          <a:pt x="2598" y="19715"/>
                          <a:pt x="2760" y="19860"/>
                        </a:cubicBezTo>
                        <a:cubicBezTo>
                          <a:pt x="3085" y="20150"/>
                          <a:pt x="3085" y="20730"/>
                          <a:pt x="3248" y="21310"/>
                        </a:cubicBezTo>
                        <a:cubicBezTo>
                          <a:pt x="3248" y="21310"/>
                          <a:pt x="3248" y="21310"/>
                          <a:pt x="3248" y="21455"/>
                        </a:cubicBezTo>
                        <a:cubicBezTo>
                          <a:pt x="3248" y="21455"/>
                          <a:pt x="3248" y="21455"/>
                          <a:pt x="3248" y="21455"/>
                        </a:cubicBezTo>
                        <a:cubicBezTo>
                          <a:pt x="3248" y="21455"/>
                          <a:pt x="3248" y="21600"/>
                          <a:pt x="3248" y="21600"/>
                        </a:cubicBezTo>
                        <a:cubicBezTo>
                          <a:pt x="3410" y="21600"/>
                          <a:pt x="3572" y="21455"/>
                          <a:pt x="3897" y="21310"/>
                        </a:cubicBezTo>
                        <a:cubicBezTo>
                          <a:pt x="3897" y="21310"/>
                          <a:pt x="3897" y="21310"/>
                          <a:pt x="3897" y="21310"/>
                        </a:cubicBezTo>
                        <a:cubicBezTo>
                          <a:pt x="4060" y="21165"/>
                          <a:pt x="4060" y="21165"/>
                          <a:pt x="4222" y="21020"/>
                        </a:cubicBezTo>
                        <a:cubicBezTo>
                          <a:pt x="4222" y="21020"/>
                          <a:pt x="4222" y="21020"/>
                          <a:pt x="4222" y="21020"/>
                        </a:cubicBezTo>
                        <a:cubicBezTo>
                          <a:pt x="4384" y="21020"/>
                          <a:pt x="4547" y="20875"/>
                          <a:pt x="4547" y="20875"/>
                        </a:cubicBezTo>
                        <a:cubicBezTo>
                          <a:pt x="4547" y="20875"/>
                          <a:pt x="4547" y="20875"/>
                          <a:pt x="4547" y="20875"/>
                        </a:cubicBezTo>
                        <a:cubicBezTo>
                          <a:pt x="4872" y="20585"/>
                          <a:pt x="5034" y="20440"/>
                          <a:pt x="5196" y="20295"/>
                        </a:cubicBezTo>
                        <a:cubicBezTo>
                          <a:pt x="5521" y="20005"/>
                          <a:pt x="5684" y="19860"/>
                          <a:pt x="5846" y="19860"/>
                        </a:cubicBezTo>
                        <a:cubicBezTo>
                          <a:pt x="6009" y="19860"/>
                          <a:pt x="6009" y="19860"/>
                          <a:pt x="6171" y="19860"/>
                        </a:cubicBezTo>
                        <a:cubicBezTo>
                          <a:pt x="6333" y="19860"/>
                          <a:pt x="6496" y="19860"/>
                          <a:pt x="6658" y="20005"/>
                        </a:cubicBezTo>
                        <a:cubicBezTo>
                          <a:pt x="6821" y="20150"/>
                          <a:pt x="6821" y="20150"/>
                          <a:pt x="7145" y="20150"/>
                        </a:cubicBezTo>
                        <a:cubicBezTo>
                          <a:pt x="7470" y="20150"/>
                          <a:pt x="7470" y="20150"/>
                          <a:pt x="7470" y="20150"/>
                        </a:cubicBezTo>
                        <a:cubicBezTo>
                          <a:pt x="8120" y="20295"/>
                          <a:pt x="8932" y="20440"/>
                          <a:pt x="9419" y="21020"/>
                        </a:cubicBezTo>
                        <a:cubicBezTo>
                          <a:pt x="9581" y="20875"/>
                          <a:pt x="9581" y="20730"/>
                          <a:pt x="9744" y="20585"/>
                        </a:cubicBezTo>
                        <a:cubicBezTo>
                          <a:pt x="9744" y="20440"/>
                          <a:pt x="9906" y="20150"/>
                          <a:pt x="10069" y="20150"/>
                        </a:cubicBezTo>
                        <a:cubicBezTo>
                          <a:pt x="10069" y="20005"/>
                          <a:pt x="10393" y="19860"/>
                          <a:pt x="10718" y="19860"/>
                        </a:cubicBezTo>
                        <a:cubicBezTo>
                          <a:pt x="11044" y="19860"/>
                          <a:pt x="11207" y="19860"/>
                          <a:pt x="11531" y="1986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154" name="Shape">
                    <a:extLst>
                      <a:ext uri="{FF2B5EF4-FFF2-40B4-BE49-F238E27FC236}">
                        <a16:creationId xmlns:a16="http://schemas.microsoft.com/office/drawing/2014/main" id="{D3AB0194-2F1A-43D2-8F22-A96D3D7744EF}"/>
                      </a:ext>
                    </a:extLst>
                  </p:cNvPr>
                  <p:cNvGrpSpPr/>
                  <p:nvPr/>
                </p:nvGrpSpPr>
                <p:grpSpPr>
                  <a:xfrm>
                    <a:off x="269837" y="326263"/>
                    <a:ext cx="9435" cy="8822"/>
                    <a:chOff x="0" y="0"/>
                    <a:chExt cx="9434" cy="8820"/>
                  </a:xfrm>
                </p:grpSpPr>
                <p:sp>
                  <p:nvSpPr>
                    <p:cNvPr id="1244" name="Line">
                      <a:extLst>
                        <a:ext uri="{FF2B5EF4-FFF2-40B4-BE49-F238E27FC236}">
                          <a16:creationId xmlns:a16="http://schemas.microsoft.com/office/drawing/2014/main" id="{04894624-18FD-451F-ADCC-61B9B28CB4FC}"/>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1" y="0"/>
                            <a:pt x="10801"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45" name="Line">
                      <a:extLst>
                        <a:ext uri="{FF2B5EF4-FFF2-40B4-BE49-F238E27FC236}">
                          <a16:creationId xmlns:a16="http://schemas.microsoft.com/office/drawing/2014/main" id="{761C3689-EF1D-4CC5-A421-C92B456FE611}"/>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0801" y="21600"/>
                            <a:pt x="10801"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55" name="Shape">
                    <a:extLst>
                      <a:ext uri="{FF2B5EF4-FFF2-40B4-BE49-F238E27FC236}">
                        <a16:creationId xmlns:a16="http://schemas.microsoft.com/office/drawing/2014/main" id="{337ACD0D-1974-4B1F-BE76-6FD0D9BE9793}"/>
                      </a:ext>
                    </a:extLst>
                  </p:cNvPr>
                  <p:cNvGrpSpPr/>
                  <p:nvPr/>
                </p:nvGrpSpPr>
                <p:grpSpPr>
                  <a:xfrm>
                    <a:off x="227448" y="309137"/>
                    <a:ext cx="19784" cy="9574"/>
                    <a:chOff x="-1" y="0"/>
                    <a:chExt cx="19782" cy="9573"/>
                  </a:xfrm>
                </p:grpSpPr>
                <p:sp>
                  <p:nvSpPr>
                    <p:cNvPr id="1242" name="Line">
                      <a:extLst>
                        <a:ext uri="{FF2B5EF4-FFF2-40B4-BE49-F238E27FC236}">
                          <a16:creationId xmlns:a16="http://schemas.microsoft.com/office/drawing/2014/main" id="{DA7843D3-BDEC-4F3D-8A81-2CA3157E8D93}"/>
                        </a:ext>
                      </a:extLst>
                    </p:cNvPr>
                    <p:cNvSpPr/>
                    <p:nvPr/>
                  </p:nvSpPr>
                  <p:spPr>
                    <a:xfrm>
                      <a:off x="-1" y="0"/>
                      <a:ext cx="19782" cy="9573"/>
                    </a:xfrm>
                    <a:custGeom>
                      <a:avLst/>
                      <a:gdLst/>
                      <a:ahLst/>
                      <a:cxnLst>
                        <a:cxn ang="0">
                          <a:pos x="wd2" y="hd2"/>
                        </a:cxn>
                        <a:cxn ang="5400000">
                          <a:pos x="wd2" y="hd2"/>
                        </a:cxn>
                        <a:cxn ang="10800000">
                          <a:pos x="wd2" y="hd2"/>
                        </a:cxn>
                        <a:cxn ang="16200000">
                          <a:pos x="wd2" y="hd2"/>
                        </a:cxn>
                      </a:cxnLst>
                      <a:rect l="0" t="0" r="r" b="b"/>
                      <a:pathLst>
                        <a:path w="21600" h="19655" extrusionOk="0">
                          <a:moveTo>
                            <a:pt x="21600" y="19200"/>
                          </a:moveTo>
                          <a:cubicBezTo>
                            <a:pt x="12960" y="21600"/>
                            <a:pt x="8639" y="144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43" name="Line">
                      <a:extLst>
                        <a:ext uri="{FF2B5EF4-FFF2-40B4-BE49-F238E27FC236}">
                          <a16:creationId xmlns:a16="http://schemas.microsoft.com/office/drawing/2014/main" id="{C20A38D0-3220-42AB-9094-F43D35B54B13}"/>
                        </a:ext>
                      </a:extLst>
                    </p:cNvPr>
                    <p:cNvSpPr/>
                    <p:nvPr/>
                  </p:nvSpPr>
                  <p:spPr>
                    <a:xfrm>
                      <a:off x="-1" y="0"/>
                      <a:ext cx="19782" cy="9573"/>
                    </a:xfrm>
                    <a:custGeom>
                      <a:avLst/>
                      <a:gdLst/>
                      <a:ahLst/>
                      <a:cxnLst>
                        <a:cxn ang="0">
                          <a:pos x="wd2" y="hd2"/>
                        </a:cxn>
                        <a:cxn ang="5400000">
                          <a:pos x="wd2" y="hd2"/>
                        </a:cxn>
                        <a:cxn ang="10800000">
                          <a:pos x="wd2" y="hd2"/>
                        </a:cxn>
                        <a:cxn ang="16200000">
                          <a:pos x="wd2" y="hd2"/>
                        </a:cxn>
                      </a:cxnLst>
                      <a:rect l="0" t="0" r="r" b="b"/>
                      <a:pathLst>
                        <a:path w="21600" h="19655" extrusionOk="0">
                          <a:moveTo>
                            <a:pt x="0" y="0"/>
                          </a:moveTo>
                          <a:cubicBezTo>
                            <a:pt x="8639" y="14400"/>
                            <a:pt x="12960" y="21600"/>
                            <a:pt x="21600" y="192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56" name="Shape">
                    <a:extLst>
                      <a:ext uri="{FF2B5EF4-FFF2-40B4-BE49-F238E27FC236}">
                        <a16:creationId xmlns:a16="http://schemas.microsoft.com/office/drawing/2014/main" id="{3D7160B3-B9F6-4A7A-9CF6-286A7A174138}"/>
                      </a:ext>
                    </a:extLst>
                  </p:cNvPr>
                  <p:cNvGrpSpPr/>
                  <p:nvPr/>
                </p:nvGrpSpPr>
                <p:grpSpPr>
                  <a:xfrm>
                    <a:off x="325268" y="399091"/>
                    <a:ext cx="9436" cy="7207"/>
                    <a:chOff x="0" y="0"/>
                    <a:chExt cx="9435" cy="7206"/>
                  </a:xfrm>
                </p:grpSpPr>
                <p:sp>
                  <p:nvSpPr>
                    <p:cNvPr id="1240" name="Line">
                      <a:extLst>
                        <a:ext uri="{FF2B5EF4-FFF2-40B4-BE49-F238E27FC236}">
                          <a16:creationId xmlns:a16="http://schemas.microsoft.com/office/drawing/2014/main" id="{70E48E59-CBEB-4848-86BD-8071A500B1B6}"/>
                        </a:ext>
                      </a:extLst>
                    </p:cNvPr>
                    <p:cNvSpPr/>
                    <p:nvPr/>
                  </p:nvSpPr>
                  <p:spPr>
                    <a:xfrm flipH="1">
                      <a:off x="0"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241" name="Line">
                      <a:extLst>
                        <a:ext uri="{FF2B5EF4-FFF2-40B4-BE49-F238E27FC236}">
                          <a16:creationId xmlns:a16="http://schemas.microsoft.com/office/drawing/2014/main" id="{DFA2F22F-69A6-4641-BEF4-AEC9315A154E}"/>
                        </a:ext>
                      </a:extLst>
                    </p:cNvPr>
                    <p:cNvSpPr/>
                    <p:nvPr/>
                  </p:nvSpPr>
                  <p:spPr>
                    <a:xfrm flipV="1">
                      <a:off x="0" y="0"/>
                      <a:ext cx="9434"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sp>
                <p:nvSpPr>
                  <p:cNvPr id="1157" name="Shape">
                    <a:extLst>
                      <a:ext uri="{FF2B5EF4-FFF2-40B4-BE49-F238E27FC236}">
                        <a16:creationId xmlns:a16="http://schemas.microsoft.com/office/drawing/2014/main" id="{80466619-1BD4-4241-9D03-EEEB3E41E779}"/>
                      </a:ext>
                    </a:extLst>
                  </p:cNvPr>
                  <p:cNvSpPr/>
                  <p:nvPr/>
                </p:nvSpPr>
                <p:spPr>
                  <a:xfrm>
                    <a:off x="323446" y="400676"/>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0" y="21600"/>
                          <a:pt x="0" y="21600"/>
                        </a:cubicBezTo>
                        <a:cubicBezTo>
                          <a:pt x="0" y="21600"/>
                          <a:pt x="0" y="21600"/>
                          <a:pt x="0" y="21600"/>
                        </a:cubicBezTo>
                        <a:cubicBezTo>
                          <a:pt x="10801" y="14400"/>
                          <a:pt x="10801" y="14400"/>
                          <a:pt x="10801" y="14400"/>
                        </a:cubicBezTo>
                        <a:cubicBezTo>
                          <a:pt x="21600" y="7200"/>
                          <a:pt x="21600" y="7200"/>
                          <a:pt x="21600" y="0"/>
                        </a:cubicBezTo>
                        <a:cubicBezTo>
                          <a:pt x="21600" y="7200"/>
                          <a:pt x="10801" y="14400"/>
                          <a:pt x="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158" name="Shape">
                    <a:extLst>
                      <a:ext uri="{FF2B5EF4-FFF2-40B4-BE49-F238E27FC236}">
                        <a16:creationId xmlns:a16="http://schemas.microsoft.com/office/drawing/2014/main" id="{FC101D10-6574-4786-9FFA-A665A8B7DE68}"/>
                      </a:ext>
                    </a:extLst>
                  </p:cNvPr>
                  <p:cNvGrpSpPr/>
                  <p:nvPr/>
                </p:nvGrpSpPr>
                <p:grpSpPr>
                  <a:xfrm>
                    <a:off x="195408" y="440155"/>
                    <a:ext cx="9436" cy="8822"/>
                    <a:chOff x="0" y="0"/>
                    <a:chExt cx="9435" cy="8820"/>
                  </a:xfrm>
                </p:grpSpPr>
                <p:sp>
                  <p:nvSpPr>
                    <p:cNvPr id="1238" name="Line">
                      <a:extLst>
                        <a:ext uri="{FF2B5EF4-FFF2-40B4-BE49-F238E27FC236}">
                          <a16:creationId xmlns:a16="http://schemas.microsoft.com/office/drawing/2014/main" id="{000021BD-123F-441F-8874-D3E235ABF8EC}"/>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10801"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39" name="Line">
                      <a:extLst>
                        <a:ext uri="{FF2B5EF4-FFF2-40B4-BE49-F238E27FC236}">
                          <a16:creationId xmlns:a16="http://schemas.microsoft.com/office/drawing/2014/main" id="{5FB8B1B4-D4E3-44C6-BCF8-6B1A1C3BDB31}"/>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1" y="21600"/>
                            <a:pt x="2160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159" name="Shape">
                    <a:extLst>
                      <a:ext uri="{FF2B5EF4-FFF2-40B4-BE49-F238E27FC236}">
                        <a16:creationId xmlns:a16="http://schemas.microsoft.com/office/drawing/2014/main" id="{408876B1-ED18-418F-AEA3-F26879F9494D}"/>
                      </a:ext>
                    </a:extLst>
                  </p:cNvPr>
                  <p:cNvSpPr/>
                  <p:nvPr/>
                </p:nvSpPr>
                <p:spPr>
                  <a:xfrm>
                    <a:off x="244625" y="432738"/>
                    <a:ext cx="10412" cy="8820"/>
                  </a:xfrm>
                  <a:custGeom>
                    <a:avLst/>
                    <a:gdLst/>
                    <a:ahLst/>
                    <a:cxnLst>
                      <a:cxn ang="0">
                        <a:pos x="wd2" y="hd2"/>
                      </a:cxn>
                      <a:cxn ang="5400000">
                        <a:pos x="wd2" y="hd2"/>
                      </a:cxn>
                      <a:cxn ang="10800000">
                        <a:pos x="wd2" y="hd2"/>
                      </a:cxn>
                      <a:cxn ang="16200000">
                        <a:pos x="wd2" y="hd2"/>
                      </a:cxn>
                    </a:cxnLst>
                    <a:rect l="0" t="0" r="r" b="b"/>
                    <a:pathLst>
                      <a:path w="21600" h="21600" extrusionOk="0">
                        <a:moveTo>
                          <a:pt x="9600" y="0"/>
                        </a:moveTo>
                        <a:cubicBezTo>
                          <a:pt x="4800" y="0"/>
                          <a:pt x="0" y="10801"/>
                          <a:pt x="0" y="21600"/>
                        </a:cubicBezTo>
                        <a:cubicBezTo>
                          <a:pt x="0" y="10801"/>
                          <a:pt x="4800" y="0"/>
                          <a:pt x="9600" y="0"/>
                        </a:cubicBezTo>
                        <a:cubicBezTo>
                          <a:pt x="14400" y="0"/>
                          <a:pt x="16801" y="0"/>
                          <a:pt x="21600" y="0"/>
                        </a:cubicBezTo>
                        <a:cubicBezTo>
                          <a:pt x="21600" y="0"/>
                          <a:pt x="21600" y="0"/>
                          <a:pt x="21600" y="0"/>
                        </a:cubicBezTo>
                        <a:cubicBezTo>
                          <a:pt x="16801" y="0"/>
                          <a:pt x="14400" y="0"/>
                          <a:pt x="960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160" name="Shape">
                    <a:extLst>
                      <a:ext uri="{FF2B5EF4-FFF2-40B4-BE49-F238E27FC236}">
                        <a16:creationId xmlns:a16="http://schemas.microsoft.com/office/drawing/2014/main" id="{42127292-2B74-4E70-B7A5-F0C8E2CA2528}"/>
                      </a:ext>
                    </a:extLst>
                  </p:cNvPr>
                  <p:cNvSpPr/>
                  <p:nvPr/>
                </p:nvSpPr>
                <p:spPr>
                  <a:xfrm>
                    <a:off x="192806" y="44183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0" y="21600"/>
                          <a:pt x="0" y="21600"/>
                        </a:cubicBezTo>
                        <a:cubicBezTo>
                          <a:pt x="0" y="21600"/>
                          <a:pt x="0" y="21600"/>
                          <a:pt x="0" y="21600"/>
                        </a:cubicBezTo>
                        <a:cubicBezTo>
                          <a:pt x="10801" y="10801"/>
                          <a:pt x="21600" y="10801"/>
                          <a:pt x="21600" y="0"/>
                        </a:cubicBezTo>
                        <a:cubicBezTo>
                          <a:pt x="10801" y="10801"/>
                          <a:pt x="10801" y="10801"/>
                          <a:pt x="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161" name="Shape">
                    <a:extLst>
                      <a:ext uri="{FF2B5EF4-FFF2-40B4-BE49-F238E27FC236}">
                        <a16:creationId xmlns:a16="http://schemas.microsoft.com/office/drawing/2014/main" id="{DCB1D0E7-674A-4EDD-A035-14DA1F14FF1F}"/>
                      </a:ext>
                    </a:extLst>
                  </p:cNvPr>
                  <p:cNvSpPr/>
                  <p:nvPr/>
                </p:nvSpPr>
                <p:spPr>
                  <a:xfrm>
                    <a:off x="252141" y="432021"/>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7199" y="21600"/>
                          <a:pt x="0" y="21600"/>
                          <a:pt x="0" y="0"/>
                        </a:cubicBezTo>
                        <a:cubicBezTo>
                          <a:pt x="14400" y="21600"/>
                          <a:pt x="14400" y="21600"/>
                          <a:pt x="14400" y="21600"/>
                        </a:cubicBezTo>
                        <a:cubicBezTo>
                          <a:pt x="14400" y="21600"/>
                          <a:pt x="14400" y="21600"/>
                          <a:pt x="21600" y="21600"/>
                        </a:cubicBezTo>
                        <a:lnTo>
                          <a:pt x="14400" y="21600"/>
                        </a:ln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162" name="Shape">
                    <a:extLst>
                      <a:ext uri="{FF2B5EF4-FFF2-40B4-BE49-F238E27FC236}">
                        <a16:creationId xmlns:a16="http://schemas.microsoft.com/office/drawing/2014/main" id="{3C1B5755-44DF-49E8-B7D4-1BBB7CD3D4EF}"/>
                      </a:ext>
                    </a:extLst>
                  </p:cNvPr>
                  <p:cNvSpPr/>
                  <p:nvPr/>
                </p:nvSpPr>
                <p:spPr>
                  <a:xfrm>
                    <a:off x="201426" y="435609"/>
                    <a:ext cx="10411"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400" y="18514"/>
                          <a:pt x="8100" y="12342"/>
                          <a:pt x="10801" y="9257"/>
                        </a:cubicBezTo>
                        <a:cubicBezTo>
                          <a:pt x="16201" y="3085"/>
                          <a:pt x="18900" y="0"/>
                          <a:pt x="21600" y="0"/>
                        </a:cubicBezTo>
                        <a:cubicBezTo>
                          <a:pt x="18900" y="0"/>
                          <a:pt x="16201" y="3085"/>
                          <a:pt x="10801" y="9257"/>
                        </a:cubicBezTo>
                        <a:cubicBezTo>
                          <a:pt x="8100" y="12342"/>
                          <a:pt x="5400" y="15428"/>
                          <a:pt x="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163" name="Shape">
                    <a:extLst>
                      <a:ext uri="{FF2B5EF4-FFF2-40B4-BE49-F238E27FC236}">
                        <a16:creationId xmlns:a16="http://schemas.microsoft.com/office/drawing/2014/main" id="{CDDF6966-63A0-4FA6-AC5C-201356C55692}"/>
                      </a:ext>
                    </a:extLst>
                  </p:cNvPr>
                  <p:cNvSpPr/>
                  <p:nvPr/>
                </p:nvSpPr>
                <p:spPr>
                  <a:xfrm>
                    <a:off x="189423" y="443505"/>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0" y="21600"/>
                          <a:pt x="0" y="21600"/>
                        </a:cubicBezTo>
                        <a:cubicBezTo>
                          <a:pt x="5399" y="21600"/>
                          <a:pt x="10800" y="10800"/>
                          <a:pt x="16199" y="0"/>
                        </a:cubicBezTo>
                        <a:cubicBezTo>
                          <a:pt x="21600" y="0"/>
                          <a:pt x="21600" y="0"/>
                          <a:pt x="21600" y="0"/>
                        </a:cubicBezTo>
                        <a:cubicBezTo>
                          <a:pt x="10800" y="10800"/>
                          <a:pt x="5399" y="21600"/>
                          <a:pt x="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164" name="Shape">
                    <a:extLst>
                      <a:ext uri="{FF2B5EF4-FFF2-40B4-BE49-F238E27FC236}">
                        <a16:creationId xmlns:a16="http://schemas.microsoft.com/office/drawing/2014/main" id="{B1C203A8-0589-4B5A-9E9B-EC6B24BE7522}"/>
                      </a:ext>
                    </a:extLst>
                  </p:cNvPr>
                  <p:cNvSpPr/>
                  <p:nvPr/>
                </p:nvSpPr>
                <p:spPr>
                  <a:xfrm>
                    <a:off x="163919" y="377466"/>
                    <a:ext cx="9434" cy="8821"/>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cubicBezTo>
                          <a:pt x="0" y="4320"/>
                          <a:pt x="0" y="0"/>
                          <a:pt x="0" y="0"/>
                        </a:cubicBezTo>
                        <a:cubicBezTo>
                          <a:pt x="0" y="0"/>
                          <a:pt x="0" y="0"/>
                          <a:pt x="0" y="0"/>
                        </a:cubicBezTo>
                        <a:cubicBezTo>
                          <a:pt x="0" y="0"/>
                          <a:pt x="0" y="4320"/>
                          <a:pt x="0" y="4320"/>
                        </a:cubicBezTo>
                        <a:cubicBezTo>
                          <a:pt x="5400" y="8640"/>
                          <a:pt x="10801" y="12960"/>
                          <a:pt x="21600" y="21600"/>
                        </a:cubicBezTo>
                        <a:cubicBezTo>
                          <a:pt x="10801" y="12960"/>
                          <a:pt x="5400" y="8640"/>
                          <a:pt x="0" y="432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165" name="Shape">
                    <a:extLst>
                      <a:ext uri="{FF2B5EF4-FFF2-40B4-BE49-F238E27FC236}">
                        <a16:creationId xmlns:a16="http://schemas.microsoft.com/office/drawing/2014/main" id="{157DF821-A357-4D07-87B5-5E77E89FE60B}"/>
                      </a:ext>
                    </a:extLst>
                  </p:cNvPr>
                  <p:cNvSpPr/>
                  <p:nvPr/>
                </p:nvSpPr>
                <p:spPr>
                  <a:xfrm>
                    <a:off x="251620" y="432021"/>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0"/>
                          <a:pt x="0" y="0"/>
                          <a:pt x="0" y="0"/>
                        </a:cubicBezTo>
                        <a:cubicBezTo>
                          <a:pt x="0" y="0"/>
                          <a:pt x="0" y="0"/>
                          <a:pt x="0" y="0"/>
                        </a:cubicBezTo>
                        <a:cubicBezTo>
                          <a:pt x="0" y="0"/>
                          <a:pt x="0" y="0"/>
                          <a:pt x="0" y="0"/>
                        </a:cubicBezTo>
                        <a:cubicBezTo>
                          <a:pt x="0" y="21600"/>
                          <a:pt x="10801" y="21600"/>
                          <a:pt x="21600" y="21600"/>
                        </a:cubicBezTo>
                        <a:cubicBezTo>
                          <a:pt x="21600" y="21600"/>
                          <a:pt x="21600" y="21600"/>
                          <a:pt x="2160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166" name="Shape">
                    <a:extLst>
                      <a:ext uri="{FF2B5EF4-FFF2-40B4-BE49-F238E27FC236}">
                        <a16:creationId xmlns:a16="http://schemas.microsoft.com/office/drawing/2014/main" id="{15EB5C1C-E39F-45A9-8813-65D4E6B667D2}"/>
                      </a:ext>
                    </a:extLst>
                  </p:cNvPr>
                  <p:cNvSpPr/>
                  <p:nvPr/>
                </p:nvSpPr>
                <p:spPr>
                  <a:xfrm>
                    <a:off x="0" y="160311"/>
                    <a:ext cx="173834" cy="229224"/>
                  </a:xfrm>
                  <a:custGeom>
                    <a:avLst/>
                    <a:gdLst/>
                    <a:ahLst/>
                    <a:cxnLst>
                      <a:cxn ang="0">
                        <a:pos x="wd2" y="hd2"/>
                      </a:cxn>
                      <a:cxn ang="5400000">
                        <a:pos x="wd2" y="hd2"/>
                      </a:cxn>
                      <a:cxn ang="10800000">
                        <a:pos x="wd2" y="hd2"/>
                      </a:cxn>
                      <a:cxn ang="16200000">
                        <a:pos x="wd2" y="hd2"/>
                      </a:cxn>
                    </a:cxnLst>
                    <a:rect l="0" t="0" r="r" b="b"/>
                    <a:pathLst>
                      <a:path w="21487" h="21600" extrusionOk="0">
                        <a:moveTo>
                          <a:pt x="19945" y="20656"/>
                        </a:moveTo>
                        <a:cubicBezTo>
                          <a:pt x="19945" y="20656"/>
                          <a:pt x="19945" y="20551"/>
                          <a:pt x="19945" y="20551"/>
                        </a:cubicBezTo>
                        <a:cubicBezTo>
                          <a:pt x="19945" y="20551"/>
                          <a:pt x="19945" y="20551"/>
                          <a:pt x="19945" y="20551"/>
                        </a:cubicBezTo>
                        <a:cubicBezTo>
                          <a:pt x="19945" y="20446"/>
                          <a:pt x="19945" y="20446"/>
                          <a:pt x="19945" y="20341"/>
                        </a:cubicBezTo>
                        <a:cubicBezTo>
                          <a:pt x="19945" y="20341"/>
                          <a:pt x="19945" y="20341"/>
                          <a:pt x="19945" y="20341"/>
                        </a:cubicBezTo>
                        <a:cubicBezTo>
                          <a:pt x="19945" y="20341"/>
                          <a:pt x="19945" y="20236"/>
                          <a:pt x="19945" y="20236"/>
                        </a:cubicBezTo>
                        <a:cubicBezTo>
                          <a:pt x="19945" y="20236"/>
                          <a:pt x="20099" y="20236"/>
                          <a:pt x="20099" y="20236"/>
                        </a:cubicBezTo>
                        <a:cubicBezTo>
                          <a:pt x="20099" y="20132"/>
                          <a:pt x="20099" y="20132"/>
                          <a:pt x="20253" y="20132"/>
                        </a:cubicBezTo>
                        <a:cubicBezTo>
                          <a:pt x="20253" y="20132"/>
                          <a:pt x="20253" y="20132"/>
                          <a:pt x="20253" y="20132"/>
                        </a:cubicBezTo>
                        <a:cubicBezTo>
                          <a:pt x="20407" y="20027"/>
                          <a:pt x="20716" y="19817"/>
                          <a:pt x="20870" y="19607"/>
                        </a:cubicBezTo>
                        <a:cubicBezTo>
                          <a:pt x="20870" y="19502"/>
                          <a:pt x="21025" y="19398"/>
                          <a:pt x="21025" y="19293"/>
                        </a:cubicBezTo>
                        <a:cubicBezTo>
                          <a:pt x="21025" y="19293"/>
                          <a:pt x="20870" y="19293"/>
                          <a:pt x="20870" y="19293"/>
                        </a:cubicBezTo>
                        <a:cubicBezTo>
                          <a:pt x="20562" y="19188"/>
                          <a:pt x="20253" y="19083"/>
                          <a:pt x="20253" y="18768"/>
                        </a:cubicBezTo>
                        <a:cubicBezTo>
                          <a:pt x="20253" y="18559"/>
                          <a:pt x="20407" y="18349"/>
                          <a:pt x="20562" y="18244"/>
                        </a:cubicBezTo>
                        <a:cubicBezTo>
                          <a:pt x="20716" y="18139"/>
                          <a:pt x="20716" y="17930"/>
                          <a:pt x="20870" y="17930"/>
                        </a:cubicBezTo>
                        <a:cubicBezTo>
                          <a:pt x="20562" y="17720"/>
                          <a:pt x="20716" y="17405"/>
                          <a:pt x="20870" y="17091"/>
                        </a:cubicBezTo>
                        <a:cubicBezTo>
                          <a:pt x="21025" y="16986"/>
                          <a:pt x="21179" y="16881"/>
                          <a:pt x="21179" y="16776"/>
                        </a:cubicBezTo>
                        <a:cubicBezTo>
                          <a:pt x="21179" y="16566"/>
                          <a:pt x="21179" y="16566"/>
                          <a:pt x="21179" y="16566"/>
                        </a:cubicBezTo>
                        <a:cubicBezTo>
                          <a:pt x="21025" y="15937"/>
                          <a:pt x="20870" y="15623"/>
                          <a:pt x="20870" y="15308"/>
                        </a:cubicBezTo>
                        <a:cubicBezTo>
                          <a:pt x="20870" y="15203"/>
                          <a:pt x="20870" y="15099"/>
                          <a:pt x="21025" y="15099"/>
                        </a:cubicBezTo>
                        <a:cubicBezTo>
                          <a:pt x="21025" y="14994"/>
                          <a:pt x="21025" y="14994"/>
                          <a:pt x="21025" y="14889"/>
                        </a:cubicBezTo>
                        <a:cubicBezTo>
                          <a:pt x="21179" y="14889"/>
                          <a:pt x="21179" y="14889"/>
                          <a:pt x="21333" y="14784"/>
                        </a:cubicBezTo>
                        <a:cubicBezTo>
                          <a:pt x="21487" y="14679"/>
                          <a:pt x="21487" y="14679"/>
                          <a:pt x="21487" y="14574"/>
                        </a:cubicBezTo>
                        <a:cubicBezTo>
                          <a:pt x="21333" y="14365"/>
                          <a:pt x="21179" y="14155"/>
                          <a:pt x="21025" y="13840"/>
                        </a:cubicBezTo>
                        <a:cubicBezTo>
                          <a:pt x="20870" y="13735"/>
                          <a:pt x="20716" y="13631"/>
                          <a:pt x="20716" y="13526"/>
                        </a:cubicBezTo>
                        <a:cubicBezTo>
                          <a:pt x="20716" y="13421"/>
                          <a:pt x="20716" y="13421"/>
                          <a:pt x="20562" y="13421"/>
                        </a:cubicBezTo>
                        <a:cubicBezTo>
                          <a:pt x="20562" y="13316"/>
                          <a:pt x="20407" y="13106"/>
                          <a:pt x="20407" y="13001"/>
                        </a:cubicBezTo>
                        <a:cubicBezTo>
                          <a:pt x="20407" y="13001"/>
                          <a:pt x="20407" y="13001"/>
                          <a:pt x="20407" y="13001"/>
                        </a:cubicBezTo>
                        <a:cubicBezTo>
                          <a:pt x="20099" y="13001"/>
                          <a:pt x="19790" y="13001"/>
                          <a:pt x="19482" y="13001"/>
                        </a:cubicBezTo>
                        <a:cubicBezTo>
                          <a:pt x="19482" y="13001"/>
                          <a:pt x="19328" y="13001"/>
                          <a:pt x="19328" y="13001"/>
                        </a:cubicBezTo>
                        <a:cubicBezTo>
                          <a:pt x="19328" y="13001"/>
                          <a:pt x="19328" y="13001"/>
                          <a:pt x="19173" y="13001"/>
                        </a:cubicBezTo>
                        <a:cubicBezTo>
                          <a:pt x="19173" y="13001"/>
                          <a:pt x="19019" y="13001"/>
                          <a:pt x="19019" y="13001"/>
                        </a:cubicBezTo>
                        <a:cubicBezTo>
                          <a:pt x="19019" y="13001"/>
                          <a:pt x="19019" y="13001"/>
                          <a:pt x="19019" y="13001"/>
                        </a:cubicBezTo>
                        <a:cubicBezTo>
                          <a:pt x="19019" y="13106"/>
                          <a:pt x="18865" y="13106"/>
                          <a:pt x="18865" y="13106"/>
                        </a:cubicBezTo>
                        <a:cubicBezTo>
                          <a:pt x="18865" y="13106"/>
                          <a:pt x="18865" y="13106"/>
                          <a:pt x="18865" y="13106"/>
                        </a:cubicBezTo>
                        <a:cubicBezTo>
                          <a:pt x="18710" y="13106"/>
                          <a:pt x="18556" y="13001"/>
                          <a:pt x="18402" y="13001"/>
                        </a:cubicBezTo>
                        <a:cubicBezTo>
                          <a:pt x="18093" y="12792"/>
                          <a:pt x="18093" y="12267"/>
                          <a:pt x="18093" y="11533"/>
                        </a:cubicBezTo>
                        <a:cubicBezTo>
                          <a:pt x="18093" y="11429"/>
                          <a:pt x="18093" y="11429"/>
                          <a:pt x="18093" y="11324"/>
                        </a:cubicBezTo>
                        <a:cubicBezTo>
                          <a:pt x="18093" y="11324"/>
                          <a:pt x="18093" y="11429"/>
                          <a:pt x="17939" y="11533"/>
                        </a:cubicBezTo>
                        <a:cubicBezTo>
                          <a:pt x="17785" y="11848"/>
                          <a:pt x="17168" y="11848"/>
                          <a:pt x="17013" y="11848"/>
                        </a:cubicBezTo>
                        <a:cubicBezTo>
                          <a:pt x="16705" y="11848"/>
                          <a:pt x="16550" y="11848"/>
                          <a:pt x="16396" y="11848"/>
                        </a:cubicBezTo>
                        <a:cubicBezTo>
                          <a:pt x="16242" y="11848"/>
                          <a:pt x="16087" y="11848"/>
                          <a:pt x="15779" y="11848"/>
                        </a:cubicBezTo>
                        <a:cubicBezTo>
                          <a:pt x="15162" y="11848"/>
                          <a:pt x="15008" y="11429"/>
                          <a:pt x="15008" y="11219"/>
                        </a:cubicBezTo>
                        <a:cubicBezTo>
                          <a:pt x="15008" y="11219"/>
                          <a:pt x="14853" y="11219"/>
                          <a:pt x="14853" y="11114"/>
                        </a:cubicBezTo>
                        <a:cubicBezTo>
                          <a:pt x="14545" y="11114"/>
                          <a:pt x="14082" y="11114"/>
                          <a:pt x="13928" y="10904"/>
                        </a:cubicBezTo>
                        <a:cubicBezTo>
                          <a:pt x="13773" y="10800"/>
                          <a:pt x="13773" y="10695"/>
                          <a:pt x="13773" y="10485"/>
                        </a:cubicBezTo>
                        <a:cubicBezTo>
                          <a:pt x="13773" y="10275"/>
                          <a:pt x="13619" y="10066"/>
                          <a:pt x="13310" y="9856"/>
                        </a:cubicBezTo>
                        <a:cubicBezTo>
                          <a:pt x="13310" y="9751"/>
                          <a:pt x="13156" y="9646"/>
                          <a:pt x="13002" y="9541"/>
                        </a:cubicBezTo>
                        <a:cubicBezTo>
                          <a:pt x="13002" y="9436"/>
                          <a:pt x="13002" y="9436"/>
                          <a:pt x="13002" y="9436"/>
                        </a:cubicBezTo>
                        <a:cubicBezTo>
                          <a:pt x="12693" y="9227"/>
                          <a:pt x="12385" y="8912"/>
                          <a:pt x="12385" y="8598"/>
                        </a:cubicBezTo>
                        <a:cubicBezTo>
                          <a:pt x="12385" y="8493"/>
                          <a:pt x="12539" y="8493"/>
                          <a:pt x="12539" y="8493"/>
                        </a:cubicBezTo>
                        <a:cubicBezTo>
                          <a:pt x="12539" y="8388"/>
                          <a:pt x="12539" y="8388"/>
                          <a:pt x="12693" y="8283"/>
                        </a:cubicBezTo>
                        <a:cubicBezTo>
                          <a:pt x="12693" y="8283"/>
                          <a:pt x="12693" y="8283"/>
                          <a:pt x="12693" y="8178"/>
                        </a:cubicBezTo>
                        <a:cubicBezTo>
                          <a:pt x="12539" y="7968"/>
                          <a:pt x="12539" y="7759"/>
                          <a:pt x="12848" y="7549"/>
                        </a:cubicBezTo>
                        <a:cubicBezTo>
                          <a:pt x="13156" y="7444"/>
                          <a:pt x="13310" y="7339"/>
                          <a:pt x="13465" y="7234"/>
                        </a:cubicBezTo>
                        <a:cubicBezTo>
                          <a:pt x="13465" y="7234"/>
                          <a:pt x="13619" y="7234"/>
                          <a:pt x="13619" y="7234"/>
                        </a:cubicBezTo>
                        <a:cubicBezTo>
                          <a:pt x="13619" y="7234"/>
                          <a:pt x="13619" y="7130"/>
                          <a:pt x="13619" y="7130"/>
                        </a:cubicBezTo>
                        <a:cubicBezTo>
                          <a:pt x="13465" y="6815"/>
                          <a:pt x="13619" y="6500"/>
                          <a:pt x="13928" y="6396"/>
                        </a:cubicBezTo>
                        <a:cubicBezTo>
                          <a:pt x="14082" y="6186"/>
                          <a:pt x="14082" y="6081"/>
                          <a:pt x="14082" y="5871"/>
                        </a:cubicBezTo>
                        <a:cubicBezTo>
                          <a:pt x="14236" y="5557"/>
                          <a:pt x="14699" y="5452"/>
                          <a:pt x="15008" y="5347"/>
                        </a:cubicBezTo>
                        <a:cubicBezTo>
                          <a:pt x="15316" y="5242"/>
                          <a:pt x="15625" y="5242"/>
                          <a:pt x="15779" y="5033"/>
                        </a:cubicBezTo>
                        <a:cubicBezTo>
                          <a:pt x="16242" y="4823"/>
                          <a:pt x="16705" y="4823"/>
                          <a:pt x="17013" y="4718"/>
                        </a:cubicBezTo>
                        <a:cubicBezTo>
                          <a:pt x="17322" y="4718"/>
                          <a:pt x="17630" y="4718"/>
                          <a:pt x="17939" y="4508"/>
                        </a:cubicBezTo>
                        <a:cubicBezTo>
                          <a:pt x="17939" y="4508"/>
                          <a:pt x="18093" y="4508"/>
                          <a:pt x="18093" y="4403"/>
                        </a:cubicBezTo>
                        <a:cubicBezTo>
                          <a:pt x="18093" y="4403"/>
                          <a:pt x="18248" y="4403"/>
                          <a:pt x="18248" y="4403"/>
                        </a:cubicBezTo>
                        <a:cubicBezTo>
                          <a:pt x="18248" y="4403"/>
                          <a:pt x="18248" y="4403"/>
                          <a:pt x="18402" y="4403"/>
                        </a:cubicBezTo>
                        <a:cubicBezTo>
                          <a:pt x="18402" y="4403"/>
                          <a:pt x="18402" y="4403"/>
                          <a:pt x="18402" y="4403"/>
                        </a:cubicBezTo>
                        <a:cubicBezTo>
                          <a:pt x="18402" y="4299"/>
                          <a:pt x="18402" y="4299"/>
                          <a:pt x="18402" y="4299"/>
                        </a:cubicBezTo>
                        <a:cubicBezTo>
                          <a:pt x="18402" y="4299"/>
                          <a:pt x="18248" y="4299"/>
                          <a:pt x="18248" y="4299"/>
                        </a:cubicBezTo>
                        <a:cubicBezTo>
                          <a:pt x="18248" y="4299"/>
                          <a:pt x="18248" y="4194"/>
                          <a:pt x="18248" y="4194"/>
                        </a:cubicBezTo>
                        <a:cubicBezTo>
                          <a:pt x="17939" y="3879"/>
                          <a:pt x="18402" y="3565"/>
                          <a:pt x="18710" y="3250"/>
                        </a:cubicBezTo>
                        <a:cubicBezTo>
                          <a:pt x="18865" y="3145"/>
                          <a:pt x="19019" y="3040"/>
                          <a:pt x="19173" y="3040"/>
                        </a:cubicBezTo>
                        <a:cubicBezTo>
                          <a:pt x="19019" y="3040"/>
                          <a:pt x="19019" y="2831"/>
                          <a:pt x="17939" y="2621"/>
                        </a:cubicBezTo>
                        <a:cubicBezTo>
                          <a:pt x="17939" y="2621"/>
                          <a:pt x="17785" y="2621"/>
                          <a:pt x="17630" y="2621"/>
                        </a:cubicBezTo>
                        <a:cubicBezTo>
                          <a:pt x="17322" y="2726"/>
                          <a:pt x="17013" y="2726"/>
                          <a:pt x="16859" y="2621"/>
                        </a:cubicBezTo>
                        <a:cubicBezTo>
                          <a:pt x="16705" y="2516"/>
                          <a:pt x="16242" y="2621"/>
                          <a:pt x="16087" y="2726"/>
                        </a:cubicBezTo>
                        <a:cubicBezTo>
                          <a:pt x="15779" y="2831"/>
                          <a:pt x="15008" y="2831"/>
                          <a:pt x="15008" y="2831"/>
                        </a:cubicBezTo>
                        <a:cubicBezTo>
                          <a:pt x="14853" y="2831"/>
                          <a:pt x="14699" y="2831"/>
                          <a:pt x="14545" y="2831"/>
                        </a:cubicBezTo>
                        <a:cubicBezTo>
                          <a:pt x="14236" y="2831"/>
                          <a:pt x="13928" y="2726"/>
                          <a:pt x="13773" y="2621"/>
                        </a:cubicBezTo>
                        <a:cubicBezTo>
                          <a:pt x="13619" y="2516"/>
                          <a:pt x="13619" y="2411"/>
                          <a:pt x="13619" y="2306"/>
                        </a:cubicBezTo>
                        <a:cubicBezTo>
                          <a:pt x="13619" y="2201"/>
                          <a:pt x="13619" y="2201"/>
                          <a:pt x="13310" y="2097"/>
                        </a:cubicBezTo>
                        <a:cubicBezTo>
                          <a:pt x="13156" y="1992"/>
                          <a:pt x="12848" y="1782"/>
                          <a:pt x="13002" y="1572"/>
                        </a:cubicBezTo>
                        <a:cubicBezTo>
                          <a:pt x="13002" y="1572"/>
                          <a:pt x="13002" y="1467"/>
                          <a:pt x="12848" y="1363"/>
                        </a:cubicBezTo>
                        <a:cubicBezTo>
                          <a:pt x="12693" y="1153"/>
                          <a:pt x="12385" y="1048"/>
                          <a:pt x="12076" y="1048"/>
                        </a:cubicBezTo>
                        <a:cubicBezTo>
                          <a:pt x="11613" y="1048"/>
                          <a:pt x="11459" y="733"/>
                          <a:pt x="11305" y="419"/>
                        </a:cubicBezTo>
                        <a:cubicBezTo>
                          <a:pt x="11150" y="314"/>
                          <a:pt x="11150" y="104"/>
                          <a:pt x="10996" y="104"/>
                        </a:cubicBezTo>
                        <a:cubicBezTo>
                          <a:pt x="10996" y="104"/>
                          <a:pt x="10842" y="0"/>
                          <a:pt x="10687" y="0"/>
                        </a:cubicBezTo>
                        <a:cubicBezTo>
                          <a:pt x="10687" y="0"/>
                          <a:pt x="10532" y="0"/>
                          <a:pt x="10532" y="0"/>
                        </a:cubicBezTo>
                        <a:cubicBezTo>
                          <a:pt x="10532" y="0"/>
                          <a:pt x="10532" y="0"/>
                          <a:pt x="10378" y="0"/>
                        </a:cubicBezTo>
                        <a:cubicBezTo>
                          <a:pt x="10378" y="0"/>
                          <a:pt x="10378" y="0"/>
                          <a:pt x="10224" y="104"/>
                        </a:cubicBezTo>
                        <a:cubicBezTo>
                          <a:pt x="10224" y="104"/>
                          <a:pt x="10224" y="104"/>
                          <a:pt x="10224" y="104"/>
                        </a:cubicBezTo>
                        <a:cubicBezTo>
                          <a:pt x="10224" y="104"/>
                          <a:pt x="10378" y="104"/>
                          <a:pt x="10378" y="104"/>
                        </a:cubicBezTo>
                        <a:cubicBezTo>
                          <a:pt x="10378" y="209"/>
                          <a:pt x="10378" y="209"/>
                          <a:pt x="10378" y="209"/>
                        </a:cubicBezTo>
                        <a:cubicBezTo>
                          <a:pt x="10378" y="209"/>
                          <a:pt x="10532" y="314"/>
                          <a:pt x="10532" y="314"/>
                        </a:cubicBezTo>
                        <a:cubicBezTo>
                          <a:pt x="10532" y="419"/>
                          <a:pt x="10532" y="419"/>
                          <a:pt x="10532" y="419"/>
                        </a:cubicBezTo>
                        <a:cubicBezTo>
                          <a:pt x="10532" y="419"/>
                          <a:pt x="10532" y="524"/>
                          <a:pt x="10532" y="524"/>
                        </a:cubicBezTo>
                        <a:cubicBezTo>
                          <a:pt x="10532" y="524"/>
                          <a:pt x="10532" y="524"/>
                          <a:pt x="10532" y="524"/>
                        </a:cubicBezTo>
                        <a:cubicBezTo>
                          <a:pt x="10532" y="733"/>
                          <a:pt x="10378" y="838"/>
                          <a:pt x="10224" y="943"/>
                        </a:cubicBezTo>
                        <a:cubicBezTo>
                          <a:pt x="10224" y="943"/>
                          <a:pt x="10069" y="943"/>
                          <a:pt x="10069" y="1048"/>
                        </a:cubicBezTo>
                        <a:cubicBezTo>
                          <a:pt x="10069" y="1048"/>
                          <a:pt x="10069" y="1048"/>
                          <a:pt x="10069" y="1048"/>
                        </a:cubicBezTo>
                        <a:cubicBezTo>
                          <a:pt x="10069" y="1048"/>
                          <a:pt x="10069" y="1153"/>
                          <a:pt x="10069" y="1153"/>
                        </a:cubicBezTo>
                        <a:cubicBezTo>
                          <a:pt x="10069" y="1258"/>
                          <a:pt x="9915" y="1572"/>
                          <a:pt x="9298" y="2097"/>
                        </a:cubicBezTo>
                        <a:cubicBezTo>
                          <a:pt x="8372" y="2935"/>
                          <a:pt x="6984" y="3145"/>
                          <a:pt x="6058" y="3355"/>
                        </a:cubicBezTo>
                        <a:cubicBezTo>
                          <a:pt x="5904" y="3355"/>
                          <a:pt x="5904" y="3355"/>
                          <a:pt x="5749" y="3460"/>
                        </a:cubicBezTo>
                        <a:cubicBezTo>
                          <a:pt x="5287" y="3565"/>
                          <a:pt x="4978" y="4089"/>
                          <a:pt x="4669" y="4613"/>
                        </a:cubicBezTo>
                        <a:cubicBezTo>
                          <a:pt x="4669" y="4823"/>
                          <a:pt x="4515" y="5033"/>
                          <a:pt x="4361" y="5137"/>
                        </a:cubicBezTo>
                        <a:cubicBezTo>
                          <a:pt x="4206" y="5452"/>
                          <a:pt x="4052" y="5766"/>
                          <a:pt x="3589" y="5766"/>
                        </a:cubicBezTo>
                        <a:cubicBezTo>
                          <a:pt x="3127" y="5766"/>
                          <a:pt x="2818" y="5557"/>
                          <a:pt x="2664" y="5242"/>
                        </a:cubicBezTo>
                        <a:cubicBezTo>
                          <a:pt x="2509" y="5242"/>
                          <a:pt x="2509" y="5242"/>
                          <a:pt x="2509" y="5242"/>
                        </a:cubicBezTo>
                        <a:cubicBezTo>
                          <a:pt x="2355" y="5242"/>
                          <a:pt x="2355" y="5242"/>
                          <a:pt x="2201" y="5242"/>
                        </a:cubicBezTo>
                        <a:cubicBezTo>
                          <a:pt x="2201" y="5242"/>
                          <a:pt x="2047" y="5242"/>
                          <a:pt x="1892" y="5242"/>
                        </a:cubicBezTo>
                        <a:cubicBezTo>
                          <a:pt x="1738" y="5242"/>
                          <a:pt x="1584" y="5137"/>
                          <a:pt x="1275" y="5033"/>
                        </a:cubicBezTo>
                        <a:cubicBezTo>
                          <a:pt x="812" y="4718"/>
                          <a:pt x="812" y="4613"/>
                          <a:pt x="1121" y="4299"/>
                        </a:cubicBezTo>
                        <a:cubicBezTo>
                          <a:pt x="1121" y="4299"/>
                          <a:pt x="1275" y="4194"/>
                          <a:pt x="1275" y="4194"/>
                        </a:cubicBezTo>
                        <a:cubicBezTo>
                          <a:pt x="1275" y="4194"/>
                          <a:pt x="1275" y="4194"/>
                          <a:pt x="1275" y="4194"/>
                        </a:cubicBezTo>
                        <a:cubicBezTo>
                          <a:pt x="1275" y="4194"/>
                          <a:pt x="1275" y="4194"/>
                          <a:pt x="1275" y="4194"/>
                        </a:cubicBezTo>
                        <a:cubicBezTo>
                          <a:pt x="1275" y="4089"/>
                          <a:pt x="1275" y="4089"/>
                          <a:pt x="1275" y="4089"/>
                        </a:cubicBezTo>
                        <a:cubicBezTo>
                          <a:pt x="1275" y="4089"/>
                          <a:pt x="1275" y="4089"/>
                          <a:pt x="1275" y="4089"/>
                        </a:cubicBezTo>
                        <a:cubicBezTo>
                          <a:pt x="1275" y="4089"/>
                          <a:pt x="1121" y="3984"/>
                          <a:pt x="1121" y="3984"/>
                        </a:cubicBezTo>
                        <a:cubicBezTo>
                          <a:pt x="1121" y="3984"/>
                          <a:pt x="1121" y="3984"/>
                          <a:pt x="1121" y="3984"/>
                        </a:cubicBezTo>
                        <a:cubicBezTo>
                          <a:pt x="1121" y="3984"/>
                          <a:pt x="1121" y="3984"/>
                          <a:pt x="1121" y="3984"/>
                        </a:cubicBezTo>
                        <a:cubicBezTo>
                          <a:pt x="658" y="4089"/>
                          <a:pt x="349" y="4508"/>
                          <a:pt x="41" y="4823"/>
                        </a:cubicBezTo>
                        <a:cubicBezTo>
                          <a:pt x="-113" y="5033"/>
                          <a:pt x="195" y="5557"/>
                          <a:pt x="504" y="5871"/>
                        </a:cubicBezTo>
                        <a:cubicBezTo>
                          <a:pt x="504" y="6081"/>
                          <a:pt x="658" y="6186"/>
                          <a:pt x="658" y="6291"/>
                        </a:cubicBezTo>
                        <a:cubicBezTo>
                          <a:pt x="658" y="6396"/>
                          <a:pt x="812" y="6500"/>
                          <a:pt x="658" y="6605"/>
                        </a:cubicBezTo>
                        <a:cubicBezTo>
                          <a:pt x="504" y="6710"/>
                          <a:pt x="349" y="6710"/>
                          <a:pt x="195" y="6710"/>
                        </a:cubicBezTo>
                        <a:cubicBezTo>
                          <a:pt x="195" y="6710"/>
                          <a:pt x="195" y="6710"/>
                          <a:pt x="195" y="6710"/>
                        </a:cubicBezTo>
                        <a:cubicBezTo>
                          <a:pt x="349" y="6815"/>
                          <a:pt x="967" y="7130"/>
                          <a:pt x="1275" y="7234"/>
                        </a:cubicBezTo>
                        <a:cubicBezTo>
                          <a:pt x="1429" y="7339"/>
                          <a:pt x="1738" y="7444"/>
                          <a:pt x="1892" y="7549"/>
                        </a:cubicBezTo>
                        <a:cubicBezTo>
                          <a:pt x="2355" y="7759"/>
                          <a:pt x="2664" y="8073"/>
                          <a:pt x="2972" y="8493"/>
                        </a:cubicBezTo>
                        <a:cubicBezTo>
                          <a:pt x="3281" y="8702"/>
                          <a:pt x="3435" y="9017"/>
                          <a:pt x="3744" y="9227"/>
                        </a:cubicBezTo>
                        <a:cubicBezTo>
                          <a:pt x="4206" y="9541"/>
                          <a:pt x="4361" y="9751"/>
                          <a:pt x="4515" y="10275"/>
                        </a:cubicBezTo>
                        <a:cubicBezTo>
                          <a:pt x="4669" y="10485"/>
                          <a:pt x="4824" y="10695"/>
                          <a:pt x="4978" y="11009"/>
                        </a:cubicBezTo>
                        <a:cubicBezTo>
                          <a:pt x="5595" y="12058"/>
                          <a:pt x="6829" y="13735"/>
                          <a:pt x="7601" y="14469"/>
                        </a:cubicBezTo>
                        <a:cubicBezTo>
                          <a:pt x="8372" y="15099"/>
                          <a:pt x="9144" y="15833"/>
                          <a:pt x="8681" y="16252"/>
                        </a:cubicBezTo>
                        <a:cubicBezTo>
                          <a:pt x="8681" y="16357"/>
                          <a:pt x="8835" y="16776"/>
                          <a:pt x="9298" y="17091"/>
                        </a:cubicBezTo>
                        <a:cubicBezTo>
                          <a:pt x="9452" y="17091"/>
                          <a:pt x="9761" y="17196"/>
                          <a:pt x="9915" y="17405"/>
                        </a:cubicBezTo>
                        <a:cubicBezTo>
                          <a:pt x="10378" y="17615"/>
                          <a:pt x="10842" y="17930"/>
                          <a:pt x="12076" y="18349"/>
                        </a:cubicBezTo>
                        <a:cubicBezTo>
                          <a:pt x="16705" y="19922"/>
                          <a:pt x="17013" y="20341"/>
                          <a:pt x="17168" y="20551"/>
                        </a:cubicBezTo>
                        <a:cubicBezTo>
                          <a:pt x="17476" y="20866"/>
                          <a:pt x="18556" y="21285"/>
                          <a:pt x="19019" y="21495"/>
                        </a:cubicBezTo>
                        <a:cubicBezTo>
                          <a:pt x="19173" y="21495"/>
                          <a:pt x="19173" y="21495"/>
                          <a:pt x="19173" y="21495"/>
                        </a:cubicBezTo>
                        <a:cubicBezTo>
                          <a:pt x="19173" y="21495"/>
                          <a:pt x="19173" y="21600"/>
                          <a:pt x="19173" y="21600"/>
                        </a:cubicBezTo>
                        <a:cubicBezTo>
                          <a:pt x="19328" y="21600"/>
                          <a:pt x="19328" y="21600"/>
                          <a:pt x="19328" y="21495"/>
                        </a:cubicBezTo>
                        <a:cubicBezTo>
                          <a:pt x="19482" y="21495"/>
                          <a:pt x="19636" y="21180"/>
                          <a:pt x="19790" y="20970"/>
                        </a:cubicBezTo>
                        <a:cubicBezTo>
                          <a:pt x="19790" y="20866"/>
                          <a:pt x="19790" y="20761"/>
                          <a:pt x="19945" y="20656"/>
                        </a:cubicBezTo>
                        <a:cubicBezTo>
                          <a:pt x="19945" y="20656"/>
                          <a:pt x="19945" y="20656"/>
                          <a:pt x="19945" y="20656"/>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167" name="Shape">
                    <a:extLst>
                      <a:ext uri="{FF2B5EF4-FFF2-40B4-BE49-F238E27FC236}">
                        <a16:creationId xmlns:a16="http://schemas.microsoft.com/office/drawing/2014/main" id="{2BBC0D5D-9579-41B1-9BCC-0066931ADA01}"/>
                      </a:ext>
                    </a:extLst>
                  </p:cNvPr>
                  <p:cNvGrpSpPr/>
                  <p:nvPr/>
                </p:nvGrpSpPr>
                <p:grpSpPr>
                  <a:xfrm>
                    <a:off x="141018" y="203038"/>
                    <a:ext cx="9436" cy="8822"/>
                    <a:chOff x="0" y="0"/>
                    <a:chExt cx="9435" cy="8820"/>
                  </a:xfrm>
                </p:grpSpPr>
                <p:sp>
                  <p:nvSpPr>
                    <p:cNvPr id="1236" name="Line">
                      <a:extLst>
                        <a:ext uri="{FF2B5EF4-FFF2-40B4-BE49-F238E27FC236}">
                          <a16:creationId xmlns:a16="http://schemas.microsoft.com/office/drawing/2014/main" id="{888A7B86-8206-4AEC-9119-620C798AF9AE}"/>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21600" y="2160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37" name="Line">
                      <a:extLst>
                        <a:ext uri="{FF2B5EF4-FFF2-40B4-BE49-F238E27FC236}">
                          <a16:creationId xmlns:a16="http://schemas.microsoft.com/office/drawing/2014/main" id="{D81AA329-3DA0-4D0C-9D84-3582351C4DF5}"/>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00"/>
                            <a:pt x="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68" name="Shape">
                    <a:extLst>
                      <a:ext uri="{FF2B5EF4-FFF2-40B4-BE49-F238E27FC236}">
                        <a16:creationId xmlns:a16="http://schemas.microsoft.com/office/drawing/2014/main" id="{7EB5B476-4D0B-4BD3-A2EB-D1B40F608567}"/>
                      </a:ext>
                    </a:extLst>
                  </p:cNvPr>
                  <p:cNvGrpSpPr/>
                  <p:nvPr/>
                </p:nvGrpSpPr>
                <p:grpSpPr>
                  <a:xfrm>
                    <a:off x="146483" y="293722"/>
                    <a:ext cx="9436" cy="8822"/>
                    <a:chOff x="0" y="0"/>
                    <a:chExt cx="9434" cy="8820"/>
                  </a:xfrm>
                </p:grpSpPr>
                <p:sp>
                  <p:nvSpPr>
                    <p:cNvPr id="1234" name="Line">
                      <a:extLst>
                        <a:ext uri="{FF2B5EF4-FFF2-40B4-BE49-F238E27FC236}">
                          <a16:creationId xmlns:a16="http://schemas.microsoft.com/office/drawing/2014/main" id="{EF66C5FB-EA2B-4E23-B397-755ECC42A4D0}"/>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00" y="21600"/>
                            <a:pt x="7199"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35" name="Line">
                      <a:extLst>
                        <a:ext uri="{FF2B5EF4-FFF2-40B4-BE49-F238E27FC236}">
                          <a16:creationId xmlns:a16="http://schemas.microsoft.com/office/drawing/2014/main" id="{0E613D15-066C-43BF-B70E-B2EAA8BCBAE5}"/>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199" y="0"/>
                            <a:pt x="1440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69" name="Shape">
                    <a:extLst>
                      <a:ext uri="{FF2B5EF4-FFF2-40B4-BE49-F238E27FC236}">
                        <a16:creationId xmlns:a16="http://schemas.microsoft.com/office/drawing/2014/main" id="{21F6C232-5A28-4AF2-83EE-7CA4FA4775EF}"/>
                      </a:ext>
                    </a:extLst>
                  </p:cNvPr>
                  <p:cNvGrpSpPr/>
                  <p:nvPr/>
                </p:nvGrpSpPr>
                <p:grpSpPr>
                  <a:xfrm>
                    <a:off x="96777" y="245867"/>
                    <a:ext cx="9435" cy="8822"/>
                    <a:chOff x="0" y="0"/>
                    <a:chExt cx="9434" cy="8820"/>
                  </a:xfrm>
                </p:grpSpPr>
                <p:sp>
                  <p:nvSpPr>
                    <p:cNvPr id="1232" name="Line">
                      <a:extLst>
                        <a:ext uri="{FF2B5EF4-FFF2-40B4-BE49-F238E27FC236}">
                          <a16:creationId xmlns:a16="http://schemas.microsoft.com/office/drawing/2014/main" id="{5520C609-BCCA-48D0-98C8-3851CF0A4AA4}"/>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0"/>
                            <a:pt x="2160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33" name="Line">
                      <a:extLst>
                        <a:ext uri="{FF2B5EF4-FFF2-40B4-BE49-F238E27FC236}">
                          <a16:creationId xmlns:a16="http://schemas.microsoft.com/office/drawing/2014/main" id="{EA7929A7-4E57-4EC0-9600-0B8B37120909}"/>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0" y="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70" name="Shape">
                    <a:extLst>
                      <a:ext uri="{FF2B5EF4-FFF2-40B4-BE49-F238E27FC236}">
                        <a16:creationId xmlns:a16="http://schemas.microsoft.com/office/drawing/2014/main" id="{932693CE-45D4-4A9C-A582-B9635A564E85}"/>
                      </a:ext>
                    </a:extLst>
                  </p:cNvPr>
                  <p:cNvGrpSpPr/>
                  <p:nvPr/>
                </p:nvGrpSpPr>
                <p:grpSpPr>
                  <a:xfrm>
                    <a:off x="148825" y="293722"/>
                    <a:ext cx="9436" cy="8822"/>
                    <a:chOff x="0" y="0"/>
                    <a:chExt cx="9435" cy="8820"/>
                  </a:xfrm>
                </p:grpSpPr>
                <p:sp>
                  <p:nvSpPr>
                    <p:cNvPr id="1230" name="Line">
                      <a:extLst>
                        <a:ext uri="{FF2B5EF4-FFF2-40B4-BE49-F238E27FC236}">
                          <a16:creationId xmlns:a16="http://schemas.microsoft.com/office/drawing/2014/main" id="{40AAF7EB-0ECF-4904-856D-8077A4E0860D}"/>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21600" y="21600"/>
                            <a:pt x="21600" y="0"/>
                          </a:cubicBezTo>
                          <a:cubicBezTo>
                            <a:pt x="21600" y="0"/>
                            <a:pt x="2160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31" name="Line">
                      <a:extLst>
                        <a:ext uri="{FF2B5EF4-FFF2-40B4-BE49-F238E27FC236}">
                          <a16:creationId xmlns:a16="http://schemas.microsoft.com/office/drawing/2014/main" id="{5EB59145-D70D-41F2-9A09-FD82F96D7339}"/>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21600" y="21600"/>
                            <a:pt x="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71" name="Shape">
                    <a:extLst>
                      <a:ext uri="{FF2B5EF4-FFF2-40B4-BE49-F238E27FC236}">
                        <a16:creationId xmlns:a16="http://schemas.microsoft.com/office/drawing/2014/main" id="{7DC915CF-4B3D-487E-A0B7-2A442B2EA46B}"/>
                      </a:ext>
                    </a:extLst>
                  </p:cNvPr>
                  <p:cNvGrpSpPr/>
                  <p:nvPr/>
                </p:nvGrpSpPr>
                <p:grpSpPr>
                  <a:xfrm>
                    <a:off x="109007" y="183178"/>
                    <a:ext cx="9438" cy="8822"/>
                    <a:chOff x="-1" y="0"/>
                    <a:chExt cx="9436" cy="8820"/>
                  </a:xfrm>
                </p:grpSpPr>
                <p:sp>
                  <p:nvSpPr>
                    <p:cNvPr id="1228" name="Line">
                      <a:extLst>
                        <a:ext uri="{FF2B5EF4-FFF2-40B4-BE49-F238E27FC236}">
                          <a16:creationId xmlns:a16="http://schemas.microsoft.com/office/drawing/2014/main" id="{629A4930-D6ED-4AB5-A83D-22B7A5800E97}"/>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4320"/>
                            <a:pt x="0" y="8640"/>
                            <a:pt x="3599" y="12960"/>
                          </a:cubicBezTo>
                          <a:cubicBezTo>
                            <a:pt x="7199" y="17280"/>
                            <a:pt x="1440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29" name="Line">
                      <a:extLst>
                        <a:ext uri="{FF2B5EF4-FFF2-40B4-BE49-F238E27FC236}">
                          <a16:creationId xmlns:a16="http://schemas.microsoft.com/office/drawing/2014/main" id="{B6B4F8AC-8356-4D4B-9AFA-47E6ED881368}"/>
                        </a:ext>
                      </a:extLst>
                    </p:cNvPr>
                    <p:cNvSpPr/>
                    <p:nvPr/>
                  </p:nvSpPr>
                  <p:spPr>
                    <a:xfrm>
                      <a:off x="-1" y="0"/>
                      <a:ext cx="943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00" y="21600"/>
                            <a:pt x="7199" y="17280"/>
                            <a:pt x="3599" y="12960"/>
                          </a:cubicBezTo>
                          <a:cubicBezTo>
                            <a:pt x="0" y="8640"/>
                            <a:pt x="0" y="432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72" name="Shape">
                    <a:extLst>
                      <a:ext uri="{FF2B5EF4-FFF2-40B4-BE49-F238E27FC236}">
                        <a16:creationId xmlns:a16="http://schemas.microsoft.com/office/drawing/2014/main" id="{A7F1071A-4E92-4958-9663-4F4B6B3DBC61}"/>
                      </a:ext>
                    </a:extLst>
                  </p:cNvPr>
                  <p:cNvGrpSpPr/>
                  <p:nvPr/>
                </p:nvGrpSpPr>
                <p:grpSpPr>
                  <a:xfrm>
                    <a:off x="164179" y="300660"/>
                    <a:ext cx="9436" cy="8822"/>
                    <a:chOff x="0" y="0"/>
                    <a:chExt cx="9434" cy="8820"/>
                  </a:xfrm>
                </p:grpSpPr>
                <p:sp>
                  <p:nvSpPr>
                    <p:cNvPr id="1226" name="Line">
                      <a:extLst>
                        <a:ext uri="{FF2B5EF4-FFF2-40B4-BE49-F238E27FC236}">
                          <a16:creationId xmlns:a16="http://schemas.microsoft.com/office/drawing/2014/main" id="{CC6516B8-A490-457B-9D42-66C8C9913AC9}"/>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7200"/>
                            <a:pt x="10801" y="144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27" name="Line">
                      <a:extLst>
                        <a:ext uri="{FF2B5EF4-FFF2-40B4-BE49-F238E27FC236}">
                          <a16:creationId xmlns:a16="http://schemas.microsoft.com/office/drawing/2014/main" id="{51BC97F1-98CA-43ED-9323-BDA660E44AE0}"/>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0801" y="14400"/>
                            <a:pt x="0" y="72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73" name="Shape">
                    <a:extLst>
                      <a:ext uri="{FF2B5EF4-FFF2-40B4-BE49-F238E27FC236}">
                        <a16:creationId xmlns:a16="http://schemas.microsoft.com/office/drawing/2014/main" id="{EFBD17D3-6772-4069-896B-9FB14114111B}"/>
                      </a:ext>
                    </a:extLst>
                  </p:cNvPr>
                  <p:cNvGrpSpPr/>
                  <p:nvPr/>
                </p:nvGrpSpPr>
                <p:grpSpPr>
                  <a:xfrm>
                    <a:off x="161317" y="295396"/>
                    <a:ext cx="9436" cy="8822"/>
                    <a:chOff x="0" y="0"/>
                    <a:chExt cx="9435" cy="8820"/>
                  </a:xfrm>
                </p:grpSpPr>
                <p:sp>
                  <p:nvSpPr>
                    <p:cNvPr id="1224" name="Line">
                      <a:extLst>
                        <a:ext uri="{FF2B5EF4-FFF2-40B4-BE49-F238E27FC236}">
                          <a16:creationId xmlns:a16="http://schemas.microsoft.com/office/drawing/2014/main" id="{87D93355-3DD8-47BE-8E62-2686DC2606E1}"/>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5400"/>
                            <a:pt x="21600" y="162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25" name="Line">
                      <a:extLst>
                        <a:ext uri="{FF2B5EF4-FFF2-40B4-BE49-F238E27FC236}">
                          <a16:creationId xmlns:a16="http://schemas.microsoft.com/office/drawing/2014/main" id="{1FEA267A-205F-4C2D-BC17-3B0AE2520480}"/>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6200"/>
                            <a:pt x="0" y="54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74" name="Shape">
                    <a:extLst>
                      <a:ext uri="{FF2B5EF4-FFF2-40B4-BE49-F238E27FC236}">
                        <a16:creationId xmlns:a16="http://schemas.microsoft.com/office/drawing/2014/main" id="{E54B1C1F-D636-4EC5-A052-810A0DB352B3}"/>
                      </a:ext>
                    </a:extLst>
                  </p:cNvPr>
                  <p:cNvGrpSpPr/>
                  <p:nvPr/>
                </p:nvGrpSpPr>
                <p:grpSpPr>
                  <a:xfrm>
                    <a:off x="164960" y="316931"/>
                    <a:ext cx="9436" cy="8822"/>
                    <a:chOff x="0" y="0"/>
                    <a:chExt cx="9435" cy="8820"/>
                  </a:xfrm>
                </p:grpSpPr>
                <p:sp>
                  <p:nvSpPr>
                    <p:cNvPr id="1222" name="Line">
                      <a:extLst>
                        <a:ext uri="{FF2B5EF4-FFF2-40B4-BE49-F238E27FC236}">
                          <a16:creationId xmlns:a16="http://schemas.microsoft.com/office/drawing/2014/main" id="{2EF54451-3426-46C4-89F5-0B632BE71C71}"/>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0800"/>
                            <a:pt x="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23" name="Line">
                      <a:extLst>
                        <a:ext uri="{FF2B5EF4-FFF2-40B4-BE49-F238E27FC236}">
                          <a16:creationId xmlns:a16="http://schemas.microsoft.com/office/drawing/2014/main" id="{8F486991-9A08-44FE-BEA6-ED7E9B1440A0}"/>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0" y="0"/>
                            <a:pt x="0" y="108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75" name="Shape">
                    <a:extLst>
                      <a:ext uri="{FF2B5EF4-FFF2-40B4-BE49-F238E27FC236}">
                        <a16:creationId xmlns:a16="http://schemas.microsoft.com/office/drawing/2014/main" id="{EC5EB466-1A63-4D44-8FFD-E786FA223ACE}"/>
                      </a:ext>
                    </a:extLst>
                  </p:cNvPr>
                  <p:cNvGrpSpPr/>
                  <p:nvPr/>
                </p:nvGrpSpPr>
                <p:grpSpPr>
                  <a:xfrm>
                    <a:off x="159755" y="369331"/>
                    <a:ext cx="9436" cy="8822"/>
                    <a:chOff x="0" y="0"/>
                    <a:chExt cx="9435" cy="8820"/>
                  </a:xfrm>
                </p:grpSpPr>
                <p:sp>
                  <p:nvSpPr>
                    <p:cNvPr id="1220" name="Line">
                      <a:extLst>
                        <a:ext uri="{FF2B5EF4-FFF2-40B4-BE49-F238E27FC236}">
                          <a16:creationId xmlns:a16="http://schemas.microsoft.com/office/drawing/2014/main" id="{3F2ABECF-7363-4DB1-8F86-0468D1E1A7FD}"/>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0"/>
                            <a:pt x="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21" name="Line">
                      <a:extLst>
                        <a:ext uri="{FF2B5EF4-FFF2-40B4-BE49-F238E27FC236}">
                          <a16:creationId xmlns:a16="http://schemas.microsoft.com/office/drawing/2014/main" id="{F6AEF5EE-DF76-4B3C-BED8-79AEDFB4BAB6}"/>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0" y="0"/>
                            <a:pt x="0" y="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176" name="Shape">
                    <a:extLst>
                      <a:ext uri="{FF2B5EF4-FFF2-40B4-BE49-F238E27FC236}">
                        <a16:creationId xmlns:a16="http://schemas.microsoft.com/office/drawing/2014/main" id="{A836773C-D76D-445F-B8D4-31B31D875504}"/>
                      </a:ext>
                    </a:extLst>
                  </p:cNvPr>
                  <p:cNvSpPr/>
                  <p:nvPr/>
                </p:nvSpPr>
                <p:spPr>
                  <a:xfrm>
                    <a:off x="113985" y="4784"/>
                    <a:ext cx="186846" cy="139259"/>
                  </a:xfrm>
                  <a:custGeom>
                    <a:avLst/>
                    <a:gdLst/>
                    <a:ahLst/>
                    <a:cxnLst>
                      <a:cxn ang="0">
                        <a:pos x="wd2" y="hd2"/>
                      </a:cxn>
                      <a:cxn ang="5400000">
                        <a:pos x="wd2" y="hd2"/>
                      </a:cxn>
                      <a:cxn ang="10800000">
                        <a:pos x="wd2" y="hd2"/>
                      </a:cxn>
                      <a:cxn ang="16200000">
                        <a:pos x="wd2" y="hd2"/>
                      </a:cxn>
                    </a:cxnLst>
                    <a:rect l="0" t="0" r="r" b="b"/>
                    <a:pathLst>
                      <a:path w="21600" h="21600" extrusionOk="0">
                        <a:moveTo>
                          <a:pt x="10002" y="19542"/>
                        </a:moveTo>
                        <a:cubicBezTo>
                          <a:pt x="10147" y="19714"/>
                          <a:pt x="10147" y="19885"/>
                          <a:pt x="10292" y="20057"/>
                        </a:cubicBezTo>
                        <a:cubicBezTo>
                          <a:pt x="10292" y="20057"/>
                          <a:pt x="10292" y="20057"/>
                          <a:pt x="10292" y="20228"/>
                        </a:cubicBezTo>
                        <a:cubicBezTo>
                          <a:pt x="10437" y="20228"/>
                          <a:pt x="10437" y="20400"/>
                          <a:pt x="10582" y="20571"/>
                        </a:cubicBezTo>
                        <a:cubicBezTo>
                          <a:pt x="10727" y="20914"/>
                          <a:pt x="10873" y="21085"/>
                          <a:pt x="11018" y="21257"/>
                        </a:cubicBezTo>
                        <a:cubicBezTo>
                          <a:pt x="11163" y="21428"/>
                          <a:pt x="11163" y="21428"/>
                          <a:pt x="11163" y="21428"/>
                        </a:cubicBezTo>
                        <a:cubicBezTo>
                          <a:pt x="11308" y="21600"/>
                          <a:pt x="11453" y="21600"/>
                          <a:pt x="11453" y="21600"/>
                        </a:cubicBezTo>
                        <a:cubicBezTo>
                          <a:pt x="11598" y="21600"/>
                          <a:pt x="11598" y="21600"/>
                          <a:pt x="11598" y="21600"/>
                        </a:cubicBezTo>
                        <a:cubicBezTo>
                          <a:pt x="11888" y="21428"/>
                          <a:pt x="12033" y="21257"/>
                          <a:pt x="12323" y="21257"/>
                        </a:cubicBezTo>
                        <a:cubicBezTo>
                          <a:pt x="12468" y="21257"/>
                          <a:pt x="12613" y="21428"/>
                          <a:pt x="12758" y="21428"/>
                        </a:cubicBezTo>
                        <a:cubicBezTo>
                          <a:pt x="12903" y="21428"/>
                          <a:pt x="13192" y="21085"/>
                          <a:pt x="13482" y="20914"/>
                        </a:cubicBezTo>
                        <a:cubicBezTo>
                          <a:pt x="13627" y="20742"/>
                          <a:pt x="13627" y="20742"/>
                          <a:pt x="13627" y="20742"/>
                        </a:cubicBezTo>
                        <a:cubicBezTo>
                          <a:pt x="13917" y="20571"/>
                          <a:pt x="14062" y="20571"/>
                          <a:pt x="14352" y="20400"/>
                        </a:cubicBezTo>
                        <a:cubicBezTo>
                          <a:pt x="14497" y="20400"/>
                          <a:pt x="14497" y="20400"/>
                          <a:pt x="14497" y="20400"/>
                        </a:cubicBezTo>
                        <a:cubicBezTo>
                          <a:pt x="14787" y="19542"/>
                          <a:pt x="15077" y="19200"/>
                          <a:pt x="15657" y="19028"/>
                        </a:cubicBezTo>
                        <a:cubicBezTo>
                          <a:pt x="15802" y="19028"/>
                          <a:pt x="15802" y="19028"/>
                          <a:pt x="15947" y="18857"/>
                        </a:cubicBezTo>
                        <a:cubicBezTo>
                          <a:pt x="15947" y="18857"/>
                          <a:pt x="15947" y="18857"/>
                          <a:pt x="15947" y="18857"/>
                        </a:cubicBezTo>
                        <a:cubicBezTo>
                          <a:pt x="15802" y="18857"/>
                          <a:pt x="15802" y="19028"/>
                          <a:pt x="15802" y="19028"/>
                        </a:cubicBezTo>
                        <a:cubicBezTo>
                          <a:pt x="15657" y="19028"/>
                          <a:pt x="15512" y="19028"/>
                          <a:pt x="15367" y="19028"/>
                        </a:cubicBezTo>
                        <a:cubicBezTo>
                          <a:pt x="15222" y="19028"/>
                          <a:pt x="15077" y="19028"/>
                          <a:pt x="14932" y="18857"/>
                        </a:cubicBezTo>
                        <a:cubicBezTo>
                          <a:pt x="14932" y="18857"/>
                          <a:pt x="14932" y="18857"/>
                          <a:pt x="14932" y="18857"/>
                        </a:cubicBezTo>
                        <a:cubicBezTo>
                          <a:pt x="14932" y="18857"/>
                          <a:pt x="14932" y="18857"/>
                          <a:pt x="14932" y="18857"/>
                        </a:cubicBezTo>
                        <a:cubicBezTo>
                          <a:pt x="14932" y="18857"/>
                          <a:pt x="14932" y="18685"/>
                          <a:pt x="14932" y="18685"/>
                        </a:cubicBezTo>
                        <a:cubicBezTo>
                          <a:pt x="14932" y="18685"/>
                          <a:pt x="14932" y="18685"/>
                          <a:pt x="14932" y="18685"/>
                        </a:cubicBezTo>
                        <a:cubicBezTo>
                          <a:pt x="14932" y="18514"/>
                          <a:pt x="14787" y="18514"/>
                          <a:pt x="14787" y="18342"/>
                        </a:cubicBezTo>
                        <a:cubicBezTo>
                          <a:pt x="14787" y="18171"/>
                          <a:pt x="14787" y="18000"/>
                          <a:pt x="14642" y="18000"/>
                        </a:cubicBezTo>
                        <a:cubicBezTo>
                          <a:pt x="14642" y="17828"/>
                          <a:pt x="14352" y="17485"/>
                          <a:pt x="14352" y="17142"/>
                        </a:cubicBezTo>
                        <a:cubicBezTo>
                          <a:pt x="14352" y="16457"/>
                          <a:pt x="14352" y="16285"/>
                          <a:pt x="13917" y="15942"/>
                        </a:cubicBezTo>
                        <a:cubicBezTo>
                          <a:pt x="13627" y="15771"/>
                          <a:pt x="13627" y="15428"/>
                          <a:pt x="13627" y="15428"/>
                        </a:cubicBezTo>
                        <a:cubicBezTo>
                          <a:pt x="13772" y="14914"/>
                          <a:pt x="14207" y="14914"/>
                          <a:pt x="14497" y="14914"/>
                        </a:cubicBezTo>
                        <a:cubicBezTo>
                          <a:pt x="14787" y="14914"/>
                          <a:pt x="15077" y="14914"/>
                          <a:pt x="15367" y="15257"/>
                        </a:cubicBezTo>
                        <a:cubicBezTo>
                          <a:pt x="15367" y="15257"/>
                          <a:pt x="15657" y="15257"/>
                          <a:pt x="15802" y="15257"/>
                        </a:cubicBezTo>
                        <a:cubicBezTo>
                          <a:pt x="16237" y="15428"/>
                          <a:pt x="16672" y="15428"/>
                          <a:pt x="16817" y="15771"/>
                        </a:cubicBezTo>
                        <a:cubicBezTo>
                          <a:pt x="16817" y="15771"/>
                          <a:pt x="16817" y="15942"/>
                          <a:pt x="16817" y="15942"/>
                        </a:cubicBezTo>
                        <a:cubicBezTo>
                          <a:pt x="16817" y="15942"/>
                          <a:pt x="16817" y="16114"/>
                          <a:pt x="16962" y="16114"/>
                        </a:cubicBezTo>
                        <a:cubicBezTo>
                          <a:pt x="16962" y="16114"/>
                          <a:pt x="16962" y="16114"/>
                          <a:pt x="16962" y="16114"/>
                        </a:cubicBezTo>
                        <a:cubicBezTo>
                          <a:pt x="16962" y="15428"/>
                          <a:pt x="17396" y="14914"/>
                          <a:pt x="18121" y="14914"/>
                        </a:cubicBezTo>
                        <a:cubicBezTo>
                          <a:pt x="18121" y="14914"/>
                          <a:pt x="18266" y="14914"/>
                          <a:pt x="18411" y="14914"/>
                        </a:cubicBezTo>
                        <a:cubicBezTo>
                          <a:pt x="18701" y="15085"/>
                          <a:pt x="19281" y="14742"/>
                          <a:pt x="19571" y="14400"/>
                        </a:cubicBezTo>
                        <a:cubicBezTo>
                          <a:pt x="19861" y="14228"/>
                          <a:pt x="20151" y="14057"/>
                          <a:pt x="20296" y="14057"/>
                        </a:cubicBezTo>
                        <a:cubicBezTo>
                          <a:pt x="20296" y="14057"/>
                          <a:pt x="20441" y="13885"/>
                          <a:pt x="20441" y="13714"/>
                        </a:cubicBezTo>
                        <a:cubicBezTo>
                          <a:pt x="20441" y="13714"/>
                          <a:pt x="20441" y="13714"/>
                          <a:pt x="20441" y="13542"/>
                        </a:cubicBezTo>
                        <a:cubicBezTo>
                          <a:pt x="20296" y="13542"/>
                          <a:pt x="20296" y="13542"/>
                          <a:pt x="20296" y="13371"/>
                        </a:cubicBezTo>
                        <a:cubicBezTo>
                          <a:pt x="20296" y="13371"/>
                          <a:pt x="20151" y="13371"/>
                          <a:pt x="20151" y="13371"/>
                        </a:cubicBezTo>
                        <a:cubicBezTo>
                          <a:pt x="20151" y="13200"/>
                          <a:pt x="20151" y="13200"/>
                          <a:pt x="20006" y="13200"/>
                        </a:cubicBezTo>
                        <a:cubicBezTo>
                          <a:pt x="20006" y="13028"/>
                          <a:pt x="20006" y="13028"/>
                          <a:pt x="20006" y="13028"/>
                        </a:cubicBezTo>
                        <a:cubicBezTo>
                          <a:pt x="20006" y="13028"/>
                          <a:pt x="20006" y="13028"/>
                          <a:pt x="19861" y="12857"/>
                        </a:cubicBezTo>
                        <a:cubicBezTo>
                          <a:pt x="19861" y="12857"/>
                          <a:pt x="19861" y="12857"/>
                          <a:pt x="19861" y="12857"/>
                        </a:cubicBezTo>
                        <a:cubicBezTo>
                          <a:pt x="19861" y="12857"/>
                          <a:pt x="19861" y="12685"/>
                          <a:pt x="19861" y="12685"/>
                        </a:cubicBezTo>
                        <a:cubicBezTo>
                          <a:pt x="19716" y="12685"/>
                          <a:pt x="19716" y="12685"/>
                          <a:pt x="19716" y="12685"/>
                        </a:cubicBezTo>
                        <a:cubicBezTo>
                          <a:pt x="19716" y="12685"/>
                          <a:pt x="19716" y="12685"/>
                          <a:pt x="19716" y="12685"/>
                        </a:cubicBezTo>
                        <a:cubicBezTo>
                          <a:pt x="19716" y="12514"/>
                          <a:pt x="19716" y="12514"/>
                          <a:pt x="19716" y="12514"/>
                        </a:cubicBezTo>
                        <a:cubicBezTo>
                          <a:pt x="19571" y="12514"/>
                          <a:pt x="19571" y="12514"/>
                          <a:pt x="19571" y="12514"/>
                        </a:cubicBezTo>
                        <a:cubicBezTo>
                          <a:pt x="19571" y="12514"/>
                          <a:pt x="19571" y="12514"/>
                          <a:pt x="19571" y="12514"/>
                        </a:cubicBezTo>
                        <a:cubicBezTo>
                          <a:pt x="19571" y="12514"/>
                          <a:pt x="19571" y="12514"/>
                          <a:pt x="19571" y="12514"/>
                        </a:cubicBezTo>
                        <a:cubicBezTo>
                          <a:pt x="19571" y="12342"/>
                          <a:pt x="19571" y="12342"/>
                          <a:pt x="19571" y="12342"/>
                        </a:cubicBezTo>
                        <a:cubicBezTo>
                          <a:pt x="19136" y="12000"/>
                          <a:pt x="19426" y="11657"/>
                          <a:pt x="19426" y="11485"/>
                        </a:cubicBezTo>
                        <a:cubicBezTo>
                          <a:pt x="19571" y="11314"/>
                          <a:pt x="19571" y="11142"/>
                          <a:pt x="19571" y="11142"/>
                        </a:cubicBezTo>
                        <a:cubicBezTo>
                          <a:pt x="19571" y="10800"/>
                          <a:pt x="19571" y="10628"/>
                          <a:pt x="19716" y="10285"/>
                        </a:cubicBezTo>
                        <a:cubicBezTo>
                          <a:pt x="19861" y="10114"/>
                          <a:pt x="20151" y="9942"/>
                          <a:pt x="20586" y="9942"/>
                        </a:cubicBezTo>
                        <a:cubicBezTo>
                          <a:pt x="20876" y="9771"/>
                          <a:pt x="20876" y="9771"/>
                          <a:pt x="20876" y="9771"/>
                        </a:cubicBezTo>
                        <a:cubicBezTo>
                          <a:pt x="20876" y="9600"/>
                          <a:pt x="20876" y="9600"/>
                          <a:pt x="20731" y="9428"/>
                        </a:cubicBezTo>
                        <a:cubicBezTo>
                          <a:pt x="20586" y="9257"/>
                          <a:pt x="20441" y="9085"/>
                          <a:pt x="20441" y="8914"/>
                        </a:cubicBezTo>
                        <a:cubicBezTo>
                          <a:pt x="20441" y="8400"/>
                          <a:pt x="21021" y="7714"/>
                          <a:pt x="21311" y="7542"/>
                        </a:cubicBezTo>
                        <a:cubicBezTo>
                          <a:pt x="21311" y="7542"/>
                          <a:pt x="21311" y="7542"/>
                          <a:pt x="21456" y="7542"/>
                        </a:cubicBezTo>
                        <a:cubicBezTo>
                          <a:pt x="21456" y="7542"/>
                          <a:pt x="21456" y="7542"/>
                          <a:pt x="21456" y="7371"/>
                        </a:cubicBezTo>
                        <a:cubicBezTo>
                          <a:pt x="21456" y="7371"/>
                          <a:pt x="21456" y="7371"/>
                          <a:pt x="21456" y="7371"/>
                        </a:cubicBezTo>
                        <a:cubicBezTo>
                          <a:pt x="21456" y="7371"/>
                          <a:pt x="21456" y="7371"/>
                          <a:pt x="21456" y="7371"/>
                        </a:cubicBezTo>
                        <a:cubicBezTo>
                          <a:pt x="21600" y="7200"/>
                          <a:pt x="21600" y="7200"/>
                          <a:pt x="21600" y="7200"/>
                        </a:cubicBezTo>
                        <a:cubicBezTo>
                          <a:pt x="20876" y="6857"/>
                          <a:pt x="20151" y="7028"/>
                          <a:pt x="19716" y="7028"/>
                        </a:cubicBezTo>
                        <a:cubicBezTo>
                          <a:pt x="19716" y="7028"/>
                          <a:pt x="19716" y="7028"/>
                          <a:pt x="19716" y="7028"/>
                        </a:cubicBezTo>
                        <a:cubicBezTo>
                          <a:pt x="19426" y="7028"/>
                          <a:pt x="19281" y="6857"/>
                          <a:pt x="19281" y="6685"/>
                        </a:cubicBezTo>
                        <a:cubicBezTo>
                          <a:pt x="19136" y="6514"/>
                          <a:pt x="19281" y="6171"/>
                          <a:pt x="19426" y="5828"/>
                        </a:cubicBezTo>
                        <a:cubicBezTo>
                          <a:pt x="19571" y="5657"/>
                          <a:pt x="19861" y="5314"/>
                          <a:pt x="19861" y="4971"/>
                        </a:cubicBezTo>
                        <a:cubicBezTo>
                          <a:pt x="19861" y="4800"/>
                          <a:pt x="19281" y="4628"/>
                          <a:pt x="18121" y="4457"/>
                        </a:cubicBezTo>
                        <a:cubicBezTo>
                          <a:pt x="17976" y="4457"/>
                          <a:pt x="17831" y="4285"/>
                          <a:pt x="17686" y="4285"/>
                        </a:cubicBezTo>
                        <a:cubicBezTo>
                          <a:pt x="17107" y="4114"/>
                          <a:pt x="16962" y="3771"/>
                          <a:pt x="16962" y="3428"/>
                        </a:cubicBezTo>
                        <a:cubicBezTo>
                          <a:pt x="16962" y="3257"/>
                          <a:pt x="17107" y="2914"/>
                          <a:pt x="17396" y="2742"/>
                        </a:cubicBezTo>
                        <a:cubicBezTo>
                          <a:pt x="17107" y="2742"/>
                          <a:pt x="16817" y="2742"/>
                          <a:pt x="16527" y="2742"/>
                        </a:cubicBezTo>
                        <a:cubicBezTo>
                          <a:pt x="15657" y="2914"/>
                          <a:pt x="14352" y="3600"/>
                          <a:pt x="13482" y="4114"/>
                        </a:cubicBezTo>
                        <a:cubicBezTo>
                          <a:pt x="13337" y="4114"/>
                          <a:pt x="13192" y="4114"/>
                          <a:pt x="13047" y="4114"/>
                        </a:cubicBezTo>
                        <a:cubicBezTo>
                          <a:pt x="12613" y="4114"/>
                          <a:pt x="12178" y="3942"/>
                          <a:pt x="11743" y="3600"/>
                        </a:cubicBezTo>
                        <a:cubicBezTo>
                          <a:pt x="11308" y="3257"/>
                          <a:pt x="10727" y="2914"/>
                          <a:pt x="10437" y="3085"/>
                        </a:cubicBezTo>
                        <a:cubicBezTo>
                          <a:pt x="10002" y="3257"/>
                          <a:pt x="9567" y="3257"/>
                          <a:pt x="9132" y="3257"/>
                        </a:cubicBezTo>
                        <a:cubicBezTo>
                          <a:pt x="8697" y="3257"/>
                          <a:pt x="8263" y="3257"/>
                          <a:pt x="8118" y="2914"/>
                        </a:cubicBezTo>
                        <a:cubicBezTo>
                          <a:pt x="7973" y="2742"/>
                          <a:pt x="7828" y="2571"/>
                          <a:pt x="7828" y="2228"/>
                        </a:cubicBezTo>
                        <a:cubicBezTo>
                          <a:pt x="7973" y="1885"/>
                          <a:pt x="7828" y="1542"/>
                          <a:pt x="7683" y="1371"/>
                        </a:cubicBezTo>
                        <a:cubicBezTo>
                          <a:pt x="7538" y="1199"/>
                          <a:pt x="7248" y="1028"/>
                          <a:pt x="6958" y="1028"/>
                        </a:cubicBezTo>
                        <a:cubicBezTo>
                          <a:pt x="6233" y="1199"/>
                          <a:pt x="5943" y="685"/>
                          <a:pt x="5798" y="342"/>
                        </a:cubicBezTo>
                        <a:cubicBezTo>
                          <a:pt x="5653" y="171"/>
                          <a:pt x="5653" y="0"/>
                          <a:pt x="5508" y="0"/>
                        </a:cubicBezTo>
                        <a:cubicBezTo>
                          <a:pt x="5508" y="0"/>
                          <a:pt x="5508" y="0"/>
                          <a:pt x="5508" y="0"/>
                        </a:cubicBezTo>
                        <a:cubicBezTo>
                          <a:pt x="5508" y="0"/>
                          <a:pt x="5508" y="171"/>
                          <a:pt x="5508" y="171"/>
                        </a:cubicBezTo>
                        <a:cubicBezTo>
                          <a:pt x="5508" y="514"/>
                          <a:pt x="5653" y="1028"/>
                          <a:pt x="5218" y="1199"/>
                        </a:cubicBezTo>
                        <a:cubicBezTo>
                          <a:pt x="5073" y="1371"/>
                          <a:pt x="4928" y="1371"/>
                          <a:pt x="4638" y="1542"/>
                        </a:cubicBezTo>
                        <a:cubicBezTo>
                          <a:pt x="4204" y="1714"/>
                          <a:pt x="3189" y="2057"/>
                          <a:pt x="3189" y="2399"/>
                        </a:cubicBezTo>
                        <a:cubicBezTo>
                          <a:pt x="3044" y="2742"/>
                          <a:pt x="3189" y="3085"/>
                          <a:pt x="3334" y="3600"/>
                        </a:cubicBezTo>
                        <a:cubicBezTo>
                          <a:pt x="3624" y="4114"/>
                          <a:pt x="3914" y="4800"/>
                          <a:pt x="3624" y="5485"/>
                        </a:cubicBezTo>
                        <a:cubicBezTo>
                          <a:pt x="3479" y="5828"/>
                          <a:pt x="3189" y="6000"/>
                          <a:pt x="2899" y="6000"/>
                        </a:cubicBezTo>
                        <a:cubicBezTo>
                          <a:pt x="2319" y="6000"/>
                          <a:pt x="1594" y="5314"/>
                          <a:pt x="1449" y="4800"/>
                        </a:cubicBezTo>
                        <a:cubicBezTo>
                          <a:pt x="1159" y="4114"/>
                          <a:pt x="1449" y="3428"/>
                          <a:pt x="1884" y="2742"/>
                        </a:cubicBezTo>
                        <a:cubicBezTo>
                          <a:pt x="1884" y="2571"/>
                          <a:pt x="2174" y="2228"/>
                          <a:pt x="2174" y="2228"/>
                        </a:cubicBezTo>
                        <a:cubicBezTo>
                          <a:pt x="2029" y="2057"/>
                          <a:pt x="1884" y="1714"/>
                          <a:pt x="1884" y="1371"/>
                        </a:cubicBezTo>
                        <a:cubicBezTo>
                          <a:pt x="1739" y="1371"/>
                          <a:pt x="1739" y="1542"/>
                          <a:pt x="1594" y="1542"/>
                        </a:cubicBezTo>
                        <a:cubicBezTo>
                          <a:pt x="1594" y="1714"/>
                          <a:pt x="1594" y="1714"/>
                          <a:pt x="1594" y="1714"/>
                        </a:cubicBezTo>
                        <a:cubicBezTo>
                          <a:pt x="1449" y="1885"/>
                          <a:pt x="1304" y="2057"/>
                          <a:pt x="1304" y="2057"/>
                        </a:cubicBezTo>
                        <a:cubicBezTo>
                          <a:pt x="869" y="2571"/>
                          <a:pt x="579" y="2914"/>
                          <a:pt x="579" y="3257"/>
                        </a:cubicBezTo>
                        <a:cubicBezTo>
                          <a:pt x="579" y="3428"/>
                          <a:pt x="579" y="3428"/>
                          <a:pt x="579" y="3428"/>
                        </a:cubicBezTo>
                        <a:cubicBezTo>
                          <a:pt x="434" y="4114"/>
                          <a:pt x="434" y="4457"/>
                          <a:pt x="144" y="4971"/>
                        </a:cubicBezTo>
                        <a:cubicBezTo>
                          <a:pt x="144" y="4971"/>
                          <a:pt x="0" y="5142"/>
                          <a:pt x="0" y="5142"/>
                        </a:cubicBezTo>
                        <a:cubicBezTo>
                          <a:pt x="724" y="5314"/>
                          <a:pt x="724" y="5828"/>
                          <a:pt x="724" y="6000"/>
                        </a:cubicBezTo>
                        <a:cubicBezTo>
                          <a:pt x="869" y="6000"/>
                          <a:pt x="869" y="6171"/>
                          <a:pt x="1014" y="6171"/>
                        </a:cubicBezTo>
                        <a:cubicBezTo>
                          <a:pt x="1159" y="6342"/>
                          <a:pt x="1594" y="6685"/>
                          <a:pt x="1449" y="7371"/>
                        </a:cubicBezTo>
                        <a:cubicBezTo>
                          <a:pt x="1449" y="7542"/>
                          <a:pt x="1449" y="7542"/>
                          <a:pt x="1449" y="7542"/>
                        </a:cubicBezTo>
                        <a:cubicBezTo>
                          <a:pt x="1449" y="7885"/>
                          <a:pt x="1304" y="8914"/>
                          <a:pt x="1739" y="9257"/>
                        </a:cubicBezTo>
                        <a:cubicBezTo>
                          <a:pt x="1739" y="9428"/>
                          <a:pt x="2029" y="9428"/>
                          <a:pt x="2174" y="9428"/>
                        </a:cubicBezTo>
                        <a:cubicBezTo>
                          <a:pt x="2754" y="9428"/>
                          <a:pt x="3044" y="9428"/>
                          <a:pt x="3334" y="9428"/>
                        </a:cubicBezTo>
                        <a:cubicBezTo>
                          <a:pt x="3624" y="9257"/>
                          <a:pt x="3914" y="9257"/>
                          <a:pt x="4204" y="9257"/>
                        </a:cubicBezTo>
                        <a:cubicBezTo>
                          <a:pt x="4638" y="9257"/>
                          <a:pt x="5073" y="9428"/>
                          <a:pt x="5363" y="9942"/>
                        </a:cubicBezTo>
                        <a:cubicBezTo>
                          <a:pt x="5798" y="10628"/>
                          <a:pt x="6378" y="10971"/>
                          <a:pt x="7103" y="10971"/>
                        </a:cubicBezTo>
                        <a:cubicBezTo>
                          <a:pt x="7103" y="10971"/>
                          <a:pt x="7248" y="10971"/>
                          <a:pt x="7393" y="10971"/>
                        </a:cubicBezTo>
                        <a:cubicBezTo>
                          <a:pt x="7683" y="10971"/>
                          <a:pt x="8118" y="10800"/>
                          <a:pt x="8553" y="10800"/>
                        </a:cubicBezTo>
                        <a:cubicBezTo>
                          <a:pt x="8987" y="10800"/>
                          <a:pt x="9422" y="10971"/>
                          <a:pt x="9567" y="11314"/>
                        </a:cubicBezTo>
                        <a:cubicBezTo>
                          <a:pt x="9712" y="11485"/>
                          <a:pt x="9712" y="11657"/>
                          <a:pt x="9567" y="12000"/>
                        </a:cubicBezTo>
                        <a:cubicBezTo>
                          <a:pt x="8987" y="13028"/>
                          <a:pt x="8842" y="14914"/>
                          <a:pt x="9132" y="15257"/>
                        </a:cubicBezTo>
                        <a:cubicBezTo>
                          <a:pt x="9132" y="15257"/>
                          <a:pt x="9277" y="15428"/>
                          <a:pt x="9277" y="15428"/>
                        </a:cubicBezTo>
                        <a:cubicBezTo>
                          <a:pt x="9712" y="15942"/>
                          <a:pt x="10147" y="16457"/>
                          <a:pt x="9712" y="17142"/>
                        </a:cubicBezTo>
                        <a:cubicBezTo>
                          <a:pt x="9567" y="17314"/>
                          <a:pt x="9422" y="17657"/>
                          <a:pt x="9422" y="17828"/>
                        </a:cubicBezTo>
                        <a:cubicBezTo>
                          <a:pt x="9422" y="17828"/>
                          <a:pt x="9567" y="18000"/>
                          <a:pt x="9567" y="18171"/>
                        </a:cubicBezTo>
                        <a:cubicBezTo>
                          <a:pt x="9857" y="18342"/>
                          <a:pt x="10147" y="18685"/>
                          <a:pt x="10002" y="19371"/>
                        </a:cubicBezTo>
                        <a:cubicBezTo>
                          <a:pt x="10002" y="19371"/>
                          <a:pt x="10002" y="19542"/>
                          <a:pt x="10002" y="19542"/>
                        </a:cubicBezTo>
                        <a:cubicBezTo>
                          <a:pt x="10002" y="19542"/>
                          <a:pt x="10002" y="19542"/>
                          <a:pt x="10002" y="19542"/>
                        </a:cubicBezTo>
                        <a:cubicBezTo>
                          <a:pt x="10002" y="19542"/>
                          <a:pt x="10002" y="19542"/>
                          <a:pt x="10002" y="19542"/>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177" name="Shape">
                    <a:extLst>
                      <a:ext uri="{FF2B5EF4-FFF2-40B4-BE49-F238E27FC236}">
                        <a16:creationId xmlns:a16="http://schemas.microsoft.com/office/drawing/2014/main" id="{C1435D80-D5DA-4300-8ACB-CBE675867AAA}"/>
                      </a:ext>
                    </a:extLst>
                  </p:cNvPr>
                  <p:cNvGrpSpPr/>
                  <p:nvPr/>
                </p:nvGrpSpPr>
                <p:grpSpPr>
                  <a:xfrm>
                    <a:off x="250059" y="100629"/>
                    <a:ext cx="9435" cy="8822"/>
                    <a:chOff x="0" y="0"/>
                    <a:chExt cx="9434" cy="8820"/>
                  </a:xfrm>
                </p:grpSpPr>
                <p:sp>
                  <p:nvSpPr>
                    <p:cNvPr id="1218" name="Line">
                      <a:extLst>
                        <a:ext uri="{FF2B5EF4-FFF2-40B4-BE49-F238E27FC236}">
                          <a16:creationId xmlns:a16="http://schemas.microsoft.com/office/drawing/2014/main" id="{A3D33F97-B610-4ECE-B0FF-F8D061E92D79}"/>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257" y="7200"/>
                            <a:pt x="18514" y="72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19" name="Line">
                      <a:extLst>
                        <a:ext uri="{FF2B5EF4-FFF2-40B4-BE49-F238E27FC236}">
                          <a16:creationId xmlns:a16="http://schemas.microsoft.com/office/drawing/2014/main" id="{3FFCFD52-D82A-44A2-8188-D350486C849E}"/>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514" y="7200"/>
                            <a:pt x="9257" y="72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178" name="Shape">
                    <a:extLst>
                      <a:ext uri="{FF2B5EF4-FFF2-40B4-BE49-F238E27FC236}">
                        <a16:creationId xmlns:a16="http://schemas.microsoft.com/office/drawing/2014/main" id="{D063617C-4E34-452A-9903-9C140BC8F114}"/>
                      </a:ext>
                    </a:extLst>
                  </p:cNvPr>
                  <p:cNvSpPr/>
                  <p:nvPr/>
                </p:nvSpPr>
                <p:spPr>
                  <a:xfrm>
                    <a:off x="284670" y="89623"/>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21600" y="10801"/>
                          <a:pt x="21600" y="0"/>
                        </a:cubicBezTo>
                        <a:cubicBezTo>
                          <a:pt x="21600" y="0"/>
                          <a:pt x="21600" y="0"/>
                          <a:pt x="21600" y="0"/>
                        </a:cubicBezTo>
                        <a:cubicBezTo>
                          <a:pt x="21600" y="10801"/>
                          <a:pt x="0" y="21600"/>
                          <a:pt x="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179" name="Shape">
                    <a:extLst>
                      <a:ext uri="{FF2B5EF4-FFF2-40B4-BE49-F238E27FC236}">
                        <a16:creationId xmlns:a16="http://schemas.microsoft.com/office/drawing/2014/main" id="{19A1249A-0D2D-46CA-B189-15CA106CED5D}"/>
                      </a:ext>
                    </a:extLst>
                  </p:cNvPr>
                  <p:cNvGrpSpPr/>
                  <p:nvPr/>
                </p:nvGrpSpPr>
                <p:grpSpPr>
                  <a:xfrm>
                    <a:off x="228198" y="102065"/>
                    <a:ext cx="9436" cy="8822"/>
                    <a:chOff x="0" y="0"/>
                    <a:chExt cx="9434" cy="8820"/>
                  </a:xfrm>
                </p:grpSpPr>
                <p:sp>
                  <p:nvSpPr>
                    <p:cNvPr id="1216" name="Line">
                      <a:extLst>
                        <a:ext uri="{FF2B5EF4-FFF2-40B4-BE49-F238E27FC236}">
                          <a16:creationId xmlns:a16="http://schemas.microsoft.com/office/drawing/2014/main" id="{34C3481F-C23F-4766-8226-51025AB3276E}"/>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14400"/>
                            <a:pt x="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17" name="Line">
                      <a:extLst>
                        <a:ext uri="{FF2B5EF4-FFF2-40B4-BE49-F238E27FC236}">
                          <a16:creationId xmlns:a16="http://schemas.microsoft.com/office/drawing/2014/main" id="{C76CEEB7-D452-40BE-B7B7-3295FCF787EB}"/>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0" y="144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80" name="Shape">
                    <a:extLst>
                      <a:ext uri="{FF2B5EF4-FFF2-40B4-BE49-F238E27FC236}">
                        <a16:creationId xmlns:a16="http://schemas.microsoft.com/office/drawing/2014/main" id="{5EA5509F-9456-45B2-BCB8-028FF53314DD}"/>
                      </a:ext>
                    </a:extLst>
                  </p:cNvPr>
                  <p:cNvGrpSpPr/>
                  <p:nvPr/>
                </p:nvGrpSpPr>
                <p:grpSpPr>
                  <a:xfrm>
                    <a:off x="199572" y="132692"/>
                    <a:ext cx="9436" cy="8822"/>
                    <a:chOff x="0" y="0"/>
                    <a:chExt cx="9434" cy="8820"/>
                  </a:xfrm>
                </p:grpSpPr>
                <p:sp>
                  <p:nvSpPr>
                    <p:cNvPr id="1214" name="Line">
                      <a:extLst>
                        <a:ext uri="{FF2B5EF4-FFF2-40B4-BE49-F238E27FC236}">
                          <a16:creationId xmlns:a16="http://schemas.microsoft.com/office/drawing/2014/main" id="{3472AD89-FB96-4394-9FF7-6A61C7F4AEEF}"/>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0801" y="10801"/>
                            <a:pt x="10801"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15" name="Line">
                      <a:extLst>
                        <a:ext uri="{FF2B5EF4-FFF2-40B4-BE49-F238E27FC236}">
                          <a16:creationId xmlns:a16="http://schemas.microsoft.com/office/drawing/2014/main" id="{C8DEC527-4A76-4CCC-BD2E-E581BEA57840}"/>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1" y="0"/>
                            <a:pt x="10801" y="10801"/>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81" name="Shape">
                    <a:extLst>
                      <a:ext uri="{FF2B5EF4-FFF2-40B4-BE49-F238E27FC236}">
                        <a16:creationId xmlns:a16="http://schemas.microsoft.com/office/drawing/2014/main" id="{59928C6C-1D81-4D66-B2D1-7664E2047521}"/>
                      </a:ext>
                    </a:extLst>
                  </p:cNvPr>
                  <p:cNvGrpSpPr/>
                  <p:nvPr/>
                </p:nvGrpSpPr>
                <p:grpSpPr>
                  <a:xfrm>
                    <a:off x="237827" y="119771"/>
                    <a:ext cx="9436" cy="8822"/>
                    <a:chOff x="0" y="0"/>
                    <a:chExt cx="9435" cy="8820"/>
                  </a:xfrm>
                </p:grpSpPr>
                <p:sp>
                  <p:nvSpPr>
                    <p:cNvPr id="1212" name="Line">
                      <a:extLst>
                        <a:ext uri="{FF2B5EF4-FFF2-40B4-BE49-F238E27FC236}">
                          <a16:creationId xmlns:a16="http://schemas.microsoft.com/office/drawing/2014/main" id="{E720696D-CBC3-42AC-B770-C7744F73E229}"/>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0801"/>
                            <a:pt x="21600" y="10801"/>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13" name="Line">
                      <a:extLst>
                        <a:ext uri="{FF2B5EF4-FFF2-40B4-BE49-F238E27FC236}">
                          <a16:creationId xmlns:a16="http://schemas.microsoft.com/office/drawing/2014/main" id="{1B81D26C-756D-4F89-B45D-E1830A8132D4}"/>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0801"/>
                            <a:pt x="0" y="10801"/>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82" name="Shape">
                    <a:extLst>
                      <a:ext uri="{FF2B5EF4-FFF2-40B4-BE49-F238E27FC236}">
                        <a16:creationId xmlns:a16="http://schemas.microsoft.com/office/drawing/2014/main" id="{C70A2E7D-09FD-44F7-9A80-D6F9AD1C3C9A}"/>
                      </a:ext>
                    </a:extLst>
                  </p:cNvPr>
                  <p:cNvGrpSpPr/>
                  <p:nvPr/>
                </p:nvGrpSpPr>
                <p:grpSpPr>
                  <a:xfrm>
                    <a:off x="196709" y="128625"/>
                    <a:ext cx="9436" cy="8821"/>
                    <a:chOff x="0" y="0"/>
                    <a:chExt cx="9434" cy="8820"/>
                  </a:xfrm>
                </p:grpSpPr>
                <p:sp>
                  <p:nvSpPr>
                    <p:cNvPr id="1210" name="Line">
                      <a:extLst>
                        <a:ext uri="{FF2B5EF4-FFF2-40B4-BE49-F238E27FC236}">
                          <a16:creationId xmlns:a16="http://schemas.microsoft.com/office/drawing/2014/main" id="{1871E17E-6BC4-42F6-9DA0-3378BDC4625B}"/>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0800" y="14400"/>
                            <a:pt x="10800" y="72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11" name="Line">
                      <a:extLst>
                        <a:ext uri="{FF2B5EF4-FFF2-40B4-BE49-F238E27FC236}">
                          <a16:creationId xmlns:a16="http://schemas.microsoft.com/office/drawing/2014/main" id="{48F568CF-97D0-465F-9775-77035223ED97}"/>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0" y="7200"/>
                            <a:pt x="10800" y="144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183" name="Shape">
                    <a:extLst>
                      <a:ext uri="{FF2B5EF4-FFF2-40B4-BE49-F238E27FC236}">
                        <a16:creationId xmlns:a16="http://schemas.microsoft.com/office/drawing/2014/main" id="{DB55AE6B-10D0-4C78-A095-AC2E3BF22DA6}"/>
                      </a:ext>
                    </a:extLst>
                  </p:cNvPr>
                  <p:cNvSpPr/>
                  <p:nvPr/>
                </p:nvSpPr>
                <p:spPr>
                  <a:xfrm>
                    <a:off x="242252" y="123121"/>
                    <a:ext cx="9433" cy="8820"/>
                  </a:xfrm>
                  <a:custGeom>
                    <a:avLst/>
                    <a:gdLst/>
                    <a:ahLst/>
                    <a:cxnLst>
                      <a:cxn ang="0">
                        <a:pos x="wd2" y="hd2"/>
                      </a:cxn>
                      <a:cxn ang="5400000">
                        <a:pos x="wd2" y="hd2"/>
                      </a:cxn>
                      <a:cxn ang="10800000">
                        <a:pos x="wd2" y="hd2"/>
                      </a:cxn>
                      <a:cxn ang="16200000">
                        <a:pos x="wd2" y="hd2"/>
                      </a:cxn>
                    </a:cxnLst>
                    <a:rect l="0" t="0" r="r" b="b"/>
                    <a:pathLst>
                      <a:path w="21600" h="13500" extrusionOk="0">
                        <a:moveTo>
                          <a:pt x="10800" y="10800"/>
                        </a:moveTo>
                        <a:cubicBezTo>
                          <a:pt x="14400" y="10800"/>
                          <a:pt x="17999" y="10800"/>
                          <a:pt x="21600" y="10800"/>
                        </a:cubicBezTo>
                        <a:cubicBezTo>
                          <a:pt x="14400" y="10800"/>
                          <a:pt x="3599" y="21600"/>
                          <a:pt x="0" y="0"/>
                        </a:cubicBezTo>
                        <a:cubicBezTo>
                          <a:pt x="3599" y="10800"/>
                          <a:pt x="7199" y="10800"/>
                          <a:pt x="10800" y="108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184" name="Shape">
                    <a:extLst>
                      <a:ext uri="{FF2B5EF4-FFF2-40B4-BE49-F238E27FC236}">
                        <a16:creationId xmlns:a16="http://schemas.microsoft.com/office/drawing/2014/main" id="{CA04654E-B031-4581-B576-DA4484DF8A94}"/>
                      </a:ext>
                    </a:extLst>
                  </p:cNvPr>
                  <p:cNvGrpSpPr/>
                  <p:nvPr/>
                </p:nvGrpSpPr>
                <p:grpSpPr>
                  <a:xfrm>
                    <a:off x="160828" y="67610"/>
                    <a:ext cx="14578" cy="8822"/>
                    <a:chOff x="0" y="0"/>
                    <a:chExt cx="14576" cy="8820"/>
                  </a:xfrm>
                </p:grpSpPr>
                <p:sp>
                  <p:nvSpPr>
                    <p:cNvPr id="1208" name="Line">
                      <a:extLst>
                        <a:ext uri="{FF2B5EF4-FFF2-40B4-BE49-F238E27FC236}">
                          <a16:creationId xmlns:a16="http://schemas.microsoft.com/office/drawing/2014/main" id="{F13DBA45-B2E4-486F-BE14-49FAA228A8F9}"/>
                        </a:ext>
                      </a:extLst>
                    </p:cNvPr>
                    <p:cNvSpPr/>
                    <p:nvPr/>
                  </p:nvSpPr>
                  <p:spPr>
                    <a:xfrm>
                      <a:off x="0" y="0"/>
                      <a:ext cx="14576"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399" y="14400"/>
                            <a:pt x="12599"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09" name="Line">
                      <a:extLst>
                        <a:ext uri="{FF2B5EF4-FFF2-40B4-BE49-F238E27FC236}">
                          <a16:creationId xmlns:a16="http://schemas.microsoft.com/office/drawing/2014/main" id="{9FF06B9D-A60B-4424-AEC7-34B28906FFD6}"/>
                        </a:ext>
                      </a:extLst>
                    </p:cNvPr>
                    <p:cNvSpPr/>
                    <p:nvPr/>
                  </p:nvSpPr>
                  <p:spPr>
                    <a:xfrm>
                      <a:off x="0" y="0"/>
                      <a:ext cx="14576"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2599" y="21600"/>
                            <a:pt x="5399" y="144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185" name="Shape">
                    <a:extLst>
                      <a:ext uri="{FF2B5EF4-FFF2-40B4-BE49-F238E27FC236}">
                        <a16:creationId xmlns:a16="http://schemas.microsoft.com/office/drawing/2014/main" id="{33D75345-242B-4232-B88A-3BA1B761B1FC}"/>
                      </a:ext>
                    </a:extLst>
                  </p:cNvPr>
                  <p:cNvSpPr/>
                  <p:nvPr/>
                </p:nvSpPr>
                <p:spPr>
                  <a:xfrm>
                    <a:off x="333107" y="80394"/>
                    <a:ext cx="52569" cy="50728"/>
                  </a:xfrm>
                  <a:custGeom>
                    <a:avLst/>
                    <a:gdLst/>
                    <a:ahLst/>
                    <a:cxnLst>
                      <a:cxn ang="0">
                        <a:pos x="wd2" y="hd2"/>
                      </a:cxn>
                      <a:cxn ang="5400000">
                        <a:pos x="wd2" y="hd2"/>
                      </a:cxn>
                      <a:cxn ang="10800000">
                        <a:pos x="wd2" y="hd2"/>
                      </a:cxn>
                      <a:cxn ang="16200000">
                        <a:pos x="wd2" y="hd2"/>
                      </a:cxn>
                    </a:cxnLst>
                    <a:rect l="0" t="0" r="r" b="b"/>
                    <a:pathLst>
                      <a:path w="21600" h="21600" extrusionOk="0">
                        <a:moveTo>
                          <a:pt x="7714" y="21130"/>
                        </a:moveTo>
                        <a:cubicBezTo>
                          <a:pt x="8228" y="21130"/>
                          <a:pt x="8228" y="21600"/>
                          <a:pt x="8228" y="21600"/>
                        </a:cubicBezTo>
                        <a:cubicBezTo>
                          <a:pt x="8742" y="21600"/>
                          <a:pt x="8742" y="21600"/>
                          <a:pt x="9257" y="21600"/>
                        </a:cubicBezTo>
                        <a:cubicBezTo>
                          <a:pt x="9257" y="21600"/>
                          <a:pt x="9257" y="21600"/>
                          <a:pt x="9257" y="21600"/>
                        </a:cubicBezTo>
                        <a:cubicBezTo>
                          <a:pt x="9257" y="21600"/>
                          <a:pt x="9257" y="21600"/>
                          <a:pt x="9257" y="21600"/>
                        </a:cubicBezTo>
                        <a:cubicBezTo>
                          <a:pt x="9257" y="21600"/>
                          <a:pt x="9257" y="21600"/>
                          <a:pt x="9257" y="21600"/>
                        </a:cubicBezTo>
                        <a:cubicBezTo>
                          <a:pt x="9771" y="21130"/>
                          <a:pt x="9771" y="21130"/>
                          <a:pt x="9771" y="20191"/>
                        </a:cubicBezTo>
                        <a:cubicBezTo>
                          <a:pt x="9771" y="20191"/>
                          <a:pt x="9771" y="20191"/>
                          <a:pt x="9771" y="20191"/>
                        </a:cubicBezTo>
                        <a:cubicBezTo>
                          <a:pt x="10285" y="19252"/>
                          <a:pt x="10285" y="17843"/>
                          <a:pt x="12343" y="17843"/>
                        </a:cubicBezTo>
                        <a:cubicBezTo>
                          <a:pt x="12343" y="17843"/>
                          <a:pt x="12343" y="17843"/>
                          <a:pt x="12343" y="17843"/>
                        </a:cubicBezTo>
                        <a:cubicBezTo>
                          <a:pt x="13372" y="17843"/>
                          <a:pt x="14401" y="17843"/>
                          <a:pt x="14915" y="17843"/>
                        </a:cubicBezTo>
                        <a:cubicBezTo>
                          <a:pt x="15943" y="17843"/>
                          <a:pt x="16458" y="17373"/>
                          <a:pt x="17486" y="17373"/>
                        </a:cubicBezTo>
                        <a:cubicBezTo>
                          <a:pt x="17486" y="17373"/>
                          <a:pt x="17486" y="17373"/>
                          <a:pt x="17486" y="17373"/>
                        </a:cubicBezTo>
                        <a:cubicBezTo>
                          <a:pt x="18001" y="17373"/>
                          <a:pt x="18001" y="17843"/>
                          <a:pt x="18001" y="17843"/>
                        </a:cubicBezTo>
                        <a:cubicBezTo>
                          <a:pt x="18001" y="17843"/>
                          <a:pt x="18001" y="17843"/>
                          <a:pt x="18515" y="17843"/>
                        </a:cubicBezTo>
                        <a:cubicBezTo>
                          <a:pt x="18515" y="17843"/>
                          <a:pt x="18515" y="17843"/>
                          <a:pt x="18515" y="17843"/>
                        </a:cubicBezTo>
                        <a:cubicBezTo>
                          <a:pt x="18515" y="17843"/>
                          <a:pt x="19029" y="17843"/>
                          <a:pt x="19029" y="17843"/>
                        </a:cubicBezTo>
                        <a:cubicBezTo>
                          <a:pt x="19029" y="17843"/>
                          <a:pt x="19029" y="17843"/>
                          <a:pt x="19029" y="18313"/>
                        </a:cubicBezTo>
                        <a:cubicBezTo>
                          <a:pt x="19029" y="18313"/>
                          <a:pt x="19543" y="18313"/>
                          <a:pt x="19543" y="18313"/>
                        </a:cubicBezTo>
                        <a:cubicBezTo>
                          <a:pt x="19543" y="18313"/>
                          <a:pt x="19543" y="18313"/>
                          <a:pt x="19543" y="18313"/>
                        </a:cubicBezTo>
                        <a:cubicBezTo>
                          <a:pt x="19543" y="17843"/>
                          <a:pt x="19543" y="17843"/>
                          <a:pt x="19543" y="17843"/>
                        </a:cubicBezTo>
                        <a:cubicBezTo>
                          <a:pt x="19543" y="17843"/>
                          <a:pt x="19543" y="17373"/>
                          <a:pt x="20058" y="17373"/>
                        </a:cubicBezTo>
                        <a:cubicBezTo>
                          <a:pt x="20058" y="17373"/>
                          <a:pt x="20058" y="16904"/>
                          <a:pt x="20058" y="16904"/>
                        </a:cubicBezTo>
                        <a:cubicBezTo>
                          <a:pt x="20058" y="16904"/>
                          <a:pt x="20058" y="16904"/>
                          <a:pt x="20058" y="16904"/>
                        </a:cubicBezTo>
                        <a:cubicBezTo>
                          <a:pt x="20058" y="16904"/>
                          <a:pt x="20058" y="16904"/>
                          <a:pt x="20058" y="16904"/>
                        </a:cubicBezTo>
                        <a:cubicBezTo>
                          <a:pt x="20572" y="16434"/>
                          <a:pt x="20572" y="12678"/>
                          <a:pt x="19543" y="10800"/>
                        </a:cubicBezTo>
                        <a:cubicBezTo>
                          <a:pt x="18515" y="7982"/>
                          <a:pt x="19543" y="4695"/>
                          <a:pt x="21086" y="3286"/>
                        </a:cubicBezTo>
                        <a:cubicBezTo>
                          <a:pt x="21086" y="3286"/>
                          <a:pt x="21086" y="3286"/>
                          <a:pt x="21086" y="2347"/>
                        </a:cubicBezTo>
                        <a:cubicBezTo>
                          <a:pt x="21600" y="2347"/>
                          <a:pt x="21600" y="1878"/>
                          <a:pt x="21600" y="1878"/>
                        </a:cubicBezTo>
                        <a:cubicBezTo>
                          <a:pt x="21600" y="1878"/>
                          <a:pt x="21600" y="1878"/>
                          <a:pt x="21600" y="1878"/>
                        </a:cubicBezTo>
                        <a:cubicBezTo>
                          <a:pt x="20058" y="1408"/>
                          <a:pt x="18515" y="939"/>
                          <a:pt x="16972" y="939"/>
                        </a:cubicBezTo>
                        <a:cubicBezTo>
                          <a:pt x="16458" y="939"/>
                          <a:pt x="15429" y="1408"/>
                          <a:pt x="14401" y="1408"/>
                        </a:cubicBezTo>
                        <a:cubicBezTo>
                          <a:pt x="13372" y="1878"/>
                          <a:pt x="12343" y="1878"/>
                          <a:pt x="11315" y="1878"/>
                        </a:cubicBezTo>
                        <a:cubicBezTo>
                          <a:pt x="10285" y="1878"/>
                          <a:pt x="9257" y="1408"/>
                          <a:pt x="8742" y="939"/>
                        </a:cubicBezTo>
                        <a:cubicBezTo>
                          <a:pt x="8228" y="0"/>
                          <a:pt x="7714" y="0"/>
                          <a:pt x="7714" y="0"/>
                        </a:cubicBezTo>
                        <a:cubicBezTo>
                          <a:pt x="7200" y="0"/>
                          <a:pt x="6171" y="469"/>
                          <a:pt x="5657" y="939"/>
                        </a:cubicBezTo>
                        <a:cubicBezTo>
                          <a:pt x="5657" y="939"/>
                          <a:pt x="5657" y="939"/>
                          <a:pt x="5142" y="939"/>
                        </a:cubicBezTo>
                        <a:cubicBezTo>
                          <a:pt x="5142" y="939"/>
                          <a:pt x="5142" y="939"/>
                          <a:pt x="5142" y="1408"/>
                        </a:cubicBezTo>
                        <a:cubicBezTo>
                          <a:pt x="5142" y="1408"/>
                          <a:pt x="5142" y="1408"/>
                          <a:pt x="5142" y="1408"/>
                        </a:cubicBezTo>
                        <a:cubicBezTo>
                          <a:pt x="5142" y="1878"/>
                          <a:pt x="5142" y="1878"/>
                          <a:pt x="5142" y="1878"/>
                        </a:cubicBezTo>
                        <a:cubicBezTo>
                          <a:pt x="5142" y="1878"/>
                          <a:pt x="5142" y="2347"/>
                          <a:pt x="5142" y="2347"/>
                        </a:cubicBezTo>
                        <a:cubicBezTo>
                          <a:pt x="4628" y="2347"/>
                          <a:pt x="4628" y="2347"/>
                          <a:pt x="4628" y="2817"/>
                        </a:cubicBezTo>
                        <a:cubicBezTo>
                          <a:pt x="4628" y="2817"/>
                          <a:pt x="4628" y="2817"/>
                          <a:pt x="4628" y="2817"/>
                        </a:cubicBezTo>
                        <a:cubicBezTo>
                          <a:pt x="4628" y="2817"/>
                          <a:pt x="4628" y="3286"/>
                          <a:pt x="4628" y="3286"/>
                        </a:cubicBezTo>
                        <a:cubicBezTo>
                          <a:pt x="5142" y="4226"/>
                          <a:pt x="5142" y="4695"/>
                          <a:pt x="4628" y="5165"/>
                        </a:cubicBezTo>
                        <a:cubicBezTo>
                          <a:pt x="4114" y="6573"/>
                          <a:pt x="2057" y="7043"/>
                          <a:pt x="1542" y="7043"/>
                        </a:cubicBezTo>
                        <a:cubicBezTo>
                          <a:pt x="1028" y="7043"/>
                          <a:pt x="1028" y="8452"/>
                          <a:pt x="514" y="8921"/>
                        </a:cubicBezTo>
                        <a:cubicBezTo>
                          <a:pt x="514" y="9391"/>
                          <a:pt x="514" y="10330"/>
                          <a:pt x="0" y="10800"/>
                        </a:cubicBezTo>
                        <a:cubicBezTo>
                          <a:pt x="0" y="11269"/>
                          <a:pt x="1028" y="12208"/>
                          <a:pt x="1542" y="12678"/>
                        </a:cubicBezTo>
                        <a:cubicBezTo>
                          <a:pt x="2571" y="13617"/>
                          <a:pt x="4114" y="14556"/>
                          <a:pt x="4628" y="15965"/>
                        </a:cubicBezTo>
                        <a:cubicBezTo>
                          <a:pt x="4628" y="15965"/>
                          <a:pt x="4628" y="16434"/>
                          <a:pt x="5142" y="16904"/>
                        </a:cubicBezTo>
                        <a:cubicBezTo>
                          <a:pt x="5142" y="16904"/>
                          <a:pt x="5142" y="16904"/>
                          <a:pt x="5142" y="16904"/>
                        </a:cubicBezTo>
                        <a:cubicBezTo>
                          <a:pt x="5657" y="17373"/>
                          <a:pt x="5657" y="17843"/>
                          <a:pt x="5657" y="17843"/>
                        </a:cubicBezTo>
                        <a:cubicBezTo>
                          <a:pt x="5657" y="18313"/>
                          <a:pt x="6171" y="18313"/>
                          <a:pt x="6171" y="18313"/>
                        </a:cubicBezTo>
                        <a:cubicBezTo>
                          <a:pt x="6171" y="18782"/>
                          <a:pt x="6685" y="19252"/>
                          <a:pt x="6685" y="19721"/>
                        </a:cubicBezTo>
                        <a:cubicBezTo>
                          <a:pt x="6685" y="19721"/>
                          <a:pt x="6685" y="19721"/>
                          <a:pt x="7200" y="20191"/>
                        </a:cubicBezTo>
                        <a:cubicBezTo>
                          <a:pt x="7200" y="20660"/>
                          <a:pt x="7714" y="20660"/>
                          <a:pt x="7714" y="21130"/>
                        </a:cubicBezTo>
                        <a:cubicBezTo>
                          <a:pt x="7714" y="21130"/>
                          <a:pt x="7714" y="21130"/>
                          <a:pt x="7714" y="2113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186" name="Shape">
                    <a:extLst>
                      <a:ext uri="{FF2B5EF4-FFF2-40B4-BE49-F238E27FC236}">
                        <a16:creationId xmlns:a16="http://schemas.microsoft.com/office/drawing/2014/main" id="{2AE503B5-9C07-4776-BAB6-91F696E94820}"/>
                      </a:ext>
                    </a:extLst>
                  </p:cNvPr>
                  <p:cNvGrpSpPr/>
                  <p:nvPr/>
                </p:nvGrpSpPr>
                <p:grpSpPr>
                  <a:xfrm>
                    <a:off x="355196" y="120489"/>
                    <a:ext cx="9436" cy="8822"/>
                    <a:chOff x="0" y="0"/>
                    <a:chExt cx="9435" cy="8820"/>
                  </a:xfrm>
                </p:grpSpPr>
                <p:sp>
                  <p:nvSpPr>
                    <p:cNvPr id="1206" name="Line">
                      <a:extLst>
                        <a:ext uri="{FF2B5EF4-FFF2-40B4-BE49-F238E27FC236}">
                          <a16:creationId xmlns:a16="http://schemas.microsoft.com/office/drawing/2014/main" id="{12376E68-E7EC-42BF-8CBB-6A5FD6BE6953}"/>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4320" y="0"/>
                            <a:pt x="4320" y="1296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07" name="Line">
                      <a:extLst>
                        <a:ext uri="{FF2B5EF4-FFF2-40B4-BE49-F238E27FC236}">
                          <a16:creationId xmlns:a16="http://schemas.microsoft.com/office/drawing/2014/main" id="{8DD76A5F-CE54-4645-89A5-F014423C0599}"/>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320" y="12960"/>
                            <a:pt x="432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87" name="Shape">
                    <a:extLst>
                      <a:ext uri="{FF2B5EF4-FFF2-40B4-BE49-F238E27FC236}">
                        <a16:creationId xmlns:a16="http://schemas.microsoft.com/office/drawing/2014/main" id="{05AABE3C-4387-48F9-8D25-874EABDC8128}"/>
                      </a:ext>
                    </a:extLst>
                  </p:cNvPr>
                  <p:cNvGrpSpPr/>
                  <p:nvPr/>
                </p:nvGrpSpPr>
                <p:grpSpPr>
                  <a:xfrm>
                    <a:off x="371071" y="117140"/>
                    <a:ext cx="9436" cy="8822"/>
                    <a:chOff x="0" y="0"/>
                    <a:chExt cx="9435" cy="8820"/>
                  </a:xfrm>
                </p:grpSpPr>
                <p:sp>
                  <p:nvSpPr>
                    <p:cNvPr id="1204" name="Line">
                      <a:extLst>
                        <a:ext uri="{FF2B5EF4-FFF2-40B4-BE49-F238E27FC236}">
                          <a16:creationId xmlns:a16="http://schemas.microsoft.com/office/drawing/2014/main" id="{61C59B46-7CAA-4B2A-ADF4-435090AED61E}"/>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05" name="Line">
                      <a:extLst>
                        <a:ext uri="{FF2B5EF4-FFF2-40B4-BE49-F238E27FC236}">
                          <a16:creationId xmlns:a16="http://schemas.microsoft.com/office/drawing/2014/main" id="{23121F8B-C696-401B-957C-D6CB5379BBC4}"/>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60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188" name="Shape">
                    <a:extLst>
                      <a:ext uri="{FF2B5EF4-FFF2-40B4-BE49-F238E27FC236}">
                        <a16:creationId xmlns:a16="http://schemas.microsoft.com/office/drawing/2014/main" id="{C824BD4A-68E8-4FB3-AA56-31B5F010D1A6}"/>
                      </a:ext>
                    </a:extLst>
                  </p:cNvPr>
                  <p:cNvSpPr/>
                  <p:nvPr/>
                </p:nvSpPr>
                <p:spPr>
                  <a:xfrm>
                    <a:off x="285222" y="52160"/>
                    <a:ext cx="59858" cy="86136"/>
                  </a:xfrm>
                  <a:custGeom>
                    <a:avLst/>
                    <a:gdLst/>
                    <a:ahLst/>
                    <a:cxnLst>
                      <a:cxn ang="0">
                        <a:pos x="wd2" y="hd2"/>
                      </a:cxn>
                      <a:cxn ang="5400000">
                        <a:pos x="wd2" y="hd2"/>
                      </a:cxn>
                      <a:cxn ang="10800000">
                        <a:pos x="wd2" y="hd2"/>
                      </a:cxn>
                      <a:cxn ang="16200000">
                        <a:pos x="wd2" y="hd2"/>
                      </a:cxn>
                    </a:cxnLst>
                    <a:rect l="0" t="0" r="r" b="b"/>
                    <a:pathLst>
                      <a:path w="21600" h="21600" extrusionOk="0">
                        <a:moveTo>
                          <a:pt x="2699" y="9537"/>
                        </a:moveTo>
                        <a:cubicBezTo>
                          <a:pt x="3149" y="9257"/>
                          <a:pt x="3149" y="9257"/>
                          <a:pt x="3599" y="9257"/>
                        </a:cubicBezTo>
                        <a:cubicBezTo>
                          <a:pt x="3599" y="9257"/>
                          <a:pt x="3599" y="9257"/>
                          <a:pt x="3599" y="9257"/>
                        </a:cubicBezTo>
                        <a:cubicBezTo>
                          <a:pt x="3599" y="9257"/>
                          <a:pt x="4049" y="9257"/>
                          <a:pt x="4499" y="9257"/>
                        </a:cubicBezTo>
                        <a:cubicBezTo>
                          <a:pt x="4499" y="9257"/>
                          <a:pt x="4499" y="8976"/>
                          <a:pt x="4499" y="8976"/>
                        </a:cubicBezTo>
                        <a:cubicBezTo>
                          <a:pt x="4499" y="8976"/>
                          <a:pt x="4499" y="9257"/>
                          <a:pt x="4949" y="9257"/>
                        </a:cubicBezTo>
                        <a:cubicBezTo>
                          <a:pt x="6750" y="9257"/>
                          <a:pt x="6750" y="10379"/>
                          <a:pt x="6750" y="10941"/>
                        </a:cubicBezTo>
                        <a:cubicBezTo>
                          <a:pt x="6750" y="11502"/>
                          <a:pt x="6750" y="11782"/>
                          <a:pt x="7199" y="11782"/>
                        </a:cubicBezTo>
                        <a:cubicBezTo>
                          <a:pt x="8099" y="12063"/>
                          <a:pt x="8999" y="12624"/>
                          <a:pt x="8999" y="13465"/>
                        </a:cubicBezTo>
                        <a:cubicBezTo>
                          <a:pt x="8999" y="14307"/>
                          <a:pt x="8549" y="15149"/>
                          <a:pt x="7649" y="15429"/>
                        </a:cubicBezTo>
                        <a:cubicBezTo>
                          <a:pt x="7649" y="15429"/>
                          <a:pt x="7199" y="15990"/>
                          <a:pt x="7199" y="16551"/>
                        </a:cubicBezTo>
                        <a:cubicBezTo>
                          <a:pt x="7199" y="17673"/>
                          <a:pt x="7649" y="19076"/>
                          <a:pt x="8999" y="20198"/>
                        </a:cubicBezTo>
                        <a:cubicBezTo>
                          <a:pt x="10349" y="21320"/>
                          <a:pt x="11699" y="21600"/>
                          <a:pt x="12149" y="21600"/>
                        </a:cubicBezTo>
                        <a:cubicBezTo>
                          <a:pt x="12149" y="21600"/>
                          <a:pt x="12149" y="21600"/>
                          <a:pt x="12599" y="21600"/>
                        </a:cubicBezTo>
                        <a:cubicBezTo>
                          <a:pt x="13049" y="21600"/>
                          <a:pt x="13049" y="21320"/>
                          <a:pt x="13049" y="21320"/>
                        </a:cubicBezTo>
                        <a:cubicBezTo>
                          <a:pt x="13500" y="21039"/>
                          <a:pt x="14400" y="21039"/>
                          <a:pt x="15299" y="21039"/>
                        </a:cubicBezTo>
                        <a:cubicBezTo>
                          <a:pt x="15749" y="21039"/>
                          <a:pt x="16199" y="20759"/>
                          <a:pt x="16199" y="20759"/>
                        </a:cubicBezTo>
                        <a:cubicBezTo>
                          <a:pt x="16649" y="20198"/>
                          <a:pt x="17099" y="20198"/>
                          <a:pt x="18000" y="20198"/>
                        </a:cubicBezTo>
                        <a:cubicBezTo>
                          <a:pt x="18449" y="20198"/>
                          <a:pt x="18449" y="20198"/>
                          <a:pt x="18449" y="20198"/>
                        </a:cubicBezTo>
                        <a:cubicBezTo>
                          <a:pt x="18449" y="20198"/>
                          <a:pt x="18899" y="20198"/>
                          <a:pt x="18899" y="19917"/>
                        </a:cubicBezTo>
                        <a:cubicBezTo>
                          <a:pt x="19349" y="19917"/>
                          <a:pt x="19349" y="19637"/>
                          <a:pt x="19349" y="19637"/>
                        </a:cubicBezTo>
                        <a:cubicBezTo>
                          <a:pt x="19799" y="19356"/>
                          <a:pt x="20699" y="19356"/>
                          <a:pt x="21600" y="19356"/>
                        </a:cubicBezTo>
                        <a:cubicBezTo>
                          <a:pt x="21600" y="19356"/>
                          <a:pt x="21600" y="19356"/>
                          <a:pt x="21600" y="19356"/>
                        </a:cubicBezTo>
                        <a:cubicBezTo>
                          <a:pt x="21150" y="19076"/>
                          <a:pt x="21150" y="19076"/>
                          <a:pt x="21150" y="18795"/>
                        </a:cubicBezTo>
                        <a:cubicBezTo>
                          <a:pt x="21150" y="18795"/>
                          <a:pt x="20699" y="18795"/>
                          <a:pt x="20699" y="18515"/>
                        </a:cubicBezTo>
                        <a:cubicBezTo>
                          <a:pt x="20699" y="18515"/>
                          <a:pt x="20699" y="18234"/>
                          <a:pt x="20249" y="17954"/>
                        </a:cubicBezTo>
                        <a:cubicBezTo>
                          <a:pt x="20249" y="17954"/>
                          <a:pt x="20249" y="17954"/>
                          <a:pt x="20249" y="17954"/>
                        </a:cubicBezTo>
                        <a:cubicBezTo>
                          <a:pt x="20249" y="17673"/>
                          <a:pt x="19799" y="17673"/>
                          <a:pt x="19799" y="17393"/>
                        </a:cubicBezTo>
                        <a:cubicBezTo>
                          <a:pt x="19799" y="17393"/>
                          <a:pt x="19799" y="17393"/>
                          <a:pt x="19799" y="17393"/>
                        </a:cubicBezTo>
                        <a:cubicBezTo>
                          <a:pt x="19799" y="17112"/>
                          <a:pt x="19349" y="17112"/>
                          <a:pt x="19349" y="16832"/>
                        </a:cubicBezTo>
                        <a:cubicBezTo>
                          <a:pt x="19349" y="16271"/>
                          <a:pt x="18000" y="15710"/>
                          <a:pt x="17099" y="15429"/>
                        </a:cubicBezTo>
                        <a:cubicBezTo>
                          <a:pt x="16199" y="14588"/>
                          <a:pt x="15299" y="14026"/>
                          <a:pt x="15299" y="13465"/>
                        </a:cubicBezTo>
                        <a:cubicBezTo>
                          <a:pt x="15299" y="13465"/>
                          <a:pt x="15299" y="13185"/>
                          <a:pt x="15299" y="12904"/>
                        </a:cubicBezTo>
                        <a:cubicBezTo>
                          <a:pt x="15749" y="12904"/>
                          <a:pt x="15749" y="12343"/>
                          <a:pt x="15749" y="12063"/>
                        </a:cubicBezTo>
                        <a:cubicBezTo>
                          <a:pt x="16199" y="11221"/>
                          <a:pt x="16649" y="10098"/>
                          <a:pt x="18000" y="10098"/>
                        </a:cubicBezTo>
                        <a:cubicBezTo>
                          <a:pt x="18899" y="10098"/>
                          <a:pt x="19799" y="9818"/>
                          <a:pt x="19799" y="9537"/>
                        </a:cubicBezTo>
                        <a:cubicBezTo>
                          <a:pt x="19799" y="9537"/>
                          <a:pt x="19799" y="9537"/>
                          <a:pt x="19799" y="9537"/>
                        </a:cubicBezTo>
                        <a:cubicBezTo>
                          <a:pt x="19349" y="9257"/>
                          <a:pt x="19349" y="8976"/>
                          <a:pt x="19349" y="8976"/>
                        </a:cubicBezTo>
                        <a:cubicBezTo>
                          <a:pt x="19349" y="8976"/>
                          <a:pt x="19349" y="8696"/>
                          <a:pt x="19349" y="8696"/>
                        </a:cubicBezTo>
                        <a:cubicBezTo>
                          <a:pt x="19349" y="8696"/>
                          <a:pt x="19349" y="8415"/>
                          <a:pt x="19349" y="8415"/>
                        </a:cubicBezTo>
                        <a:cubicBezTo>
                          <a:pt x="19349" y="8415"/>
                          <a:pt x="19349" y="8135"/>
                          <a:pt x="19799" y="8135"/>
                        </a:cubicBezTo>
                        <a:cubicBezTo>
                          <a:pt x="19799" y="8135"/>
                          <a:pt x="19799" y="7854"/>
                          <a:pt x="19799" y="7854"/>
                        </a:cubicBezTo>
                        <a:cubicBezTo>
                          <a:pt x="19799" y="7854"/>
                          <a:pt x="19799" y="7574"/>
                          <a:pt x="19799" y="7574"/>
                        </a:cubicBezTo>
                        <a:cubicBezTo>
                          <a:pt x="19799" y="7574"/>
                          <a:pt x="19799" y="7574"/>
                          <a:pt x="19799" y="7574"/>
                        </a:cubicBezTo>
                        <a:cubicBezTo>
                          <a:pt x="19349" y="7293"/>
                          <a:pt x="18449" y="6732"/>
                          <a:pt x="18000" y="6171"/>
                        </a:cubicBezTo>
                        <a:cubicBezTo>
                          <a:pt x="17550" y="5890"/>
                          <a:pt x="16649" y="5049"/>
                          <a:pt x="16199" y="5049"/>
                        </a:cubicBezTo>
                        <a:cubicBezTo>
                          <a:pt x="15299" y="5049"/>
                          <a:pt x="14400" y="4768"/>
                          <a:pt x="13500" y="4207"/>
                        </a:cubicBezTo>
                        <a:cubicBezTo>
                          <a:pt x="13049" y="3927"/>
                          <a:pt x="12599" y="3085"/>
                          <a:pt x="13049" y="2524"/>
                        </a:cubicBezTo>
                        <a:cubicBezTo>
                          <a:pt x="13049" y="2244"/>
                          <a:pt x="12599" y="1963"/>
                          <a:pt x="11249" y="1683"/>
                        </a:cubicBezTo>
                        <a:cubicBezTo>
                          <a:pt x="10349" y="1402"/>
                          <a:pt x="8999" y="1122"/>
                          <a:pt x="8099" y="280"/>
                        </a:cubicBezTo>
                        <a:cubicBezTo>
                          <a:pt x="7649" y="280"/>
                          <a:pt x="7649" y="0"/>
                          <a:pt x="7199" y="0"/>
                        </a:cubicBezTo>
                        <a:cubicBezTo>
                          <a:pt x="7199" y="0"/>
                          <a:pt x="6750" y="280"/>
                          <a:pt x="6750" y="280"/>
                        </a:cubicBezTo>
                        <a:cubicBezTo>
                          <a:pt x="6750" y="561"/>
                          <a:pt x="6750" y="561"/>
                          <a:pt x="6750" y="561"/>
                        </a:cubicBezTo>
                        <a:cubicBezTo>
                          <a:pt x="6750" y="561"/>
                          <a:pt x="6299" y="841"/>
                          <a:pt x="6299" y="841"/>
                        </a:cubicBezTo>
                        <a:cubicBezTo>
                          <a:pt x="6299" y="841"/>
                          <a:pt x="6299" y="841"/>
                          <a:pt x="6299" y="841"/>
                        </a:cubicBezTo>
                        <a:cubicBezTo>
                          <a:pt x="5849" y="1122"/>
                          <a:pt x="5849" y="1122"/>
                          <a:pt x="5399" y="1122"/>
                        </a:cubicBezTo>
                        <a:cubicBezTo>
                          <a:pt x="4499" y="1683"/>
                          <a:pt x="3599" y="2244"/>
                          <a:pt x="3599" y="2524"/>
                        </a:cubicBezTo>
                        <a:cubicBezTo>
                          <a:pt x="4499" y="2805"/>
                          <a:pt x="5399" y="3366"/>
                          <a:pt x="4949" y="4207"/>
                        </a:cubicBezTo>
                        <a:cubicBezTo>
                          <a:pt x="4949" y="4488"/>
                          <a:pt x="4499" y="5049"/>
                          <a:pt x="2699" y="5049"/>
                        </a:cubicBezTo>
                        <a:cubicBezTo>
                          <a:pt x="1349" y="5329"/>
                          <a:pt x="899" y="5329"/>
                          <a:pt x="899" y="5329"/>
                        </a:cubicBezTo>
                        <a:cubicBezTo>
                          <a:pt x="899" y="5610"/>
                          <a:pt x="899" y="5610"/>
                          <a:pt x="899" y="5890"/>
                        </a:cubicBezTo>
                        <a:cubicBezTo>
                          <a:pt x="899" y="6732"/>
                          <a:pt x="449" y="7012"/>
                          <a:pt x="449" y="7293"/>
                        </a:cubicBezTo>
                        <a:cubicBezTo>
                          <a:pt x="449" y="7293"/>
                          <a:pt x="0" y="7293"/>
                          <a:pt x="0" y="7293"/>
                        </a:cubicBezTo>
                        <a:cubicBezTo>
                          <a:pt x="449" y="7574"/>
                          <a:pt x="449" y="7574"/>
                          <a:pt x="899" y="7854"/>
                        </a:cubicBezTo>
                        <a:cubicBezTo>
                          <a:pt x="899" y="7854"/>
                          <a:pt x="899" y="7854"/>
                          <a:pt x="899" y="7854"/>
                        </a:cubicBezTo>
                        <a:cubicBezTo>
                          <a:pt x="899" y="8135"/>
                          <a:pt x="1349" y="8135"/>
                          <a:pt x="1349" y="8415"/>
                        </a:cubicBezTo>
                        <a:cubicBezTo>
                          <a:pt x="1349" y="8415"/>
                          <a:pt x="1799" y="8415"/>
                          <a:pt x="1799" y="8415"/>
                        </a:cubicBezTo>
                        <a:cubicBezTo>
                          <a:pt x="1799" y="8696"/>
                          <a:pt x="2249" y="8696"/>
                          <a:pt x="2249" y="8976"/>
                        </a:cubicBezTo>
                        <a:cubicBezTo>
                          <a:pt x="2249" y="8976"/>
                          <a:pt x="2699" y="9257"/>
                          <a:pt x="2699" y="9257"/>
                        </a:cubicBezTo>
                        <a:cubicBezTo>
                          <a:pt x="2699" y="9257"/>
                          <a:pt x="2699" y="9257"/>
                          <a:pt x="2699" y="9537"/>
                        </a:cubicBezTo>
                        <a:cubicBezTo>
                          <a:pt x="2699" y="9537"/>
                          <a:pt x="2699" y="9537"/>
                          <a:pt x="2699" y="9537"/>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189" name="Shape">
                    <a:extLst>
                      <a:ext uri="{FF2B5EF4-FFF2-40B4-BE49-F238E27FC236}">
                        <a16:creationId xmlns:a16="http://schemas.microsoft.com/office/drawing/2014/main" id="{5C61C2DA-AD00-469E-946A-41C3C30A4781}"/>
                      </a:ext>
                    </a:extLst>
                  </p:cNvPr>
                  <p:cNvGrpSpPr/>
                  <p:nvPr/>
                </p:nvGrpSpPr>
                <p:grpSpPr>
                  <a:xfrm>
                    <a:off x="310434" y="131017"/>
                    <a:ext cx="9436" cy="8822"/>
                    <a:chOff x="0" y="0"/>
                    <a:chExt cx="9435" cy="8820"/>
                  </a:xfrm>
                </p:grpSpPr>
                <p:sp>
                  <p:nvSpPr>
                    <p:cNvPr id="1202" name="Line">
                      <a:extLst>
                        <a:ext uri="{FF2B5EF4-FFF2-40B4-BE49-F238E27FC236}">
                          <a16:creationId xmlns:a16="http://schemas.microsoft.com/office/drawing/2014/main" id="{6DCACB44-ACBF-42E3-A673-07C4945D6E59}"/>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257" y="17280"/>
                            <a:pt x="18514"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03" name="Line">
                      <a:extLst>
                        <a:ext uri="{FF2B5EF4-FFF2-40B4-BE49-F238E27FC236}">
                          <a16:creationId xmlns:a16="http://schemas.microsoft.com/office/drawing/2014/main" id="{1EF498BB-B01A-4105-8613-7872C056D894}"/>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514" y="21600"/>
                            <a:pt x="9257" y="1728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90" name="Shape">
                    <a:extLst>
                      <a:ext uri="{FF2B5EF4-FFF2-40B4-BE49-F238E27FC236}">
                        <a16:creationId xmlns:a16="http://schemas.microsoft.com/office/drawing/2014/main" id="{9BFB4456-61C5-481C-9EB8-49D164D9CEB5}"/>
                      </a:ext>
                    </a:extLst>
                  </p:cNvPr>
                  <p:cNvGrpSpPr/>
                  <p:nvPr/>
                </p:nvGrpSpPr>
                <p:grpSpPr>
                  <a:xfrm>
                    <a:off x="289615" y="85556"/>
                    <a:ext cx="9436" cy="8822"/>
                    <a:chOff x="0" y="0"/>
                    <a:chExt cx="9434" cy="8820"/>
                  </a:xfrm>
                </p:grpSpPr>
                <p:sp>
                  <p:nvSpPr>
                    <p:cNvPr id="1200" name="Line">
                      <a:extLst>
                        <a:ext uri="{FF2B5EF4-FFF2-40B4-BE49-F238E27FC236}">
                          <a16:creationId xmlns:a16="http://schemas.microsoft.com/office/drawing/2014/main" id="{7DA1733E-41AE-495B-AA1A-328D7E5DDCC3}"/>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1" y="0"/>
                            <a:pt x="10801" y="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201" name="Line">
                      <a:extLst>
                        <a:ext uri="{FF2B5EF4-FFF2-40B4-BE49-F238E27FC236}">
                          <a16:creationId xmlns:a16="http://schemas.microsoft.com/office/drawing/2014/main" id="{194FC837-8357-48B3-A428-DE5748E2E9B6}"/>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1" y="0"/>
                            <a:pt x="10801"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91" name="Shape">
                    <a:extLst>
                      <a:ext uri="{FF2B5EF4-FFF2-40B4-BE49-F238E27FC236}">
                        <a16:creationId xmlns:a16="http://schemas.microsoft.com/office/drawing/2014/main" id="{101DCC46-74A3-443A-AAE0-E58262EFC09C}"/>
                      </a:ext>
                    </a:extLst>
                  </p:cNvPr>
                  <p:cNvGrpSpPr/>
                  <p:nvPr/>
                </p:nvGrpSpPr>
                <p:grpSpPr>
                  <a:xfrm>
                    <a:off x="334637" y="126232"/>
                    <a:ext cx="9436" cy="8822"/>
                    <a:chOff x="0" y="0"/>
                    <a:chExt cx="9434" cy="8820"/>
                  </a:xfrm>
                </p:grpSpPr>
                <p:sp>
                  <p:nvSpPr>
                    <p:cNvPr id="1198" name="Line">
                      <a:extLst>
                        <a:ext uri="{FF2B5EF4-FFF2-40B4-BE49-F238E27FC236}">
                          <a16:creationId xmlns:a16="http://schemas.microsoft.com/office/drawing/2014/main" id="{B2272DD1-85B4-4F3D-BBE4-9DBDC15983B7}"/>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199" name="Line">
                      <a:extLst>
                        <a:ext uri="{FF2B5EF4-FFF2-40B4-BE49-F238E27FC236}">
                          <a16:creationId xmlns:a16="http://schemas.microsoft.com/office/drawing/2014/main" id="{1995A555-D500-423B-9F38-23BDCF0BCDA0}"/>
                        </a:ext>
                      </a:extLst>
                    </p:cNvPr>
                    <p:cNvSpPr/>
                    <p:nvPr/>
                  </p:nvSpPr>
                  <p:spPr>
                    <a:xfrm>
                      <a:off x="0" y="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600" y="21600"/>
                            <a:pt x="2160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192" name="Shape">
                    <a:extLst>
                      <a:ext uri="{FF2B5EF4-FFF2-40B4-BE49-F238E27FC236}">
                        <a16:creationId xmlns:a16="http://schemas.microsoft.com/office/drawing/2014/main" id="{74525255-4AFC-40A6-BF9C-326B1719BF42}"/>
                      </a:ext>
                    </a:extLst>
                  </p:cNvPr>
                  <p:cNvGrpSpPr/>
                  <p:nvPr/>
                </p:nvGrpSpPr>
                <p:grpSpPr>
                  <a:xfrm>
                    <a:off x="287273" y="85405"/>
                    <a:ext cx="9435" cy="7209"/>
                    <a:chOff x="0" y="-1"/>
                    <a:chExt cx="9434" cy="7207"/>
                  </a:xfrm>
                </p:grpSpPr>
                <p:sp>
                  <p:nvSpPr>
                    <p:cNvPr id="1196" name="Line">
                      <a:extLst>
                        <a:ext uri="{FF2B5EF4-FFF2-40B4-BE49-F238E27FC236}">
                          <a16:creationId xmlns:a16="http://schemas.microsoft.com/office/drawing/2014/main" id="{8363F67A-D3E2-4128-AF6B-B60039EB1939}"/>
                        </a:ext>
                      </a:extLst>
                    </p:cNvPr>
                    <p:cNvSpPr/>
                    <p:nvPr/>
                  </p:nvSpPr>
                  <p:spPr>
                    <a:xfrm flipH="1" flipV="1">
                      <a:off x="0" y="0"/>
                      <a:ext cx="9434"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197" name="Line">
                      <a:extLst>
                        <a:ext uri="{FF2B5EF4-FFF2-40B4-BE49-F238E27FC236}">
                          <a16:creationId xmlns:a16="http://schemas.microsoft.com/office/drawing/2014/main" id="{10D83116-AFB2-4843-A5F6-925093CF0CA7}"/>
                        </a:ext>
                      </a:extLst>
                    </p:cNvPr>
                    <p:cNvSpPr/>
                    <p:nvPr/>
                  </p:nvSpPr>
                  <p:spPr>
                    <a:xfrm>
                      <a:off x="0" y="-1"/>
                      <a:ext cx="9433" cy="7207"/>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grpSp>
                <p:nvGrpSpPr>
                  <p:cNvPr id="1193" name="Shape">
                    <a:extLst>
                      <a:ext uri="{FF2B5EF4-FFF2-40B4-BE49-F238E27FC236}">
                        <a16:creationId xmlns:a16="http://schemas.microsoft.com/office/drawing/2014/main" id="{19A8665C-DA3E-419C-88FD-ABE0F9E58F2D}"/>
                      </a:ext>
                    </a:extLst>
                  </p:cNvPr>
                  <p:cNvGrpSpPr/>
                  <p:nvPr/>
                </p:nvGrpSpPr>
                <p:grpSpPr>
                  <a:xfrm>
                    <a:off x="340362" y="123599"/>
                    <a:ext cx="9436" cy="8822"/>
                    <a:chOff x="0" y="0"/>
                    <a:chExt cx="9435" cy="8820"/>
                  </a:xfrm>
                </p:grpSpPr>
                <p:sp>
                  <p:nvSpPr>
                    <p:cNvPr id="1194" name="Line">
                      <a:extLst>
                        <a:ext uri="{FF2B5EF4-FFF2-40B4-BE49-F238E27FC236}">
                          <a16:creationId xmlns:a16="http://schemas.microsoft.com/office/drawing/2014/main" id="{C0928892-6CC5-4777-85CA-AADDADE66439}"/>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0801"/>
                            <a:pt x="0" y="10801"/>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195" name="Line">
                      <a:extLst>
                        <a:ext uri="{FF2B5EF4-FFF2-40B4-BE49-F238E27FC236}">
                          <a16:creationId xmlns:a16="http://schemas.microsoft.com/office/drawing/2014/main" id="{F5526428-1804-4192-9134-4AE6CD185B72}"/>
                        </a:ext>
                      </a:extLst>
                    </p:cNvPr>
                    <p:cNvSpPr/>
                    <p:nvPr/>
                  </p:nvSpPr>
                  <p:spPr>
                    <a:xfrm>
                      <a:off x="0" y="0"/>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10801"/>
                            <a:pt x="0" y="10801"/>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grpSp>
              <p:nvGrpSpPr>
                <p:cNvPr id="1062" name="Shape">
                  <a:extLst>
                    <a:ext uri="{FF2B5EF4-FFF2-40B4-BE49-F238E27FC236}">
                      <a16:creationId xmlns:a16="http://schemas.microsoft.com/office/drawing/2014/main" id="{77F489BE-93F7-4773-8567-718B6F54B9E9}"/>
                    </a:ext>
                  </a:extLst>
                </p:cNvPr>
                <p:cNvGrpSpPr/>
                <p:nvPr/>
              </p:nvGrpSpPr>
              <p:grpSpPr>
                <a:xfrm>
                  <a:off x="335677" y="115464"/>
                  <a:ext cx="9437" cy="8823"/>
                  <a:chOff x="0" y="-1"/>
                  <a:chExt cx="9435" cy="8821"/>
                </a:xfrm>
              </p:grpSpPr>
              <p:sp>
                <p:nvSpPr>
                  <p:cNvPr id="1104" name="Line">
                    <a:extLst>
                      <a:ext uri="{FF2B5EF4-FFF2-40B4-BE49-F238E27FC236}">
                        <a16:creationId xmlns:a16="http://schemas.microsoft.com/office/drawing/2014/main" id="{491C9387-C653-497E-9EED-CFC7229ACC64}"/>
                      </a:ext>
                    </a:extLst>
                  </p:cNvPr>
                  <p:cNvSpPr/>
                  <p:nvPr/>
                </p:nvSpPr>
                <p:spPr>
                  <a:xfrm>
                    <a:off x="0" y="-1"/>
                    <a:ext cx="9435" cy="88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0801"/>
                          <a:pt x="21600" y="10801"/>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105" name="Line">
                    <a:extLst>
                      <a:ext uri="{FF2B5EF4-FFF2-40B4-BE49-F238E27FC236}">
                        <a16:creationId xmlns:a16="http://schemas.microsoft.com/office/drawing/2014/main" id="{379052CE-EC39-453C-A3DC-62643C49068A}"/>
                      </a:ext>
                    </a:extLst>
                  </p:cNvPr>
                  <p:cNvSpPr/>
                  <p:nvPr/>
                </p:nvSpPr>
                <p:spPr>
                  <a:xfrm>
                    <a:off x="0" y="-1"/>
                    <a:ext cx="9435" cy="88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0801"/>
                          <a:pt x="0" y="10801"/>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063" name="Shape">
                  <a:extLst>
                    <a:ext uri="{FF2B5EF4-FFF2-40B4-BE49-F238E27FC236}">
                      <a16:creationId xmlns:a16="http://schemas.microsoft.com/office/drawing/2014/main" id="{2427B410-83A7-42A7-B011-6428E5C1B694}"/>
                    </a:ext>
                  </a:extLst>
                </p:cNvPr>
                <p:cNvGrpSpPr/>
                <p:nvPr/>
              </p:nvGrpSpPr>
              <p:grpSpPr>
                <a:xfrm>
                  <a:off x="337238" y="117617"/>
                  <a:ext cx="9437" cy="8823"/>
                  <a:chOff x="0" y="-1"/>
                  <a:chExt cx="9435" cy="8821"/>
                </a:xfrm>
              </p:grpSpPr>
              <p:sp>
                <p:nvSpPr>
                  <p:cNvPr id="1102" name="Line">
                    <a:extLst>
                      <a:ext uri="{FF2B5EF4-FFF2-40B4-BE49-F238E27FC236}">
                        <a16:creationId xmlns:a16="http://schemas.microsoft.com/office/drawing/2014/main" id="{5A4E467C-BF60-4A77-A799-B2FA1449D305}"/>
                      </a:ext>
                    </a:extLst>
                  </p:cNvPr>
                  <p:cNvSpPr/>
                  <p:nvPr/>
                </p:nvSpPr>
                <p:spPr>
                  <a:xfrm>
                    <a:off x="0" y="-1"/>
                    <a:ext cx="9435" cy="88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0800"/>
                          <a:pt x="21600" y="108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103" name="Line">
                    <a:extLst>
                      <a:ext uri="{FF2B5EF4-FFF2-40B4-BE49-F238E27FC236}">
                        <a16:creationId xmlns:a16="http://schemas.microsoft.com/office/drawing/2014/main" id="{0115FE96-7C3F-4501-A46A-A387603744D9}"/>
                      </a:ext>
                    </a:extLst>
                  </p:cNvPr>
                  <p:cNvSpPr/>
                  <p:nvPr/>
                </p:nvSpPr>
                <p:spPr>
                  <a:xfrm>
                    <a:off x="0" y="-1"/>
                    <a:ext cx="9435" cy="88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0800"/>
                          <a:pt x="0" y="108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064" name="Shape">
                  <a:extLst>
                    <a:ext uri="{FF2B5EF4-FFF2-40B4-BE49-F238E27FC236}">
                      <a16:creationId xmlns:a16="http://schemas.microsoft.com/office/drawing/2014/main" id="{AC08298A-3977-41D0-9411-D8F1790EC435}"/>
                    </a:ext>
                  </a:extLst>
                </p:cNvPr>
                <p:cNvGrpSpPr/>
                <p:nvPr/>
              </p:nvGrpSpPr>
              <p:grpSpPr>
                <a:xfrm>
                  <a:off x="335677" y="81248"/>
                  <a:ext cx="9437" cy="8823"/>
                  <a:chOff x="0" y="-1"/>
                  <a:chExt cx="9435" cy="8821"/>
                </a:xfrm>
              </p:grpSpPr>
              <p:sp>
                <p:nvSpPr>
                  <p:cNvPr id="1100" name="Line">
                    <a:extLst>
                      <a:ext uri="{FF2B5EF4-FFF2-40B4-BE49-F238E27FC236}">
                        <a16:creationId xmlns:a16="http://schemas.microsoft.com/office/drawing/2014/main" id="{FD7C7A38-3B42-4E05-89F2-6F9E956B45DB}"/>
                      </a:ext>
                    </a:extLst>
                  </p:cNvPr>
                  <p:cNvSpPr/>
                  <p:nvPr/>
                </p:nvSpPr>
                <p:spPr>
                  <a:xfrm>
                    <a:off x="0" y="-1"/>
                    <a:ext cx="9435" cy="88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0" y="0"/>
                          <a:pt x="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101" name="Line">
                    <a:extLst>
                      <a:ext uri="{FF2B5EF4-FFF2-40B4-BE49-F238E27FC236}">
                        <a16:creationId xmlns:a16="http://schemas.microsoft.com/office/drawing/2014/main" id="{84FBD84D-5A07-429B-8DA1-DD6B2BFA241E}"/>
                      </a:ext>
                    </a:extLst>
                  </p:cNvPr>
                  <p:cNvSpPr/>
                  <p:nvPr/>
                </p:nvSpPr>
                <p:spPr>
                  <a:xfrm>
                    <a:off x="0" y="-1"/>
                    <a:ext cx="9435" cy="88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065" name="Shape">
                  <a:extLst>
                    <a:ext uri="{FF2B5EF4-FFF2-40B4-BE49-F238E27FC236}">
                      <a16:creationId xmlns:a16="http://schemas.microsoft.com/office/drawing/2014/main" id="{C5BCD1ED-8176-4F04-911A-4BE78CB962BA}"/>
                    </a:ext>
                  </a:extLst>
                </p:cNvPr>
                <p:cNvGrpSpPr/>
                <p:nvPr/>
              </p:nvGrpSpPr>
              <p:grpSpPr>
                <a:xfrm>
                  <a:off x="338279" y="119770"/>
                  <a:ext cx="9437" cy="8823"/>
                  <a:chOff x="-1" y="-1"/>
                  <a:chExt cx="9436" cy="8821"/>
                </a:xfrm>
              </p:grpSpPr>
              <p:sp>
                <p:nvSpPr>
                  <p:cNvPr id="1098" name="Line">
                    <a:extLst>
                      <a:ext uri="{FF2B5EF4-FFF2-40B4-BE49-F238E27FC236}">
                        <a16:creationId xmlns:a16="http://schemas.microsoft.com/office/drawing/2014/main" id="{3BD09C21-98EA-4813-BA63-85CFF0E73A9C}"/>
                      </a:ext>
                    </a:extLst>
                  </p:cNvPr>
                  <p:cNvSpPr/>
                  <p:nvPr/>
                </p:nvSpPr>
                <p:spPr>
                  <a:xfrm>
                    <a:off x="-1" y="-1"/>
                    <a:ext cx="9436" cy="88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10801"/>
                          <a:pt x="2160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99" name="Line">
                    <a:extLst>
                      <a:ext uri="{FF2B5EF4-FFF2-40B4-BE49-F238E27FC236}">
                        <a16:creationId xmlns:a16="http://schemas.microsoft.com/office/drawing/2014/main" id="{3F3C7DA6-FEF3-42BA-8A2A-808B290C80EB}"/>
                      </a:ext>
                    </a:extLst>
                  </p:cNvPr>
                  <p:cNvSpPr/>
                  <p:nvPr/>
                </p:nvSpPr>
                <p:spPr>
                  <a:xfrm>
                    <a:off x="-1" y="-1"/>
                    <a:ext cx="9436" cy="88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600" y="10801"/>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066" name="Shape">
                  <a:extLst>
                    <a:ext uri="{FF2B5EF4-FFF2-40B4-BE49-F238E27FC236}">
                      <a16:creationId xmlns:a16="http://schemas.microsoft.com/office/drawing/2014/main" id="{A95B4064-979A-4FE4-8CA5-B75A148A3120}"/>
                    </a:ext>
                  </a:extLst>
                </p:cNvPr>
                <p:cNvSpPr/>
                <p:nvPr/>
              </p:nvSpPr>
              <p:spPr>
                <a:xfrm>
                  <a:off x="383073" y="86136"/>
                  <a:ext cx="37475" cy="41636"/>
                </a:xfrm>
                <a:custGeom>
                  <a:avLst/>
                  <a:gdLst/>
                  <a:ahLst/>
                  <a:cxnLst>
                    <a:cxn ang="0">
                      <a:pos x="wd2" y="hd2"/>
                    </a:cxn>
                    <a:cxn ang="5400000">
                      <a:pos x="wd2" y="hd2"/>
                    </a:cxn>
                    <a:cxn ang="10800000">
                      <a:pos x="wd2" y="hd2"/>
                    </a:cxn>
                    <a:cxn ang="16200000">
                      <a:pos x="wd2" y="hd2"/>
                    </a:cxn>
                  </a:cxnLst>
                  <a:rect l="0" t="0" r="r" b="b"/>
                  <a:pathLst>
                    <a:path w="21600" h="21600" extrusionOk="0">
                      <a:moveTo>
                        <a:pt x="720" y="21031"/>
                      </a:moveTo>
                      <a:cubicBezTo>
                        <a:pt x="720" y="21031"/>
                        <a:pt x="1440" y="21600"/>
                        <a:pt x="2880" y="21600"/>
                      </a:cubicBezTo>
                      <a:cubicBezTo>
                        <a:pt x="2880" y="21600"/>
                        <a:pt x="2880" y="21600"/>
                        <a:pt x="2880" y="21600"/>
                      </a:cubicBezTo>
                      <a:cubicBezTo>
                        <a:pt x="2880" y="21600"/>
                        <a:pt x="3600" y="21600"/>
                        <a:pt x="3600" y="21600"/>
                      </a:cubicBezTo>
                      <a:cubicBezTo>
                        <a:pt x="3600" y="21600"/>
                        <a:pt x="3600" y="21600"/>
                        <a:pt x="4319" y="21600"/>
                      </a:cubicBezTo>
                      <a:cubicBezTo>
                        <a:pt x="4319" y="21031"/>
                        <a:pt x="5040" y="21031"/>
                        <a:pt x="5040" y="21031"/>
                      </a:cubicBezTo>
                      <a:cubicBezTo>
                        <a:pt x="6479" y="20463"/>
                        <a:pt x="7920" y="20463"/>
                        <a:pt x="8639" y="20463"/>
                      </a:cubicBezTo>
                      <a:cubicBezTo>
                        <a:pt x="10800" y="20463"/>
                        <a:pt x="10800" y="20463"/>
                        <a:pt x="10800" y="20463"/>
                      </a:cubicBezTo>
                      <a:cubicBezTo>
                        <a:pt x="11520" y="20463"/>
                        <a:pt x="12240" y="20463"/>
                        <a:pt x="12960" y="18757"/>
                      </a:cubicBezTo>
                      <a:cubicBezTo>
                        <a:pt x="12960" y="18757"/>
                        <a:pt x="12960" y="18189"/>
                        <a:pt x="13681" y="17621"/>
                      </a:cubicBezTo>
                      <a:cubicBezTo>
                        <a:pt x="13681" y="17621"/>
                        <a:pt x="13681" y="17052"/>
                        <a:pt x="13681" y="17052"/>
                      </a:cubicBezTo>
                      <a:cubicBezTo>
                        <a:pt x="14401" y="16484"/>
                        <a:pt x="14401" y="16484"/>
                        <a:pt x="14401" y="15915"/>
                      </a:cubicBezTo>
                      <a:cubicBezTo>
                        <a:pt x="15121" y="15915"/>
                        <a:pt x="15121" y="15915"/>
                        <a:pt x="15121" y="15347"/>
                      </a:cubicBezTo>
                      <a:cubicBezTo>
                        <a:pt x="15121" y="15347"/>
                        <a:pt x="15841" y="14778"/>
                        <a:pt x="15841" y="14210"/>
                      </a:cubicBezTo>
                      <a:cubicBezTo>
                        <a:pt x="15841" y="14210"/>
                        <a:pt x="16560" y="14210"/>
                        <a:pt x="16560" y="14210"/>
                      </a:cubicBezTo>
                      <a:cubicBezTo>
                        <a:pt x="16560" y="13642"/>
                        <a:pt x="17280" y="13073"/>
                        <a:pt x="17280" y="13073"/>
                      </a:cubicBezTo>
                      <a:cubicBezTo>
                        <a:pt x="17280" y="13073"/>
                        <a:pt x="18000" y="12505"/>
                        <a:pt x="18000" y="12505"/>
                      </a:cubicBezTo>
                      <a:cubicBezTo>
                        <a:pt x="18721" y="11368"/>
                        <a:pt x="19440" y="10800"/>
                        <a:pt x="20880" y="10231"/>
                      </a:cubicBezTo>
                      <a:cubicBezTo>
                        <a:pt x="20880" y="10231"/>
                        <a:pt x="20880" y="10231"/>
                        <a:pt x="20880" y="9663"/>
                      </a:cubicBezTo>
                      <a:cubicBezTo>
                        <a:pt x="20880" y="9663"/>
                        <a:pt x="21600" y="9663"/>
                        <a:pt x="21600" y="9094"/>
                      </a:cubicBezTo>
                      <a:cubicBezTo>
                        <a:pt x="20161" y="8526"/>
                        <a:pt x="18721" y="7389"/>
                        <a:pt x="18000" y="6252"/>
                      </a:cubicBezTo>
                      <a:cubicBezTo>
                        <a:pt x="15121" y="4547"/>
                        <a:pt x="12240" y="2273"/>
                        <a:pt x="9360" y="1705"/>
                      </a:cubicBezTo>
                      <a:cubicBezTo>
                        <a:pt x="7920" y="1136"/>
                        <a:pt x="5759" y="568"/>
                        <a:pt x="3600" y="0"/>
                      </a:cubicBezTo>
                      <a:cubicBezTo>
                        <a:pt x="3600" y="568"/>
                        <a:pt x="3600" y="1136"/>
                        <a:pt x="3600" y="1705"/>
                      </a:cubicBezTo>
                      <a:cubicBezTo>
                        <a:pt x="3600" y="1705"/>
                        <a:pt x="3600" y="1705"/>
                        <a:pt x="3600" y="1705"/>
                      </a:cubicBezTo>
                      <a:cubicBezTo>
                        <a:pt x="3600" y="1705"/>
                        <a:pt x="2880" y="1705"/>
                        <a:pt x="2880" y="1705"/>
                      </a:cubicBezTo>
                      <a:cubicBezTo>
                        <a:pt x="2880" y="1705"/>
                        <a:pt x="2880" y="2273"/>
                        <a:pt x="2880" y="2273"/>
                      </a:cubicBezTo>
                      <a:cubicBezTo>
                        <a:pt x="2880" y="2273"/>
                        <a:pt x="2880" y="2273"/>
                        <a:pt x="2880" y="2273"/>
                      </a:cubicBezTo>
                      <a:cubicBezTo>
                        <a:pt x="2880" y="2273"/>
                        <a:pt x="2880" y="2273"/>
                        <a:pt x="2880" y="2273"/>
                      </a:cubicBezTo>
                      <a:cubicBezTo>
                        <a:pt x="2880" y="2273"/>
                        <a:pt x="2880" y="2273"/>
                        <a:pt x="2880" y="2273"/>
                      </a:cubicBezTo>
                      <a:cubicBezTo>
                        <a:pt x="2880" y="2273"/>
                        <a:pt x="2880" y="2842"/>
                        <a:pt x="2880" y="2842"/>
                      </a:cubicBezTo>
                      <a:cubicBezTo>
                        <a:pt x="2880" y="2842"/>
                        <a:pt x="2880" y="2842"/>
                        <a:pt x="2880" y="2842"/>
                      </a:cubicBezTo>
                      <a:cubicBezTo>
                        <a:pt x="2880" y="2842"/>
                        <a:pt x="2160" y="2842"/>
                        <a:pt x="2160" y="2842"/>
                      </a:cubicBezTo>
                      <a:cubicBezTo>
                        <a:pt x="2160" y="2842"/>
                        <a:pt x="2160" y="2842"/>
                        <a:pt x="2160" y="2842"/>
                      </a:cubicBezTo>
                      <a:cubicBezTo>
                        <a:pt x="1440" y="3410"/>
                        <a:pt x="0" y="6821"/>
                        <a:pt x="1440" y="9094"/>
                      </a:cubicBezTo>
                      <a:cubicBezTo>
                        <a:pt x="2880" y="11936"/>
                        <a:pt x="2880" y="17052"/>
                        <a:pt x="2160" y="18757"/>
                      </a:cubicBezTo>
                      <a:cubicBezTo>
                        <a:pt x="2160" y="18757"/>
                        <a:pt x="2160" y="18757"/>
                        <a:pt x="2160" y="18757"/>
                      </a:cubicBezTo>
                      <a:cubicBezTo>
                        <a:pt x="2160" y="18757"/>
                        <a:pt x="2160" y="18757"/>
                        <a:pt x="2160" y="18757"/>
                      </a:cubicBezTo>
                      <a:cubicBezTo>
                        <a:pt x="2160" y="18757"/>
                        <a:pt x="2160" y="18757"/>
                        <a:pt x="2160" y="18757"/>
                      </a:cubicBezTo>
                      <a:cubicBezTo>
                        <a:pt x="2160" y="18757"/>
                        <a:pt x="2160" y="18757"/>
                        <a:pt x="2160" y="18757"/>
                      </a:cubicBezTo>
                      <a:cubicBezTo>
                        <a:pt x="2160" y="18757"/>
                        <a:pt x="2160" y="18757"/>
                        <a:pt x="2160" y="18757"/>
                      </a:cubicBezTo>
                      <a:cubicBezTo>
                        <a:pt x="2160" y="18757"/>
                        <a:pt x="2160" y="18757"/>
                        <a:pt x="2160" y="19326"/>
                      </a:cubicBezTo>
                      <a:cubicBezTo>
                        <a:pt x="1440" y="19326"/>
                        <a:pt x="1440" y="19326"/>
                        <a:pt x="1440" y="19326"/>
                      </a:cubicBezTo>
                      <a:cubicBezTo>
                        <a:pt x="1440" y="19326"/>
                        <a:pt x="1440" y="19326"/>
                        <a:pt x="1440" y="19326"/>
                      </a:cubicBezTo>
                      <a:cubicBezTo>
                        <a:pt x="1440" y="19326"/>
                        <a:pt x="1440" y="19326"/>
                        <a:pt x="1440" y="19894"/>
                      </a:cubicBezTo>
                      <a:cubicBezTo>
                        <a:pt x="1440" y="19894"/>
                        <a:pt x="1440" y="19894"/>
                        <a:pt x="1440" y="19894"/>
                      </a:cubicBezTo>
                      <a:cubicBezTo>
                        <a:pt x="720" y="19894"/>
                        <a:pt x="720" y="20463"/>
                        <a:pt x="0" y="21031"/>
                      </a:cubicBezTo>
                      <a:cubicBezTo>
                        <a:pt x="0" y="21031"/>
                        <a:pt x="0" y="21031"/>
                        <a:pt x="720" y="21031"/>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067" name="Shape">
                  <a:extLst>
                    <a:ext uri="{FF2B5EF4-FFF2-40B4-BE49-F238E27FC236}">
                      <a16:creationId xmlns:a16="http://schemas.microsoft.com/office/drawing/2014/main" id="{8E820B2C-1FBC-4225-80A4-F5EB081F075E}"/>
                    </a:ext>
                  </a:extLst>
                </p:cNvPr>
                <p:cNvGrpSpPr/>
                <p:nvPr/>
              </p:nvGrpSpPr>
              <p:grpSpPr>
                <a:xfrm>
                  <a:off x="409065" y="107419"/>
                  <a:ext cx="9436" cy="7207"/>
                  <a:chOff x="0" y="0"/>
                  <a:chExt cx="9435" cy="7206"/>
                </a:xfrm>
              </p:grpSpPr>
              <p:sp>
                <p:nvSpPr>
                  <p:cNvPr id="1096" name="Line">
                    <a:extLst>
                      <a:ext uri="{FF2B5EF4-FFF2-40B4-BE49-F238E27FC236}">
                        <a16:creationId xmlns:a16="http://schemas.microsoft.com/office/drawing/2014/main" id="{1BCFC0D7-5408-406A-B5EB-AA344DF78D96}"/>
                      </a:ext>
                    </a:extLst>
                  </p:cNvPr>
                  <p:cNvSpPr/>
                  <p:nvPr/>
                </p:nvSpPr>
                <p:spPr>
                  <a:xfrm flipH="1">
                    <a:off x="0"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097" name="Line">
                    <a:extLst>
                      <a:ext uri="{FF2B5EF4-FFF2-40B4-BE49-F238E27FC236}">
                        <a16:creationId xmlns:a16="http://schemas.microsoft.com/office/drawing/2014/main" id="{E382BD5F-95E4-4545-9674-A4C2C7B95A54}"/>
                      </a:ext>
                    </a:extLst>
                  </p:cNvPr>
                  <p:cNvSpPr/>
                  <p:nvPr/>
                </p:nvSpPr>
                <p:spPr>
                  <a:xfrm flipV="1">
                    <a:off x="0" y="0"/>
                    <a:ext cx="9434"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grpSp>
              <p:nvGrpSpPr>
                <p:cNvPr id="1068" name="Shape">
                  <a:extLst>
                    <a:ext uri="{FF2B5EF4-FFF2-40B4-BE49-F238E27FC236}">
                      <a16:creationId xmlns:a16="http://schemas.microsoft.com/office/drawing/2014/main" id="{9F3533EC-1870-425D-BB63-6F1E353F1F34}"/>
                    </a:ext>
                  </a:extLst>
                </p:cNvPr>
                <p:cNvGrpSpPr/>
                <p:nvPr/>
              </p:nvGrpSpPr>
              <p:grpSpPr>
                <a:xfrm>
                  <a:off x="403861" y="112353"/>
                  <a:ext cx="9435" cy="8823"/>
                  <a:chOff x="0" y="-1"/>
                  <a:chExt cx="9434" cy="8821"/>
                </a:xfrm>
              </p:grpSpPr>
              <p:sp>
                <p:nvSpPr>
                  <p:cNvPr id="1094" name="Line">
                    <a:extLst>
                      <a:ext uri="{FF2B5EF4-FFF2-40B4-BE49-F238E27FC236}">
                        <a16:creationId xmlns:a16="http://schemas.microsoft.com/office/drawing/2014/main" id="{4EE642B4-5D9F-4ACE-B03E-5FDBF7379B1C}"/>
                      </a:ext>
                    </a:extLst>
                  </p:cNvPr>
                  <p:cNvSpPr/>
                  <p:nvPr/>
                </p:nvSpPr>
                <p:spPr>
                  <a:xfrm>
                    <a:off x="0" y="-1"/>
                    <a:ext cx="9434" cy="88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00"/>
                          <a:pt x="2160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95" name="Line">
                    <a:extLst>
                      <a:ext uri="{FF2B5EF4-FFF2-40B4-BE49-F238E27FC236}">
                        <a16:creationId xmlns:a16="http://schemas.microsoft.com/office/drawing/2014/main" id="{A6C383CD-AFE8-40E4-AE94-712AB7C44D37}"/>
                      </a:ext>
                    </a:extLst>
                  </p:cNvPr>
                  <p:cNvSpPr/>
                  <p:nvPr/>
                </p:nvSpPr>
                <p:spPr>
                  <a:xfrm>
                    <a:off x="0" y="-1"/>
                    <a:ext cx="9434" cy="88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600" y="21600"/>
                          <a:pt x="21600" y="2160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1069" name="Shape">
                  <a:extLst>
                    <a:ext uri="{FF2B5EF4-FFF2-40B4-BE49-F238E27FC236}">
                      <a16:creationId xmlns:a16="http://schemas.microsoft.com/office/drawing/2014/main" id="{CBFB5230-1F49-4E3B-86A8-E815A777E08C}"/>
                    </a:ext>
                  </a:extLst>
                </p:cNvPr>
                <p:cNvSpPr/>
                <p:nvPr/>
              </p:nvSpPr>
              <p:spPr>
                <a:xfrm>
                  <a:off x="4163" y="141647"/>
                  <a:ext cx="75989" cy="75612"/>
                </a:xfrm>
                <a:custGeom>
                  <a:avLst/>
                  <a:gdLst/>
                  <a:ahLst/>
                  <a:cxnLst>
                    <a:cxn ang="0">
                      <a:pos x="wd2" y="hd2"/>
                    </a:cxn>
                    <a:cxn ang="5400000">
                      <a:pos x="wd2" y="hd2"/>
                    </a:cxn>
                    <a:cxn ang="10800000">
                      <a:pos x="wd2" y="hd2"/>
                    </a:cxn>
                    <a:cxn ang="16200000">
                      <a:pos x="wd2" y="hd2"/>
                    </a:cxn>
                  </a:cxnLst>
                  <a:rect l="0" t="0" r="r" b="b"/>
                  <a:pathLst>
                    <a:path w="21600" h="21600" extrusionOk="0">
                      <a:moveTo>
                        <a:pt x="18414" y="3494"/>
                      </a:moveTo>
                      <a:cubicBezTo>
                        <a:pt x="18060" y="3811"/>
                        <a:pt x="17351" y="4129"/>
                        <a:pt x="16643" y="4129"/>
                      </a:cubicBezTo>
                      <a:cubicBezTo>
                        <a:pt x="16289" y="4129"/>
                        <a:pt x="16289" y="3811"/>
                        <a:pt x="16289" y="3811"/>
                      </a:cubicBezTo>
                      <a:cubicBezTo>
                        <a:pt x="15935" y="3811"/>
                        <a:pt x="15935" y="3811"/>
                        <a:pt x="15935" y="3811"/>
                      </a:cubicBezTo>
                      <a:cubicBezTo>
                        <a:pt x="15581" y="3811"/>
                        <a:pt x="15581" y="3811"/>
                        <a:pt x="15227" y="3811"/>
                      </a:cubicBezTo>
                      <a:cubicBezTo>
                        <a:pt x="15227" y="3811"/>
                        <a:pt x="14873" y="3811"/>
                        <a:pt x="14519" y="3494"/>
                      </a:cubicBezTo>
                      <a:cubicBezTo>
                        <a:pt x="14164" y="3176"/>
                        <a:pt x="13456" y="2858"/>
                        <a:pt x="13102" y="2541"/>
                      </a:cubicBezTo>
                      <a:cubicBezTo>
                        <a:pt x="13102" y="2223"/>
                        <a:pt x="12748" y="1905"/>
                        <a:pt x="12394" y="1905"/>
                      </a:cubicBezTo>
                      <a:cubicBezTo>
                        <a:pt x="12394" y="1905"/>
                        <a:pt x="12040" y="1905"/>
                        <a:pt x="12040" y="1905"/>
                      </a:cubicBezTo>
                      <a:cubicBezTo>
                        <a:pt x="12040" y="1905"/>
                        <a:pt x="11686" y="1905"/>
                        <a:pt x="11686" y="1905"/>
                      </a:cubicBezTo>
                      <a:cubicBezTo>
                        <a:pt x="11686" y="1905"/>
                        <a:pt x="11686" y="1905"/>
                        <a:pt x="11332" y="1588"/>
                      </a:cubicBezTo>
                      <a:cubicBezTo>
                        <a:pt x="11332" y="1588"/>
                        <a:pt x="11332" y="1588"/>
                        <a:pt x="11332" y="1588"/>
                      </a:cubicBezTo>
                      <a:cubicBezTo>
                        <a:pt x="10978" y="1588"/>
                        <a:pt x="10978" y="1588"/>
                        <a:pt x="10622" y="1588"/>
                      </a:cubicBezTo>
                      <a:cubicBezTo>
                        <a:pt x="10622" y="1588"/>
                        <a:pt x="10622" y="1270"/>
                        <a:pt x="10622" y="1270"/>
                      </a:cubicBezTo>
                      <a:cubicBezTo>
                        <a:pt x="10268" y="1270"/>
                        <a:pt x="9914" y="1270"/>
                        <a:pt x="9914" y="952"/>
                      </a:cubicBezTo>
                      <a:cubicBezTo>
                        <a:pt x="9914" y="952"/>
                        <a:pt x="9914" y="952"/>
                        <a:pt x="9914" y="952"/>
                      </a:cubicBezTo>
                      <a:cubicBezTo>
                        <a:pt x="9560" y="952"/>
                        <a:pt x="9206" y="635"/>
                        <a:pt x="9206" y="635"/>
                      </a:cubicBezTo>
                      <a:cubicBezTo>
                        <a:pt x="9206" y="635"/>
                        <a:pt x="8852" y="635"/>
                        <a:pt x="8852" y="635"/>
                      </a:cubicBezTo>
                      <a:cubicBezTo>
                        <a:pt x="8852" y="317"/>
                        <a:pt x="8498" y="317"/>
                        <a:pt x="8498" y="317"/>
                      </a:cubicBezTo>
                      <a:cubicBezTo>
                        <a:pt x="8498" y="317"/>
                        <a:pt x="8144" y="317"/>
                        <a:pt x="8144" y="0"/>
                      </a:cubicBezTo>
                      <a:cubicBezTo>
                        <a:pt x="8144" y="0"/>
                        <a:pt x="8144" y="0"/>
                        <a:pt x="8144" y="0"/>
                      </a:cubicBezTo>
                      <a:cubicBezTo>
                        <a:pt x="8144" y="0"/>
                        <a:pt x="7790" y="317"/>
                        <a:pt x="7790" y="317"/>
                      </a:cubicBezTo>
                      <a:cubicBezTo>
                        <a:pt x="7081" y="952"/>
                        <a:pt x="5311" y="1270"/>
                        <a:pt x="4957" y="1270"/>
                      </a:cubicBezTo>
                      <a:cubicBezTo>
                        <a:pt x="4249" y="1270"/>
                        <a:pt x="4249" y="1588"/>
                        <a:pt x="4249" y="2858"/>
                      </a:cubicBezTo>
                      <a:cubicBezTo>
                        <a:pt x="4249" y="3176"/>
                        <a:pt x="4249" y="3176"/>
                        <a:pt x="4249" y="3176"/>
                      </a:cubicBezTo>
                      <a:cubicBezTo>
                        <a:pt x="4249" y="4129"/>
                        <a:pt x="3540" y="4447"/>
                        <a:pt x="3186" y="4764"/>
                      </a:cubicBezTo>
                      <a:cubicBezTo>
                        <a:pt x="2832" y="5082"/>
                        <a:pt x="2478" y="5399"/>
                        <a:pt x="2124" y="5717"/>
                      </a:cubicBezTo>
                      <a:cubicBezTo>
                        <a:pt x="2124" y="6035"/>
                        <a:pt x="2124" y="6035"/>
                        <a:pt x="2124" y="6352"/>
                      </a:cubicBezTo>
                      <a:cubicBezTo>
                        <a:pt x="2124" y="6988"/>
                        <a:pt x="1770" y="7305"/>
                        <a:pt x="1062" y="7941"/>
                      </a:cubicBezTo>
                      <a:cubicBezTo>
                        <a:pt x="354" y="7941"/>
                        <a:pt x="0" y="8258"/>
                        <a:pt x="0" y="8576"/>
                      </a:cubicBezTo>
                      <a:cubicBezTo>
                        <a:pt x="0" y="8894"/>
                        <a:pt x="0" y="9211"/>
                        <a:pt x="354" y="9529"/>
                      </a:cubicBezTo>
                      <a:cubicBezTo>
                        <a:pt x="1062" y="10482"/>
                        <a:pt x="708" y="11435"/>
                        <a:pt x="354" y="12070"/>
                      </a:cubicBezTo>
                      <a:cubicBezTo>
                        <a:pt x="354" y="12070"/>
                        <a:pt x="354" y="12070"/>
                        <a:pt x="0" y="12070"/>
                      </a:cubicBezTo>
                      <a:cubicBezTo>
                        <a:pt x="354" y="12388"/>
                        <a:pt x="354" y="12388"/>
                        <a:pt x="708" y="12388"/>
                      </a:cubicBezTo>
                      <a:cubicBezTo>
                        <a:pt x="1062" y="12705"/>
                        <a:pt x="1770" y="13023"/>
                        <a:pt x="2124" y="13341"/>
                      </a:cubicBezTo>
                      <a:cubicBezTo>
                        <a:pt x="2478" y="13658"/>
                        <a:pt x="2478" y="13658"/>
                        <a:pt x="2478" y="13658"/>
                      </a:cubicBezTo>
                      <a:cubicBezTo>
                        <a:pt x="2478" y="13658"/>
                        <a:pt x="2832" y="13658"/>
                        <a:pt x="2832" y="13658"/>
                      </a:cubicBezTo>
                      <a:cubicBezTo>
                        <a:pt x="2832" y="13658"/>
                        <a:pt x="3186" y="13341"/>
                        <a:pt x="3186" y="13341"/>
                      </a:cubicBezTo>
                      <a:cubicBezTo>
                        <a:pt x="3895" y="13341"/>
                        <a:pt x="3895" y="13658"/>
                        <a:pt x="4249" y="13976"/>
                      </a:cubicBezTo>
                      <a:cubicBezTo>
                        <a:pt x="4603" y="14611"/>
                        <a:pt x="4603" y="15247"/>
                        <a:pt x="4249" y="15882"/>
                      </a:cubicBezTo>
                      <a:cubicBezTo>
                        <a:pt x="3895" y="16517"/>
                        <a:pt x="3540" y="16835"/>
                        <a:pt x="2832" y="17152"/>
                      </a:cubicBezTo>
                      <a:cubicBezTo>
                        <a:pt x="2832" y="17152"/>
                        <a:pt x="2832" y="17152"/>
                        <a:pt x="2832" y="17152"/>
                      </a:cubicBezTo>
                      <a:cubicBezTo>
                        <a:pt x="2832" y="17152"/>
                        <a:pt x="3186" y="17470"/>
                        <a:pt x="3186" y="17470"/>
                      </a:cubicBezTo>
                      <a:cubicBezTo>
                        <a:pt x="3186" y="17788"/>
                        <a:pt x="3186" y="17788"/>
                        <a:pt x="3186" y="17788"/>
                      </a:cubicBezTo>
                      <a:cubicBezTo>
                        <a:pt x="3186" y="17788"/>
                        <a:pt x="3186" y="18105"/>
                        <a:pt x="3186" y="18105"/>
                      </a:cubicBezTo>
                      <a:cubicBezTo>
                        <a:pt x="3186" y="18105"/>
                        <a:pt x="3186" y="18105"/>
                        <a:pt x="3186" y="18105"/>
                      </a:cubicBezTo>
                      <a:cubicBezTo>
                        <a:pt x="3186" y="18423"/>
                        <a:pt x="3186" y="18423"/>
                        <a:pt x="3186" y="18423"/>
                      </a:cubicBezTo>
                      <a:cubicBezTo>
                        <a:pt x="3186" y="18423"/>
                        <a:pt x="3186" y="18423"/>
                        <a:pt x="3186" y="18423"/>
                      </a:cubicBezTo>
                      <a:cubicBezTo>
                        <a:pt x="3186" y="18741"/>
                        <a:pt x="2832" y="18741"/>
                        <a:pt x="2832" y="18741"/>
                      </a:cubicBezTo>
                      <a:cubicBezTo>
                        <a:pt x="2832" y="19058"/>
                        <a:pt x="2478" y="19058"/>
                        <a:pt x="2478" y="19376"/>
                      </a:cubicBezTo>
                      <a:cubicBezTo>
                        <a:pt x="2478" y="19376"/>
                        <a:pt x="2478" y="19376"/>
                        <a:pt x="2478" y="19376"/>
                      </a:cubicBezTo>
                      <a:cubicBezTo>
                        <a:pt x="2478" y="19376"/>
                        <a:pt x="2478" y="19694"/>
                        <a:pt x="2832" y="19694"/>
                      </a:cubicBezTo>
                      <a:cubicBezTo>
                        <a:pt x="3186" y="20011"/>
                        <a:pt x="3540" y="20011"/>
                        <a:pt x="3895" y="20011"/>
                      </a:cubicBezTo>
                      <a:cubicBezTo>
                        <a:pt x="3895" y="20011"/>
                        <a:pt x="4249" y="20011"/>
                        <a:pt x="4603" y="20011"/>
                      </a:cubicBezTo>
                      <a:cubicBezTo>
                        <a:pt x="4957" y="20011"/>
                        <a:pt x="5665" y="20011"/>
                        <a:pt x="6019" y="20647"/>
                      </a:cubicBezTo>
                      <a:cubicBezTo>
                        <a:pt x="6019" y="20964"/>
                        <a:pt x="6373" y="20964"/>
                        <a:pt x="6373" y="20964"/>
                      </a:cubicBezTo>
                      <a:cubicBezTo>
                        <a:pt x="6373" y="21282"/>
                        <a:pt x="6373" y="21282"/>
                        <a:pt x="6373" y="21282"/>
                      </a:cubicBezTo>
                      <a:cubicBezTo>
                        <a:pt x="6373" y="21282"/>
                        <a:pt x="6727" y="21282"/>
                        <a:pt x="6727" y="21282"/>
                      </a:cubicBezTo>
                      <a:cubicBezTo>
                        <a:pt x="6727" y="21282"/>
                        <a:pt x="6727" y="21282"/>
                        <a:pt x="6727" y="21600"/>
                      </a:cubicBezTo>
                      <a:cubicBezTo>
                        <a:pt x="6727" y="21600"/>
                        <a:pt x="6727" y="21600"/>
                        <a:pt x="6727" y="21600"/>
                      </a:cubicBezTo>
                      <a:cubicBezTo>
                        <a:pt x="6727" y="21600"/>
                        <a:pt x="6727" y="21600"/>
                        <a:pt x="6727" y="21600"/>
                      </a:cubicBezTo>
                      <a:cubicBezTo>
                        <a:pt x="7081" y="21600"/>
                        <a:pt x="7081" y="21600"/>
                        <a:pt x="7081" y="21600"/>
                      </a:cubicBezTo>
                      <a:cubicBezTo>
                        <a:pt x="7081" y="21600"/>
                        <a:pt x="7081" y="21600"/>
                        <a:pt x="7081" y="21282"/>
                      </a:cubicBezTo>
                      <a:cubicBezTo>
                        <a:pt x="7081" y="21282"/>
                        <a:pt x="7081" y="21282"/>
                        <a:pt x="7081" y="21282"/>
                      </a:cubicBezTo>
                      <a:cubicBezTo>
                        <a:pt x="7436" y="21282"/>
                        <a:pt x="7436" y="21282"/>
                        <a:pt x="7436" y="20964"/>
                      </a:cubicBezTo>
                      <a:cubicBezTo>
                        <a:pt x="7436" y="20964"/>
                        <a:pt x="7436" y="20964"/>
                        <a:pt x="7790" y="20647"/>
                      </a:cubicBezTo>
                      <a:cubicBezTo>
                        <a:pt x="7790" y="20011"/>
                        <a:pt x="8144" y="19694"/>
                        <a:pt x="8144" y="19058"/>
                      </a:cubicBezTo>
                      <a:cubicBezTo>
                        <a:pt x="9206" y="17152"/>
                        <a:pt x="9914" y="14929"/>
                        <a:pt x="11686" y="14611"/>
                      </a:cubicBezTo>
                      <a:cubicBezTo>
                        <a:pt x="12040" y="14611"/>
                        <a:pt x="12040" y="14294"/>
                        <a:pt x="12394" y="14294"/>
                      </a:cubicBezTo>
                      <a:cubicBezTo>
                        <a:pt x="14519" y="13976"/>
                        <a:pt x="17351" y="13023"/>
                        <a:pt x="19122" y="11117"/>
                      </a:cubicBezTo>
                      <a:cubicBezTo>
                        <a:pt x="20184" y="9529"/>
                        <a:pt x="20538" y="8894"/>
                        <a:pt x="20538" y="8576"/>
                      </a:cubicBezTo>
                      <a:cubicBezTo>
                        <a:pt x="20538" y="7941"/>
                        <a:pt x="20892" y="7623"/>
                        <a:pt x="21600" y="7305"/>
                      </a:cubicBezTo>
                      <a:cubicBezTo>
                        <a:pt x="21600" y="6988"/>
                        <a:pt x="21600" y="6988"/>
                        <a:pt x="21600" y="6988"/>
                      </a:cubicBezTo>
                      <a:cubicBezTo>
                        <a:pt x="21600" y="6988"/>
                        <a:pt x="21600" y="6670"/>
                        <a:pt x="21246" y="6352"/>
                      </a:cubicBezTo>
                      <a:cubicBezTo>
                        <a:pt x="21246" y="6352"/>
                        <a:pt x="21246" y="6352"/>
                        <a:pt x="21246" y="6352"/>
                      </a:cubicBezTo>
                      <a:cubicBezTo>
                        <a:pt x="21246" y="6352"/>
                        <a:pt x="21246" y="6352"/>
                        <a:pt x="20892" y="6035"/>
                      </a:cubicBezTo>
                      <a:cubicBezTo>
                        <a:pt x="20892" y="6035"/>
                        <a:pt x="20892" y="6035"/>
                        <a:pt x="20892" y="6035"/>
                      </a:cubicBezTo>
                      <a:cubicBezTo>
                        <a:pt x="20538" y="5717"/>
                        <a:pt x="20538" y="5717"/>
                        <a:pt x="20538" y="5717"/>
                      </a:cubicBezTo>
                      <a:cubicBezTo>
                        <a:pt x="20184" y="5082"/>
                        <a:pt x="20184" y="5082"/>
                        <a:pt x="20184" y="5082"/>
                      </a:cubicBezTo>
                      <a:cubicBezTo>
                        <a:pt x="19476" y="4764"/>
                        <a:pt x="18768" y="3811"/>
                        <a:pt x="18414" y="3494"/>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70" name="Shape">
                  <a:extLst>
                    <a:ext uri="{FF2B5EF4-FFF2-40B4-BE49-F238E27FC236}">
                      <a16:creationId xmlns:a16="http://schemas.microsoft.com/office/drawing/2014/main" id="{1B86CE26-FE7C-4324-A694-A38DB6D5FE11}"/>
                    </a:ext>
                  </a:extLst>
                </p:cNvPr>
                <p:cNvSpPr/>
                <p:nvPr/>
              </p:nvSpPr>
              <p:spPr>
                <a:xfrm>
                  <a:off x="61124" y="150159"/>
                  <a:ext cx="9435"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00" y="10800"/>
                        <a:pt x="7199" y="21600"/>
                        <a:pt x="0" y="10800"/>
                      </a:cubicBezTo>
                      <a:cubicBezTo>
                        <a:pt x="0" y="10800"/>
                        <a:pt x="0" y="21600"/>
                        <a:pt x="3599" y="21600"/>
                      </a:cubicBezTo>
                      <a:cubicBezTo>
                        <a:pt x="10800" y="21600"/>
                        <a:pt x="17999" y="10800"/>
                        <a:pt x="2160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071" name="Shape">
                  <a:extLst>
                    <a:ext uri="{FF2B5EF4-FFF2-40B4-BE49-F238E27FC236}">
                      <a16:creationId xmlns:a16="http://schemas.microsoft.com/office/drawing/2014/main" id="{1295F606-D4B8-4309-8611-16868F38C85C}"/>
                    </a:ext>
                  </a:extLst>
                </p:cNvPr>
                <p:cNvGrpSpPr/>
                <p:nvPr/>
              </p:nvGrpSpPr>
              <p:grpSpPr>
                <a:xfrm>
                  <a:off x="29115" y="137955"/>
                  <a:ext cx="9435" cy="8823"/>
                  <a:chOff x="0" y="-1"/>
                  <a:chExt cx="9434" cy="8821"/>
                </a:xfrm>
              </p:grpSpPr>
              <p:sp>
                <p:nvSpPr>
                  <p:cNvPr id="1092" name="Line">
                    <a:extLst>
                      <a:ext uri="{FF2B5EF4-FFF2-40B4-BE49-F238E27FC236}">
                        <a16:creationId xmlns:a16="http://schemas.microsoft.com/office/drawing/2014/main" id="{ABCF2404-68C1-452F-8FB1-726B5F90D371}"/>
                      </a:ext>
                    </a:extLst>
                  </p:cNvPr>
                  <p:cNvSpPr/>
                  <p:nvPr/>
                </p:nvSpPr>
                <p:spPr>
                  <a:xfrm>
                    <a:off x="0" y="-1"/>
                    <a:ext cx="9434" cy="88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21600"/>
                          <a:pt x="2160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93" name="Line">
                    <a:extLst>
                      <a:ext uri="{FF2B5EF4-FFF2-40B4-BE49-F238E27FC236}">
                        <a16:creationId xmlns:a16="http://schemas.microsoft.com/office/drawing/2014/main" id="{99501B0F-FB28-4D87-A662-0D295C94136A}"/>
                      </a:ext>
                    </a:extLst>
                  </p:cNvPr>
                  <p:cNvSpPr/>
                  <p:nvPr/>
                </p:nvSpPr>
                <p:spPr>
                  <a:xfrm>
                    <a:off x="0" y="-1"/>
                    <a:ext cx="9434" cy="88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0" y="216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072" name="Shape">
                  <a:extLst>
                    <a:ext uri="{FF2B5EF4-FFF2-40B4-BE49-F238E27FC236}">
                      <a16:creationId xmlns:a16="http://schemas.microsoft.com/office/drawing/2014/main" id="{8C7FFC33-9D6C-4A02-B5BD-43E6894C2EC0}"/>
                    </a:ext>
                  </a:extLst>
                </p:cNvPr>
                <p:cNvGrpSpPr/>
                <p:nvPr/>
              </p:nvGrpSpPr>
              <p:grpSpPr>
                <a:xfrm>
                  <a:off x="74397" y="161164"/>
                  <a:ext cx="9436" cy="8823"/>
                  <a:chOff x="0" y="-1"/>
                  <a:chExt cx="9435" cy="8821"/>
                </a:xfrm>
              </p:grpSpPr>
              <p:sp>
                <p:nvSpPr>
                  <p:cNvPr id="1090" name="Line">
                    <a:extLst>
                      <a:ext uri="{FF2B5EF4-FFF2-40B4-BE49-F238E27FC236}">
                        <a16:creationId xmlns:a16="http://schemas.microsoft.com/office/drawing/2014/main" id="{FDE07682-72DD-4F2A-8641-FB527AB79DDA}"/>
                      </a:ext>
                    </a:extLst>
                  </p:cNvPr>
                  <p:cNvSpPr/>
                  <p:nvPr/>
                </p:nvSpPr>
                <p:spPr>
                  <a:xfrm>
                    <a:off x="0" y="-1"/>
                    <a:ext cx="9435" cy="88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4400"/>
                          <a:pt x="21600" y="14400"/>
                          <a:pt x="21600" y="14400"/>
                        </a:cubicBezTo>
                        <a:cubicBezTo>
                          <a:pt x="21600" y="14400"/>
                          <a:pt x="21600" y="72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91" name="Line">
                    <a:extLst>
                      <a:ext uri="{FF2B5EF4-FFF2-40B4-BE49-F238E27FC236}">
                        <a16:creationId xmlns:a16="http://schemas.microsoft.com/office/drawing/2014/main" id="{D74A90D8-7DE7-4DC5-9E59-AAD64925415D}"/>
                      </a:ext>
                    </a:extLst>
                  </p:cNvPr>
                  <p:cNvSpPr/>
                  <p:nvPr/>
                </p:nvSpPr>
                <p:spPr>
                  <a:xfrm>
                    <a:off x="0" y="-1"/>
                    <a:ext cx="9435" cy="88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7200"/>
                          <a:pt x="21600" y="14400"/>
                          <a:pt x="21600" y="14400"/>
                        </a:cubicBezTo>
                        <a:cubicBezTo>
                          <a:pt x="21600" y="14400"/>
                          <a:pt x="21600" y="144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073" name="Shape">
                  <a:extLst>
                    <a:ext uri="{FF2B5EF4-FFF2-40B4-BE49-F238E27FC236}">
                      <a16:creationId xmlns:a16="http://schemas.microsoft.com/office/drawing/2014/main" id="{7F6393A1-E053-4702-B7F9-24885617560E}"/>
                    </a:ext>
                  </a:extLst>
                </p:cNvPr>
                <p:cNvGrpSpPr/>
                <p:nvPr/>
              </p:nvGrpSpPr>
              <p:grpSpPr>
                <a:xfrm>
                  <a:off x="10898" y="197862"/>
                  <a:ext cx="9436" cy="7209"/>
                  <a:chOff x="0" y="-1"/>
                  <a:chExt cx="9434" cy="7207"/>
                </a:xfrm>
              </p:grpSpPr>
              <p:sp>
                <p:nvSpPr>
                  <p:cNvPr id="1088" name="Line">
                    <a:extLst>
                      <a:ext uri="{FF2B5EF4-FFF2-40B4-BE49-F238E27FC236}">
                        <a16:creationId xmlns:a16="http://schemas.microsoft.com/office/drawing/2014/main" id="{897B65E5-46E0-4A6E-AB85-44CF666B25E8}"/>
                      </a:ext>
                    </a:extLst>
                  </p:cNvPr>
                  <p:cNvSpPr/>
                  <p:nvPr/>
                </p:nvSpPr>
                <p:spPr>
                  <a:xfrm flipH="1" flipV="1">
                    <a:off x="0" y="0"/>
                    <a:ext cx="9434"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089" name="Line">
                    <a:extLst>
                      <a:ext uri="{FF2B5EF4-FFF2-40B4-BE49-F238E27FC236}">
                        <a16:creationId xmlns:a16="http://schemas.microsoft.com/office/drawing/2014/main" id="{7E0D8E26-7BCE-4616-9846-855946638DA4}"/>
                      </a:ext>
                    </a:extLst>
                  </p:cNvPr>
                  <p:cNvSpPr/>
                  <p:nvPr/>
                </p:nvSpPr>
                <p:spPr>
                  <a:xfrm>
                    <a:off x="0" y="-1"/>
                    <a:ext cx="9433" cy="7207"/>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grpSp>
              <p:nvGrpSpPr>
                <p:cNvPr id="1074" name="Shape">
                  <a:extLst>
                    <a:ext uri="{FF2B5EF4-FFF2-40B4-BE49-F238E27FC236}">
                      <a16:creationId xmlns:a16="http://schemas.microsoft.com/office/drawing/2014/main" id="{A9F804DA-DB91-4B25-8307-F253F6DA7036}"/>
                    </a:ext>
                  </a:extLst>
                </p:cNvPr>
                <p:cNvGrpSpPr/>
                <p:nvPr/>
              </p:nvGrpSpPr>
              <p:grpSpPr>
                <a:xfrm>
                  <a:off x="10898" y="201840"/>
                  <a:ext cx="9436" cy="8823"/>
                  <a:chOff x="0" y="-1"/>
                  <a:chExt cx="9434" cy="8821"/>
                </a:xfrm>
              </p:grpSpPr>
              <p:sp>
                <p:nvSpPr>
                  <p:cNvPr id="1086" name="Line">
                    <a:extLst>
                      <a:ext uri="{FF2B5EF4-FFF2-40B4-BE49-F238E27FC236}">
                        <a16:creationId xmlns:a16="http://schemas.microsoft.com/office/drawing/2014/main" id="{46DCBB4A-F2C1-41C0-AA24-4CBEA04B2138}"/>
                      </a:ext>
                    </a:extLst>
                  </p:cNvPr>
                  <p:cNvSpPr/>
                  <p:nvPr/>
                </p:nvSpPr>
                <p:spPr>
                  <a:xfrm>
                    <a:off x="0" y="-1"/>
                    <a:ext cx="9434" cy="88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21600" y="2160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87" name="Line">
                    <a:extLst>
                      <a:ext uri="{FF2B5EF4-FFF2-40B4-BE49-F238E27FC236}">
                        <a16:creationId xmlns:a16="http://schemas.microsoft.com/office/drawing/2014/main" id="{76DF3C69-6F7E-4AE8-A9BF-1CBA289A43B6}"/>
                      </a:ext>
                    </a:extLst>
                  </p:cNvPr>
                  <p:cNvSpPr/>
                  <p:nvPr/>
                </p:nvSpPr>
                <p:spPr>
                  <a:xfrm>
                    <a:off x="0" y="-1"/>
                    <a:ext cx="9434" cy="88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00"/>
                          <a:pt x="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075" name="Shape">
                  <a:extLst>
                    <a:ext uri="{FF2B5EF4-FFF2-40B4-BE49-F238E27FC236}">
                      <a16:creationId xmlns:a16="http://schemas.microsoft.com/office/drawing/2014/main" id="{313ADF06-948C-49C8-AC1A-AEAACAC52DB4}"/>
                    </a:ext>
                  </a:extLst>
                </p:cNvPr>
                <p:cNvGrpSpPr/>
                <p:nvPr/>
              </p:nvGrpSpPr>
              <p:grpSpPr>
                <a:xfrm>
                  <a:off x="73355" y="159580"/>
                  <a:ext cx="9436" cy="7208"/>
                  <a:chOff x="0" y="0"/>
                  <a:chExt cx="9435" cy="7206"/>
                </a:xfrm>
              </p:grpSpPr>
              <p:sp>
                <p:nvSpPr>
                  <p:cNvPr id="1084" name="Line">
                    <a:extLst>
                      <a:ext uri="{FF2B5EF4-FFF2-40B4-BE49-F238E27FC236}">
                        <a16:creationId xmlns:a16="http://schemas.microsoft.com/office/drawing/2014/main" id="{48A51B75-B94F-492E-BECF-C2D25FBF7924}"/>
                      </a:ext>
                    </a:extLst>
                  </p:cNvPr>
                  <p:cNvSpPr/>
                  <p:nvPr/>
                </p:nvSpPr>
                <p:spPr>
                  <a:xfrm>
                    <a:off x="0" y="0"/>
                    <a:ext cx="9434"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085" name="Line">
                    <a:extLst>
                      <a:ext uri="{FF2B5EF4-FFF2-40B4-BE49-F238E27FC236}">
                        <a16:creationId xmlns:a16="http://schemas.microsoft.com/office/drawing/2014/main" id="{5E01DFB8-FECD-4600-B3C1-A8076B46CD73}"/>
                      </a:ext>
                    </a:extLst>
                  </p:cNvPr>
                  <p:cNvSpPr/>
                  <p:nvPr/>
                </p:nvSpPr>
                <p:spPr>
                  <a:xfrm flipH="1" flipV="1">
                    <a:off x="0"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sp>
              <p:nvSpPr>
                <p:cNvPr id="1076" name="Shape">
                  <a:extLst>
                    <a:ext uri="{FF2B5EF4-FFF2-40B4-BE49-F238E27FC236}">
                      <a16:creationId xmlns:a16="http://schemas.microsoft.com/office/drawing/2014/main" id="{A8C343E6-D4D7-47C6-B013-A5DCB1C09E18}"/>
                    </a:ext>
                  </a:extLst>
                </p:cNvPr>
                <p:cNvSpPr/>
                <p:nvPr/>
              </p:nvSpPr>
              <p:spPr>
                <a:xfrm>
                  <a:off x="71794" y="156619"/>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0800" y="14400"/>
                        <a:pt x="10800" y="7200"/>
                        <a:pt x="0" y="7200"/>
                      </a:cubicBezTo>
                      <a:cubicBezTo>
                        <a:pt x="0" y="7200"/>
                        <a:pt x="0" y="7200"/>
                        <a:pt x="0" y="0"/>
                      </a:cubicBezTo>
                      <a:cubicBezTo>
                        <a:pt x="10800" y="14400"/>
                        <a:pt x="10800" y="14400"/>
                        <a:pt x="10800" y="14400"/>
                      </a:cubicBezTo>
                      <a:cubicBezTo>
                        <a:pt x="10800" y="14400"/>
                        <a:pt x="10800" y="14400"/>
                        <a:pt x="2160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077" name="Shape">
                  <a:extLst>
                    <a:ext uri="{FF2B5EF4-FFF2-40B4-BE49-F238E27FC236}">
                      <a16:creationId xmlns:a16="http://schemas.microsoft.com/office/drawing/2014/main" id="{D5B4F690-A119-432A-BB83-EB52D8E1CB52}"/>
                    </a:ext>
                  </a:extLst>
                </p:cNvPr>
                <p:cNvGrpSpPr/>
                <p:nvPr/>
              </p:nvGrpSpPr>
              <p:grpSpPr>
                <a:xfrm>
                  <a:off x="21308" y="209975"/>
                  <a:ext cx="9435" cy="8823"/>
                  <a:chOff x="0" y="-1"/>
                  <a:chExt cx="9434" cy="8821"/>
                </a:xfrm>
              </p:grpSpPr>
              <p:sp>
                <p:nvSpPr>
                  <p:cNvPr id="1082" name="Line">
                    <a:extLst>
                      <a:ext uri="{FF2B5EF4-FFF2-40B4-BE49-F238E27FC236}">
                        <a16:creationId xmlns:a16="http://schemas.microsoft.com/office/drawing/2014/main" id="{8F80017F-E868-45F5-AA78-D4568E2A33DA}"/>
                      </a:ext>
                    </a:extLst>
                  </p:cNvPr>
                  <p:cNvSpPr/>
                  <p:nvPr/>
                </p:nvSpPr>
                <p:spPr>
                  <a:xfrm>
                    <a:off x="0" y="-1"/>
                    <a:ext cx="9434" cy="88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0" y="2160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83" name="Line">
                    <a:extLst>
                      <a:ext uri="{FF2B5EF4-FFF2-40B4-BE49-F238E27FC236}">
                        <a16:creationId xmlns:a16="http://schemas.microsoft.com/office/drawing/2014/main" id="{A4AE2940-971D-4B37-991B-79500D9F2CE9}"/>
                      </a:ext>
                    </a:extLst>
                  </p:cNvPr>
                  <p:cNvSpPr/>
                  <p:nvPr/>
                </p:nvSpPr>
                <p:spPr>
                  <a:xfrm>
                    <a:off x="0" y="-1"/>
                    <a:ext cx="9434" cy="88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21600"/>
                          <a:pt x="21600"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078" name="Shape">
                  <a:extLst>
                    <a:ext uri="{FF2B5EF4-FFF2-40B4-BE49-F238E27FC236}">
                      <a16:creationId xmlns:a16="http://schemas.microsoft.com/office/drawing/2014/main" id="{DCDBB239-8CC8-46A9-84F2-C05F65E86099}"/>
                    </a:ext>
                  </a:extLst>
                </p:cNvPr>
                <p:cNvGrpSpPr/>
                <p:nvPr/>
              </p:nvGrpSpPr>
              <p:grpSpPr>
                <a:xfrm>
                  <a:off x="26512" y="210782"/>
                  <a:ext cx="9436" cy="7210"/>
                  <a:chOff x="0" y="-1"/>
                  <a:chExt cx="9435" cy="7208"/>
                </a:xfrm>
              </p:grpSpPr>
              <p:sp>
                <p:nvSpPr>
                  <p:cNvPr id="1080" name="Line">
                    <a:extLst>
                      <a:ext uri="{FF2B5EF4-FFF2-40B4-BE49-F238E27FC236}">
                        <a16:creationId xmlns:a16="http://schemas.microsoft.com/office/drawing/2014/main" id="{4CC156A7-99AB-401A-8A02-D2C81FB4BC30}"/>
                      </a:ext>
                    </a:extLst>
                  </p:cNvPr>
                  <p:cNvSpPr/>
                  <p:nvPr/>
                </p:nvSpPr>
                <p:spPr>
                  <a:xfrm flipH="1">
                    <a:off x="0" y="-1"/>
                    <a:ext cx="9435" cy="7207"/>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081" name="Line">
                    <a:extLst>
                      <a:ext uri="{FF2B5EF4-FFF2-40B4-BE49-F238E27FC236}">
                        <a16:creationId xmlns:a16="http://schemas.microsoft.com/office/drawing/2014/main" id="{3CA45F29-6D48-42FA-AEC0-257537FD7C8F}"/>
                      </a:ext>
                    </a:extLst>
                  </p:cNvPr>
                  <p:cNvSpPr/>
                  <p:nvPr/>
                </p:nvSpPr>
                <p:spPr>
                  <a:xfrm flipV="1">
                    <a:off x="0" y="0"/>
                    <a:ext cx="9434" cy="7207"/>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sp>
              <p:nvSpPr>
                <p:cNvPr id="1079" name="Shape">
                  <a:extLst>
                    <a:ext uri="{FF2B5EF4-FFF2-40B4-BE49-F238E27FC236}">
                      <a16:creationId xmlns:a16="http://schemas.microsoft.com/office/drawing/2014/main" id="{00B71813-9483-4785-B430-5F056509E681}"/>
                    </a:ext>
                  </a:extLst>
                </p:cNvPr>
                <p:cNvSpPr/>
                <p:nvPr/>
              </p:nvSpPr>
              <p:spPr>
                <a:xfrm>
                  <a:off x="277644" y="19995"/>
                  <a:ext cx="9434" cy="8821"/>
                </a:xfrm>
                <a:custGeom>
                  <a:avLst/>
                  <a:gdLst/>
                  <a:ahLst/>
                  <a:cxnLst>
                    <a:cxn ang="0">
                      <a:pos x="wd2" y="hd2"/>
                    </a:cxn>
                    <a:cxn ang="5400000">
                      <a:pos x="wd2" y="hd2"/>
                    </a:cxn>
                    <a:cxn ang="10800000">
                      <a:pos x="wd2" y="hd2"/>
                    </a:cxn>
                    <a:cxn ang="16200000">
                      <a:pos x="wd2" y="hd2"/>
                    </a:cxn>
                  </a:cxnLst>
                  <a:rect l="0" t="0" r="r" b="b"/>
                  <a:pathLst>
                    <a:path w="21600" h="21600" extrusionOk="0">
                      <a:moveTo>
                        <a:pt x="21600" y="16200"/>
                      </a:moveTo>
                      <a:cubicBezTo>
                        <a:pt x="21600" y="10800"/>
                        <a:pt x="18514" y="5400"/>
                        <a:pt x="15428" y="0"/>
                      </a:cubicBezTo>
                      <a:cubicBezTo>
                        <a:pt x="15428" y="0"/>
                        <a:pt x="15428" y="0"/>
                        <a:pt x="12342" y="0"/>
                      </a:cubicBezTo>
                      <a:cubicBezTo>
                        <a:pt x="9257" y="0"/>
                        <a:pt x="6171" y="0"/>
                        <a:pt x="3085" y="0"/>
                      </a:cubicBezTo>
                      <a:cubicBezTo>
                        <a:pt x="3085" y="5400"/>
                        <a:pt x="3085" y="16200"/>
                        <a:pt x="3085" y="21600"/>
                      </a:cubicBezTo>
                      <a:cubicBezTo>
                        <a:pt x="3085" y="21600"/>
                        <a:pt x="0" y="21600"/>
                        <a:pt x="0" y="21600"/>
                      </a:cubicBezTo>
                      <a:cubicBezTo>
                        <a:pt x="6171" y="21600"/>
                        <a:pt x="15428" y="21600"/>
                        <a:pt x="18514" y="16200"/>
                      </a:cubicBezTo>
                      <a:cubicBezTo>
                        <a:pt x="21600" y="16200"/>
                        <a:pt x="21600" y="16200"/>
                        <a:pt x="21600" y="162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968" name="Group">
                <a:extLst>
                  <a:ext uri="{FF2B5EF4-FFF2-40B4-BE49-F238E27FC236}">
                    <a16:creationId xmlns:a16="http://schemas.microsoft.com/office/drawing/2014/main" id="{AF16F672-E3CF-4F6A-970F-82CB998C8E5C}"/>
                  </a:ext>
                </a:extLst>
              </p:cNvPr>
              <p:cNvGrpSpPr/>
              <p:nvPr/>
            </p:nvGrpSpPr>
            <p:grpSpPr>
              <a:xfrm>
                <a:off x="-1" y="10523"/>
                <a:ext cx="1627016" cy="1329390"/>
                <a:chOff x="0" y="-2"/>
                <a:chExt cx="1627016" cy="1329390"/>
              </a:xfrm>
            </p:grpSpPr>
            <p:sp>
              <p:nvSpPr>
                <p:cNvPr id="973" name="Shape">
                  <a:extLst>
                    <a:ext uri="{FF2B5EF4-FFF2-40B4-BE49-F238E27FC236}">
                      <a16:creationId xmlns:a16="http://schemas.microsoft.com/office/drawing/2014/main" id="{DAEF73FB-9225-49ED-A4C0-587047FB4EB4}"/>
                    </a:ext>
                  </a:extLst>
                </p:cNvPr>
                <p:cNvSpPr/>
                <p:nvPr/>
              </p:nvSpPr>
              <p:spPr>
                <a:xfrm>
                  <a:off x="1102373" y="1242291"/>
                  <a:ext cx="24465" cy="11487"/>
                </a:xfrm>
                <a:custGeom>
                  <a:avLst/>
                  <a:gdLst/>
                  <a:ahLst/>
                  <a:cxnLst>
                    <a:cxn ang="0">
                      <a:pos x="wd2" y="hd2"/>
                    </a:cxn>
                    <a:cxn ang="5400000">
                      <a:pos x="wd2" y="hd2"/>
                    </a:cxn>
                    <a:cxn ang="10800000">
                      <a:pos x="wd2" y="hd2"/>
                    </a:cxn>
                    <a:cxn ang="16200000">
                      <a:pos x="wd2" y="hd2"/>
                    </a:cxn>
                  </a:cxnLst>
                  <a:rect l="0" t="0" r="r" b="b"/>
                  <a:pathLst>
                    <a:path w="21600" h="21600" extrusionOk="0">
                      <a:moveTo>
                        <a:pt x="4319" y="1963"/>
                      </a:moveTo>
                      <a:cubicBezTo>
                        <a:pt x="4319" y="1963"/>
                        <a:pt x="4319" y="1963"/>
                        <a:pt x="4319" y="1963"/>
                      </a:cubicBezTo>
                      <a:cubicBezTo>
                        <a:pt x="4319" y="1963"/>
                        <a:pt x="3240" y="3927"/>
                        <a:pt x="2159" y="3927"/>
                      </a:cubicBezTo>
                      <a:cubicBezTo>
                        <a:pt x="2159" y="3927"/>
                        <a:pt x="2159" y="3927"/>
                        <a:pt x="2159" y="3927"/>
                      </a:cubicBezTo>
                      <a:cubicBezTo>
                        <a:pt x="2159" y="5890"/>
                        <a:pt x="2159" y="5890"/>
                        <a:pt x="1079" y="5890"/>
                      </a:cubicBezTo>
                      <a:cubicBezTo>
                        <a:pt x="1079" y="5890"/>
                        <a:pt x="1079" y="5890"/>
                        <a:pt x="1079" y="5890"/>
                      </a:cubicBezTo>
                      <a:cubicBezTo>
                        <a:pt x="1079" y="7854"/>
                        <a:pt x="0" y="7854"/>
                        <a:pt x="0" y="9818"/>
                      </a:cubicBezTo>
                      <a:cubicBezTo>
                        <a:pt x="0" y="9818"/>
                        <a:pt x="0" y="9818"/>
                        <a:pt x="0" y="9818"/>
                      </a:cubicBezTo>
                      <a:cubicBezTo>
                        <a:pt x="5399" y="15710"/>
                        <a:pt x="16199" y="21600"/>
                        <a:pt x="19440" y="21600"/>
                      </a:cubicBezTo>
                      <a:cubicBezTo>
                        <a:pt x="20520" y="21600"/>
                        <a:pt x="20520" y="19637"/>
                        <a:pt x="21600" y="19637"/>
                      </a:cubicBezTo>
                      <a:cubicBezTo>
                        <a:pt x="21600" y="19637"/>
                        <a:pt x="21600" y="19637"/>
                        <a:pt x="21600" y="19637"/>
                      </a:cubicBezTo>
                      <a:cubicBezTo>
                        <a:pt x="21600" y="17673"/>
                        <a:pt x="21600" y="17673"/>
                        <a:pt x="21600" y="17673"/>
                      </a:cubicBezTo>
                      <a:cubicBezTo>
                        <a:pt x="21600" y="17673"/>
                        <a:pt x="21600" y="15710"/>
                        <a:pt x="21600" y="15710"/>
                      </a:cubicBezTo>
                      <a:cubicBezTo>
                        <a:pt x="21600" y="15710"/>
                        <a:pt x="21600" y="15710"/>
                        <a:pt x="21600" y="15710"/>
                      </a:cubicBezTo>
                      <a:cubicBezTo>
                        <a:pt x="21600" y="15710"/>
                        <a:pt x="21600" y="13746"/>
                        <a:pt x="21600" y="13746"/>
                      </a:cubicBezTo>
                      <a:cubicBezTo>
                        <a:pt x="21600" y="13746"/>
                        <a:pt x="21600" y="13746"/>
                        <a:pt x="21600" y="13746"/>
                      </a:cubicBezTo>
                      <a:cubicBezTo>
                        <a:pt x="21600" y="13746"/>
                        <a:pt x="21600" y="11782"/>
                        <a:pt x="21600" y="11782"/>
                      </a:cubicBezTo>
                      <a:cubicBezTo>
                        <a:pt x="21600" y="11782"/>
                        <a:pt x="21600" y="11782"/>
                        <a:pt x="21600" y="11782"/>
                      </a:cubicBezTo>
                      <a:cubicBezTo>
                        <a:pt x="21600" y="11782"/>
                        <a:pt x="21600" y="11782"/>
                        <a:pt x="21600" y="11782"/>
                      </a:cubicBezTo>
                      <a:cubicBezTo>
                        <a:pt x="21600" y="11782"/>
                        <a:pt x="21600" y="11782"/>
                        <a:pt x="21600" y="9818"/>
                      </a:cubicBezTo>
                      <a:cubicBezTo>
                        <a:pt x="21600" y="9818"/>
                        <a:pt x="21600" y="9818"/>
                        <a:pt x="21600" y="9818"/>
                      </a:cubicBezTo>
                      <a:cubicBezTo>
                        <a:pt x="21600" y="9818"/>
                        <a:pt x="21600" y="9818"/>
                        <a:pt x="21600" y="9818"/>
                      </a:cubicBezTo>
                      <a:cubicBezTo>
                        <a:pt x="21600" y="9818"/>
                        <a:pt x="21600" y="9818"/>
                        <a:pt x="21600" y="9818"/>
                      </a:cubicBezTo>
                      <a:cubicBezTo>
                        <a:pt x="21600" y="9818"/>
                        <a:pt x="21600" y="9818"/>
                        <a:pt x="21600" y="9818"/>
                      </a:cubicBezTo>
                      <a:cubicBezTo>
                        <a:pt x="21600" y="9818"/>
                        <a:pt x="21600" y="9818"/>
                        <a:pt x="21600" y="9818"/>
                      </a:cubicBezTo>
                      <a:cubicBezTo>
                        <a:pt x="21600" y="9818"/>
                        <a:pt x="20520" y="9818"/>
                        <a:pt x="19440" y="9818"/>
                      </a:cubicBezTo>
                      <a:cubicBezTo>
                        <a:pt x="18360" y="9818"/>
                        <a:pt x="18360" y="9818"/>
                        <a:pt x="18360" y="9818"/>
                      </a:cubicBezTo>
                      <a:cubicBezTo>
                        <a:pt x="16199" y="9818"/>
                        <a:pt x="12960" y="9818"/>
                        <a:pt x="8639" y="3927"/>
                      </a:cubicBezTo>
                      <a:cubicBezTo>
                        <a:pt x="8639" y="3927"/>
                        <a:pt x="7559" y="3927"/>
                        <a:pt x="7559" y="1963"/>
                      </a:cubicBezTo>
                      <a:cubicBezTo>
                        <a:pt x="6480" y="1963"/>
                        <a:pt x="6480" y="1963"/>
                        <a:pt x="6480" y="1963"/>
                      </a:cubicBezTo>
                      <a:cubicBezTo>
                        <a:pt x="6480" y="1963"/>
                        <a:pt x="5399" y="1963"/>
                        <a:pt x="5399" y="0"/>
                      </a:cubicBezTo>
                      <a:cubicBezTo>
                        <a:pt x="5399" y="1963"/>
                        <a:pt x="5399" y="1963"/>
                        <a:pt x="4319" y="1963"/>
                      </a:cubicBezTo>
                      <a:cubicBezTo>
                        <a:pt x="4319" y="1963"/>
                        <a:pt x="4319" y="1963"/>
                        <a:pt x="4319" y="1963"/>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974" name="Shape">
                  <a:extLst>
                    <a:ext uri="{FF2B5EF4-FFF2-40B4-BE49-F238E27FC236}">
                      <a16:creationId xmlns:a16="http://schemas.microsoft.com/office/drawing/2014/main" id="{557CC736-D4BC-4027-A6BA-9659739FBD18}"/>
                    </a:ext>
                  </a:extLst>
                </p:cNvPr>
                <p:cNvSpPr/>
                <p:nvPr/>
              </p:nvSpPr>
              <p:spPr>
                <a:xfrm>
                  <a:off x="1112783" y="1221236"/>
                  <a:ext cx="78074" cy="34935"/>
                </a:xfrm>
                <a:custGeom>
                  <a:avLst/>
                  <a:gdLst/>
                  <a:ahLst/>
                  <a:cxnLst>
                    <a:cxn ang="0">
                      <a:pos x="wd2" y="hd2"/>
                    </a:cxn>
                    <a:cxn ang="5400000">
                      <a:pos x="wd2" y="hd2"/>
                    </a:cxn>
                    <a:cxn ang="10800000">
                      <a:pos x="wd2" y="hd2"/>
                    </a:cxn>
                    <a:cxn ang="16200000">
                      <a:pos x="wd2" y="hd2"/>
                    </a:cxn>
                  </a:cxnLst>
                  <a:rect l="0" t="0" r="r" b="b"/>
                  <a:pathLst>
                    <a:path w="21600" h="21600" extrusionOk="0">
                      <a:moveTo>
                        <a:pt x="20571" y="4724"/>
                      </a:moveTo>
                      <a:cubicBezTo>
                        <a:pt x="19542" y="4049"/>
                        <a:pt x="18514" y="3374"/>
                        <a:pt x="17828" y="2024"/>
                      </a:cubicBezTo>
                      <a:cubicBezTo>
                        <a:pt x="17142" y="674"/>
                        <a:pt x="16114" y="0"/>
                        <a:pt x="14742" y="0"/>
                      </a:cubicBezTo>
                      <a:cubicBezTo>
                        <a:pt x="12685" y="0"/>
                        <a:pt x="10628" y="1349"/>
                        <a:pt x="10285" y="2024"/>
                      </a:cubicBezTo>
                      <a:cubicBezTo>
                        <a:pt x="9257" y="2699"/>
                        <a:pt x="7885" y="2699"/>
                        <a:pt x="6857" y="2024"/>
                      </a:cubicBezTo>
                      <a:cubicBezTo>
                        <a:pt x="5485" y="2024"/>
                        <a:pt x="4114" y="1349"/>
                        <a:pt x="3085" y="2699"/>
                      </a:cubicBezTo>
                      <a:cubicBezTo>
                        <a:pt x="3085" y="3374"/>
                        <a:pt x="2742" y="3374"/>
                        <a:pt x="2399" y="4049"/>
                      </a:cubicBezTo>
                      <a:cubicBezTo>
                        <a:pt x="2399" y="4049"/>
                        <a:pt x="2399" y="4724"/>
                        <a:pt x="2057" y="4724"/>
                      </a:cubicBezTo>
                      <a:cubicBezTo>
                        <a:pt x="1714" y="5399"/>
                        <a:pt x="1371" y="6074"/>
                        <a:pt x="1028" y="6750"/>
                      </a:cubicBezTo>
                      <a:cubicBezTo>
                        <a:pt x="342" y="8099"/>
                        <a:pt x="0" y="9450"/>
                        <a:pt x="0" y="10125"/>
                      </a:cubicBezTo>
                      <a:cubicBezTo>
                        <a:pt x="0" y="10800"/>
                        <a:pt x="0" y="10800"/>
                        <a:pt x="0" y="10800"/>
                      </a:cubicBezTo>
                      <a:cubicBezTo>
                        <a:pt x="0" y="10800"/>
                        <a:pt x="0" y="10800"/>
                        <a:pt x="0" y="11474"/>
                      </a:cubicBezTo>
                      <a:cubicBezTo>
                        <a:pt x="0" y="11474"/>
                        <a:pt x="0" y="11474"/>
                        <a:pt x="342" y="11474"/>
                      </a:cubicBezTo>
                      <a:cubicBezTo>
                        <a:pt x="342" y="11474"/>
                        <a:pt x="685" y="12149"/>
                        <a:pt x="1028" y="12149"/>
                      </a:cubicBezTo>
                      <a:cubicBezTo>
                        <a:pt x="1714" y="12824"/>
                        <a:pt x="2399" y="13500"/>
                        <a:pt x="3085" y="13500"/>
                      </a:cubicBezTo>
                      <a:cubicBezTo>
                        <a:pt x="3428" y="13500"/>
                        <a:pt x="3428" y="13500"/>
                        <a:pt x="3428" y="13500"/>
                      </a:cubicBezTo>
                      <a:cubicBezTo>
                        <a:pt x="4114" y="13500"/>
                        <a:pt x="4799" y="13500"/>
                        <a:pt x="5485" y="14850"/>
                      </a:cubicBezTo>
                      <a:cubicBezTo>
                        <a:pt x="5485" y="14850"/>
                        <a:pt x="5485" y="14850"/>
                        <a:pt x="5485" y="14850"/>
                      </a:cubicBezTo>
                      <a:cubicBezTo>
                        <a:pt x="5485" y="14850"/>
                        <a:pt x="5485" y="14850"/>
                        <a:pt x="5485" y="15525"/>
                      </a:cubicBezTo>
                      <a:cubicBezTo>
                        <a:pt x="5485" y="15525"/>
                        <a:pt x="5485" y="15525"/>
                        <a:pt x="5485" y="15525"/>
                      </a:cubicBezTo>
                      <a:cubicBezTo>
                        <a:pt x="5485" y="16200"/>
                        <a:pt x="5485" y="16200"/>
                        <a:pt x="5485" y="16200"/>
                      </a:cubicBezTo>
                      <a:cubicBezTo>
                        <a:pt x="5485" y="16200"/>
                        <a:pt x="5485" y="16875"/>
                        <a:pt x="5485" y="16875"/>
                      </a:cubicBezTo>
                      <a:cubicBezTo>
                        <a:pt x="5485" y="16875"/>
                        <a:pt x="5485" y="16875"/>
                        <a:pt x="5485" y="16875"/>
                      </a:cubicBezTo>
                      <a:cubicBezTo>
                        <a:pt x="5485" y="17549"/>
                        <a:pt x="5485" y="18225"/>
                        <a:pt x="5485" y="18225"/>
                      </a:cubicBezTo>
                      <a:cubicBezTo>
                        <a:pt x="5485" y="18225"/>
                        <a:pt x="5485" y="18225"/>
                        <a:pt x="5485" y="18225"/>
                      </a:cubicBezTo>
                      <a:cubicBezTo>
                        <a:pt x="5828" y="18900"/>
                        <a:pt x="6171" y="18900"/>
                        <a:pt x="6171" y="19574"/>
                      </a:cubicBezTo>
                      <a:cubicBezTo>
                        <a:pt x="6857" y="20250"/>
                        <a:pt x="6857" y="20925"/>
                        <a:pt x="6857" y="21600"/>
                      </a:cubicBezTo>
                      <a:cubicBezTo>
                        <a:pt x="7199" y="21600"/>
                        <a:pt x="7199" y="21600"/>
                        <a:pt x="7199" y="21600"/>
                      </a:cubicBezTo>
                      <a:cubicBezTo>
                        <a:pt x="7542" y="20925"/>
                        <a:pt x="7885" y="20250"/>
                        <a:pt x="8228" y="20250"/>
                      </a:cubicBezTo>
                      <a:cubicBezTo>
                        <a:pt x="8228" y="20250"/>
                        <a:pt x="8228" y="19574"/>
                        <a:pt x="8228" y="19574"/>
                      </a:cubicBezTo>
                      <a:cubicBezTo>
                        <a:pt x="7885" y="18900"/>
                        <a:pt x="7885" y="17549"/>
                        <a:pt x="8228" y="16200"/>
                      </a:cubicBezTo>
                      <a:cubicBezTo>
                        <a:pt x="8571" y="14850"/>
                        <a:pt x="9257" y="14175"/>
                        <a:pt x="9942" y="14175"/>
                      </a:cubicBezTo>
                      <a:cubicBezTo>
                        <a:pt x="12342" y="14175"/>
                        <a:pt x="13371" y="13500"/>
                        <a:pt x="13714" y="12149"/>
                      </a:cubicBezTo>
                      <a:cubicBezTo>
                        <a:pt x="13714" y="10125"/>
                        <a:pt x="14742" y="8774"/>
                        <a:pt x="16114" y="8774"/>
                      </a:cubicBezTo>
                      <a:cubicBezTo>
                        <a:pt x="16457" y="8774"/>
                        <a:pt x="16800" y="8774"/>
                        <a:pt x="17142" y="8774"/>
                      </a:cubicBezTo>
                      <a:cubicBezTo>
                        <a:pt x="17485" y="9450"/>
                        <a:pt x="17828" y="9450"/>
                        <a:pt x="17828" y="9450"/>
                      </a:cubicBezTo>
                      <a:cubicBezTo>
                        <a:pt x="18171" y="9450"/>
                        <a:pt x="18514" y="8774"/>
                        <a:pt x="18514" y="8099"/>
                      </a:cubicBezTo>
                      <a:cubicBezTo>
                        <a:pt x="18857" y="8099"/>
                        <a:pt x="18857" y="8099"/>
                        <a:pt x="19200" y="7425"/>
                      </a:cubicBezTo>
                      <a:cubicBezTo>
                        <a:pt x="19200" y="7425"/>
                        <a:pt x="19200" y="7425"/>
                        <a:pt x="19200" y="7425"/>
                      </a:cubicBezTo>
                      <a:cubicBezTo>
                        <a:pt x="19542" y="7425"/>
                        <a:pt x="19542" y="7425"/>
                        <a:pt x="19885" y="6750"/>
                      </a:cubicBezTo>
                      <a:cubicBezTo>
                        <a:pt x="19885" y="6750"/>
                        <a:pt x="19885" y="6750"/>
                        <a:pt x="19885" y="6750"/>
                      </a:cubicBezTo>
                      <a:cubicBezTo>
                        <a:pt x="20228" y="6750"/>
                        <a:pt x="20571" y="6750"/>
                        <a:pt x="20571" y="6074"/>
                      </a:cubicBezTo>
                      <a:cubicBezTo>
                        <a:pt x="20571" y="6074"/>
                        <a:pt x="20571" y="6074"/>
                        <a:pt x="20914" y="6074"/>
                      </a:cubicBezTo>
                      <a:cubicBezTo>
                        <a:pt x="20914" y="6074"/>
                        <a:pt x="21257" y="6074"/>
                        <a:pt x="21600" y="6074"/>
                      </a:cubicBezTo>
                      <a:cubicBezTo>
                        <a:pt x="21600" y="6074"/>
                        <a:pt x="21600" y="6074"/>
                        <a:pt x="21600" y="6074"/>
                      </a:cubicBezTo>
                      <a:cubicBezTo>
                        <a:pt x="21257" y="5399"/>
                        <a:pt x="20914" y="5399"/>
                        <a:pt x="20571" y="4724"/>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975" name="Shape">
                  <a:extLst>
                    <a:ext uri="{FF2B5EF4-FFF2-40B4-BE49-F238E27FC236}">
                      <a16:creationId xmlns:a16="http://schemas.microsoft.com/office/drawing/2014/main" id="{51D0B6ED-4A74-4F47-BBA4-97470C8FEC81}"/>
                    </a:ext>
                  </a:extLst>
                </p:cNvPr>
                <p:cNvSpPr/>
                <p:nvPr/>
              </p:nvSpPr>
              <p:spPr>
                <a:xfrm>
                  <a:off x="720862" y="996800"/>
                  <a:ext cx="421570" cy="232573"/>
                </a:xfrm>
                <a:custGeom>
                  <a:avLst/>
                  <a:gdLst/>
                  <a:ahLst/>
                  <a:cxnLst>
                    <a:cxn ang="0">
                      <a:pos x="wd2" y="hd2"/>
                    </a:cxn>
                    <a:cxn ang="5400000">
                      <a:pos x="wd2" y="hd2"/>
                    </a:cxn>
                    <a:cxn ang="10800000">
                      <a:pos x="wd2" y="hd2"/>
                    </a:cxn>
                    <a:cxn ang="16200000">
                      <a:pos x="wd2" y="hd2"/>
                    </a:cxn>
                  </a:cxnLst>
                  <a:rect l="0" t="0" r="r" b="b"/>
                  <a:pathLst>
                    <a:path w="21600" h="21600" extrusionOk="0">
                      <a:moveTo>
                        <a:pt x="19939" y="18292"/>
                      </a:moveTo>
                      <a:cubicBezTo>
                        <a:pt x="20003" y="18292"/>
                        <a:pt x="20003" y="18292"/>
                        <a:pt x="20003" y="18292"/>
                      </a:cubicBezTo>
                      <a:cubicBezTo>
                        <a:pt x="20003" y="18189"/>
                        <a:pt x="20067" y="18189"/>
                        <a:pt x="20067" y="18086"/>
                      </a:cubicBezTo>
                      <a:cubicBezTo>
                        <a:pt x="20195" y="17879"/>
                        <a:pt x="20322" y="17569"/>
                        <a:pt x="20514" y="17466"/>
                      </a:cubicBezTo>
                      <a:cubicBezTo>
                        <a:pt x="20514" y="17466"/>
                        <a:pt x="20514" y="17466"/>
                        <a:pt x="20514" y="17466"/>
                      </a:cubicBezTo>
                      <a:cubicBezTo>
                        <a:pt x="20514" y="17466"/>
                        <a:pt x="20514" y="17466"/>
                        <a:pt x="20514" y="17466"/>
                      </a:cubicBezTo>
                      <a:cubicBezTo>
                        <a:pt x="20514" y="17466"/>
                        <a:pt x="20514" y="17466"/>
                        <a:pt x="20514" y="17466"/>
                      </a:cubicBezTo>
                      <a:cubicBezTo>
                        <a:pt x="20514" y="17466"/>
                        <a:pt x="20578" y="17569"/>
                        <a:pt x="20578" y="17569"/>
                      </a:cubicBezTo>
                      <a:cubicBezTo>
                        <a:pt x="20642" y="17569"/>
                        <a:pt x="20642" y="17569"/>
                        <a:pt x="20642" y="17569"/>
                      </a:cubicBezTo>
                      <a:cubicBezTo>
                        <a:pt x="20642" y="17569"/>
                        <a:pt x="20642" y="17569"/>
                        <a:pt x="20706" y="17569"/>
                      </a:cubicBezTo>
                      <a:cubicBezTo>
                        <a:pt x="20706" y="17569"/>
                        <a:pt x="20706" y="17569"/>
                        <a:pt x="20706" y="17672"/>
                      </a:cubicBezTo>
                      <a:cubicBezTo>
                        <a:pt x="20770" y="17672"/>
                        <a:pt x="20770" y="17672"/>
                        <a:pt x="20770" y="17672"/>
                      </a:cubicBezTo>
                      <a:cubicBezTo>
                        <a:pt x="20834" y="17672"/>
                        <a:pt x="20834" y="17776"/>
                        <a:pt x="20834" y="17776"/>
                      </a:cubicBezTo>
                      <a:cubicBezTo>
                        <a:pt x="20834" y="17776"/>
                        <a:pt x="20834" y="17776"/>
                        <a:pt x="20834" y="17776"/>
                      </a:cubicBezTo>
                      <a:cubicBezTo>
                        <a:pt x="20961" y="17466"/>
                        <a:pt x="21025" y="16845"/>
                        <a:pt x="21025" y="16432"/>
                      </a:cubicBezTo>
                      <a:cubicBezTo>
                        <a:pt x="21089" y="16225"/>
                        <a:pt x="21089" y="16019"/>
                        <a:pt x="21025" y="15915"/>
                      </a:cubicBezTo>
                      <a:cubicBezTo>
                        <a:pt x="21025" y="15605"/>
                        <a:pt x="21025" y="15295"/>
                        <a:pt x="21217" y="14985"/>
                      </a:cubicBezTo>
                      <a:cubicBezTo>
                        <a:pt x="21281" y="14882"/>
                        <a:pt x="21345" y="14778"/>
                        <a:pt x="21409" y="14675"/>
                      </a:cubicBezTo>
                      <a:cubicBezTo>
                        <a:pt x="21537" y="14572"/>
                        <a:pt x="21600" y="14468"/>
                        <a:pt x="21600" y="14262"/>
                      </a:cubicBezTo>
                      <a:cubicBezTo>
                        <a:pt x="21600" y="14158"/>
                        <a:pt x="21537" y="14158"/>
                        <a:pt x="21537" y="14158"/>
                      </a:cubicBezTo>
                      <a:cubicBezTo>
                        <a:pt x="21537" y="14158"/>
                        <a:pt x="21473" y="14158"/>
                        <a:pt x="21473" y="14158"/>
                      </a:cubicBezTo>
                      <a:cubicBezTo>
                        <a:pt x="21345" y="14262"/>
                        <a:pt x="21153" y="14262"/>
                        <a:pt x="21025" y="14158"/>
                      </a:cubicBezTo>
                      <a:cubicBezTo>
                        <a:pt x="20898" y="13952"/>
                        <a:pt x="20706" y="14055"/>
                        <a:pt x="20386" y="14158"/>
                      </a:cubicBezTo>
                      <a:cubicBezTo>
                        <a:pt x="20258" y="14158"/>
                        <a:pt x="20131" y="14158"/>
                        <a:pt x="19939" y="14262"/>
                      </a:cubicBezTo>
                      <a:cubicBezTo>
                        <a:pt x="19172" y="14365"/>
                        <a:pt x="19108" y="14985"/>
                        <a:pt x="19172" y="15399"/>
                      </a:cubicBezTo>
                      <a:cubicBezTo>
                        <a:pt x="19172" y="15812"/>
                        <a:pt x="19108" y="15915"/>
                        <a:pt x="18980" y="16122"/>
                      </a:cubicBezTo>
                      <a:cubicBezTo>
                        <a:pt x="18980" y="16122"/>
                        <a:pt x="18916" y="16225"/>
                        <a:pt x="18916" y="16432"/>
                      </a:cubicBezTo>
                      <a:cubicBezTo>
                        <a:pt x="18980" y="16845"/>
                        <a:pt x="18725" y="17155"/>
                        <a:pt x="18597" y="17259"/>
                      </a:cubicBezTo>
                      <a:cubicBezTo>
                        <a:pt x="18533" y="17362"/>
                        <a:pt x="18469" y="17362"/>
                        <a:pt x="18469" y="17466"/>
                      </a:cubicBezTo>
                      <a:cubicBezTo>
                        <a:pt x="18469" y="17569"/>
                        <a:pt x="18469" y="17672"/>
                        <a:pt x="18405" y="17776"/>
                      </a:cubicBezTo>
                      <a:cubicBezTo>
                        <a:pt x="18405" y="17776"/>
                        <a:pt x="18341" y="17879"/>
                        <a:pt x="18277" y="17879"/>
                      </a:cubicBezTo>
                      <a:cubicBezTo>
                        <a:pt x="18086" y="17879"/>
                        <a:pt x="17766" y="17569"/>
                        <a:pt x="17702" y="17569"/>
                      </a:cubicBezTo>
                      <a:cubicBezTo>
                        <a:pt x="17574" y="17569"/>
                        <a:pt x="16935" y="17776"/>
                        <a:pt x="16552" y="17982"/>
                      </a:cubicBezTo>
                      <a:cubicBezTo>
                        <a:pt x="16296" y="18086"/>
                        <a:pt x="16169" y="18086"/>
                        <a:pt x="16105" y="18189"/>
                      </a:cubicBezTo>
                      <a:cubicBezTo>
                        <a:pt x="16105" y="18189"/>
                        <a:pt x="16105" y="18189"/>
                        <a:pt x="16105" y="18189"/>
                      </a:cubicBezTo>
                      <a:cubicBezTo>
                        <a:pt x="15977" y="18189"/>
                        <a:pt x="15849" y="17982"/>
                        <a:pt x="15657" y="17879"/>
                      </a:cubicBezTo>
                      <a:cubicBezTo>
                        <a:pt x="15529" y="17672"/>
                        <a:pt x="15402" y="17569"/>
                        <a:pt x="15274" y="17569"/>
                      </a:cubicBezTo>
                      <a:cubicBezTo>
                        <a:pt x="15274" y="17362"/>
                        <a:pt x="15274" y="17362"/>
                        <a:pt x="15274" y="17362"/>
                      </a:cubicBezTo>
                      <a:cubicBezTo>
                        <a:pt x="15274" y="17569"/>
                        <a:pt x="15274" y="17569"/>
                        <a:pt x="15274" y="17569"/>
                      </a:cubicBezTo>
                      <a:cubicBezTo>
                        <a:pt x="14954" y="17569"/>
                        <a:pt x="14763" y="17052"/>
                        <a:pt x="14763" y="16122"/>
                      </a:cubicBezTo>
                      <a:cubicBezTo>
                        <a:pt x="14699" y="15915"/>
                        <a:pt x="14507" y="15605"/>
                        <a:pt x="14315" y="15295"/>
                      </a:cubicBezTo>
                      <a:cubicBezTo>
                        <a:pt x="14187" y="15088"/>
                        <a:pt x="14060" y="14882"/>
                        <a:pt x="13996" y="14778"/>
                      </a:cubicBezTo>
                      <a:cubicBezTo>
                        <a:pt x="13740" y="14158"/>
                        <a:pt x="13740" y="13022"/>
                        <a:pt x="13676" y="12298"/>
                      </a:cubicBezTo>
                      <a:cubicBezTo>
                        <a:pt x="13676" y="12195"/>
                        <a:pt x="13676" y="12195"/>
                        <a:pt x="13676" y="12195"/>
                      </a:cubicBezTo>
                      <a:cubicBezTo>
                        <a:pt x="13676" y="11575"/>
                        <a:pt x="13676" y="10334"/>
                        <a:pt x="13932" y="8991"/>
                      </a:cubicBezTo>
                      <a:cubicBezTo>
                        <a:pt x="13996" y="8888"/>
                        <a:pt x="13996" y="8784"/>
                        <a:pt x="13996" y="8681"/>
                      </a:cubicBezTo>
                      <a:cubicBezTo>
                        <a:pt x="13996" y="8681"/>
                        <a:pt x="13996" y="8681"/>
                        <a:pt x="13996" y="8681"/>
                      </a:cubicBezTo>
                      <a:cubicBezTo>
                        <a:pt x="13996" y="8681"/>
                        <a:pt x="13996" y="8681"/>
                        <a:pt x="13932" y="8681"/>
                      </a:cubicBezTo>
                      <a:cubicBezTo>
                        <a:pt x="13932" y="8681"/>
                        <a:pt x="13932" y="8681"/>
                        <a:pt x="13932" y="8681"/>
                      </a:cubicBezTo>
                      <a:cubicBezTo>
                        <a:pt x="13932" y="8681"/>
                        <a:pt x="13932" y="8681"/>
                        <a:pt x="13932" y="8681"/>
                      </a:cubicBezTo>
                      <a:cubicBezTo>
                        <a:pt x="13868" y="8681"/>
                        <a:pt x="13868" y="8681"/>
                        <a:pt x="13868" y="8681"/>
                      </a:cubicBezTo>
                      <a:cubicBezTo>
                        <a:pt x="13868" y="8681"/>
                        <a:pt x="13868" y="8681"/>
                        <a:pt x="13868" y="8577"/>
                      </a:cubicBezTo>
                      <a:cubicBezTo>
                        <a:pt x="13868" y="8577"/>
                        <a:pt x="13868" y="8577"/>
                        <a:pt x="13868" y="8577"/>
                      </a:cubicBezTo>
                      <a:cubicBezTo>
                        <a:pt x="13804" y="8577"/>
                        <a:pt x="13804" y="8577"/>
                        <a:pt x="13804" y="8577"/>
                      </a:cubicBezTo>
                      <a:cubicBezTo>
                        <a:pt x="13612" y="8577"/>
                        <a:pt x="13293" y="8371"/>
                        <a:pt x="13101" y="8267"/>
                      </a:cubicBezTo>
                      <a:cubicBezTo>
                        <a:pt x="12973" y="8164"/>
                        <a:pt x="12845" y="8061"/>
                        <a:pt x="12845" y="8061"/>
                      </a:cubicBezTo>
                      <a:cubicBezTo>
                        <a:pt x="12845" y="8061"/>
                        <a:pt x="12845" y="8061"/>
                        <a:pt x="12845" y="8061"/>
                      </a:cubicBezTo>
                      <a:cubicBezTo>
                        <a:pt x="12654" y="8061"/>
                        <a:pt x="12590" y="7751"/>
                        <a:pt x="12590" y="7544"/>
                      </a:cubicBezTo>
                      <a:cubicBezTo>
                        <a:pt x="12590" y="7441"/>
                        <a:pt x="12526" y="7337"/>
                        <a:pt x="12526" y="7234"/>
                      </a:cubicBezTo>
                      <a:cubicBezTo>
                        <a:pt x="12462" y="7131"/>
                        <a:pt x="12462" y="7027"/>
                        <a:pt x="12462" y="6821"/>
                      </a:cubicBezTo>
                      <a:cubicBezTo>
                        <a:pt x="12462" y="6821"/>
                        <a:pt x="12398" y="6717"/>
                        <a:pt x="12398" y="6717"/>
                      </a:cubicBezTo>
                      <a:cubicBezTo>
                        <a:pt x="12398" y="6614"/>
                        <a:pt x="12398" y="6407"/>
                        <a:pt x="12398" y="6407"/>
                      </a:cubicBezTo>
                      <a:cubicBezTo>
                        <a:pt x="12334" y="6407"/>
                        <a:pt x="12334" y="6304"/>
                        <a:pt x="12334" y="6304"/>
                      </a:cubicBezTo>
                      <a:cubicBezTo>
                        <a:pt x="12143" y="6097"/>
                        <a:pt x="11759" y="5477"/>
                        <a:pt x="11631" y="4754"/>
                      </a:cubicBezTo>
                      <a:cubicBezTo>
                        <a:pt x="11503" y="4030"/>
                        <a:pt x="10736" y="3720"/>
                        <a:pt x="10480" y="3720"/>
                      </a:cubicBezTo>
                      <a:cubicBezTo>
                        <a:pt x="10416" y="3720"/>
                        <a:pt x="10416" y="3720"/>
                        <a:pt x="10352" y="3823"/>
                      </a:cubicBezTo>
                      <a:cubicBezTo>
                        <a:pt x="10288" y="4030"/>
                        <a:pt x="10224" y="4237"/>
                        <a:pt x="10160" y="4340"/>
                      </a:cubicBezTo>
                      <a:cubicBezTo>
                        <a:pt x="10097" y="4547"/>
                        <a:pt x="10097" y="4650"/>
                        <a:pt x="10033" y="4650"/>
                      </a:cubicBezTo>
                      <a:cubicBezTo>
                        <a:pt x="10033" y="4754"/>
                        <a:pt x="9969" y="4754"/>
                        <a:pt x="9969" y="4754"/>
                      </a:cubicBezTo>
                      <a:cubicBezTo>
                        <a:pt x="9905" y="4754"/>
                        <a:pt x="9905" y="4754"/>
                        <a:pt x="9905" y="4754"/>
                      </a:cubicBezTo>
                      <a:cubicBezTo>
                        <a:pt x="9905" y="4754"/>
                        <a:pt x="9841" y="4754"/>
                        <a:pt x="9777" y="4650"/>
                      </a:cubicBezTo>
                      <a:cubicBezTo>
                        <a:pt x="9649" y="4650"/>
                        <a:pt x="9521" y="4444"/>
                        <a:pt x="9266" y="4237"/>
                      </a:cubicBezTo>
                      <a:cubicBezTo>
                        <a:pt x="9202" y="4237"/>
                        <a:pt x="9202" y="4237"/>
                        <a:pt x="9202" y="4133"/>
                      </a:cubicBezTo>
                      <a:cubicBezTo>
                        <a:pt x="9138" y="4133"/>
                        <a:pt x="9074" y="4030"/>
                        <a:pt x="9010" y="4030"/>
                      </a:cubicBezTo>
                      <a:cubicBezTo>
                        <a:pt x="8818" y="3927"/>
                        <a:pt x="8691" y="3513"/>
                        <a:pt x="8691" y="3100"/>
                      </a:cubicBezTo>
                      <a:cubicBezTo>
                        <a:pt x="8691" y="2893"/>
                        <a:pt x="8435" y="2480"/>
                        <a:pt x="8307" y="2377"/>
                      </a:cubicBezTo>
                      <a:cubicBezTo>
                        <a:pt x="8243" y="2377"/>
                        <a:pt x="7988" y="1963"/>
                        <a:pt x="7476" y="1240"/>
                      </a:cubicBezTo>
                      <a:cubicBezTo>
                        <a:pt x="6518" y="1240"/>
                        <a:pt x="6518" y="1240"/>
                        <a:pt x="6518" y="1240"/>
                      </a:cubicBezTo>
                      <a:cubicBezTo>
                        <a:pt x="6262" y="1756"/>
                        <a:pt x="6262" y="1756"/>
                        <a:pt x="6262" y="1756"/>
                      </a:cubicBezTo>
                      <a:cubicBezTo>
                        <a:pt x="4089" y="1756"/>
                        <a:pt x="4089" y="1756"/>
                        <a:pt x="4089" y="1756"/>
                      </a:cubicBezTo>
                      <a:cubicBezTo>
                        <a:pt x="4089" y="1756"/>
                        <a:pt x="4089" y="1756"/>
                        <a:pt x="4089" y="1756"/>
                      </a:cubicBezTo>
                      <a:cubicBezTo>
                        <a:pt x="3578" y="1446"/>
                        <a:pt x="2492" y="826"/>
                        <a:pt x="2236" y="723"/>
                      </a:cubicBezTo>
                      <a:cubicBezTo>
                        <a:pt x="1981" y="620"/>
                        <a:pt x="1597" y="206"/>
                        <a:pt x="1469" y="0"/>
                      </a:cubicBezTo>
                      <a:cubicBezTo>
                        <a:pt x="0" y="310"/>
                        <a:pt x="0" y="310"/>
                        <a:pt x="0" y="310"/>
                      </a:cubicBezTo>
                      <a:cubicBezTo>
                        <a:pt x="63" y="516"/>
                        <a:pt x="191" y="723"/>
                        <a:pt x="319" y="1033"/>
                      </a:cubicBezTo>
                      <a:cubicBezTo>
                        <a:pt x="639" y="1653"/>
                        <a:pt x="894" y="2893"/>
                        <a:pt x="958" y="3410"/>
                      </a:cubicBezTo>
                      <a:cubicBezTo>
                        <a:pt x="958" y="3617"/>
                        <a:pt x="1214" y="3927"/>
                        <a:pt x="1469" y="4133"/>
                      </a:cubicBezTo>
                      <a:cubicBezTo>
                        <a:pt x="1597" y="4237"/>
                        <a:pt x="1661" y="4340"/>
                        <a:pt x="1789" y="4340"/>
                      </a:cubicBezTo>
                      <a:cubicBezTo>
                        <a:pt x="2236" y="4857"/>
                        <a:pt x="2236" y="5890"/>
                        <a:pt x="2172" y="6200"/>
                      </a:cubicBezTo>
                      <a:cubicBezTo>
                        <a:pt x="2172" y="6304"/>
                        <a:pt x="2108" y="6407"/>
                        <a:pt x="1981" y="6407"/>
                      </a:cubicBezTo>
                      <a:cubicBezTo>
                        <a:pt x="1853" y="6407"/>
                        <a:pt x="1789" y="6407"/>
                        <a:pt x="1725" y="6407"/>
                      </a:cubicBezTo>
                      <a:cubicBezTo>
                        <a:pt x="1725" y="6304"/>
                        <a:pt x="1661" y="6304"/>
                        <a:pt x="1661" y="6304"/>
                      </a:cubicBezTo>
                      <a:cubicBezTo>
                        <a:pt x="1789" y="6614"/>
                        <a:pt x="2172" y="7027"/>
                        <a:pt x="2364" y="7027"/>
                      </a:cubicBezTo>
                      <a:cubicBezTo>
                        <a:pt x="2364" y="7027"/>
                        <a:pt x="2428" y="7027"/>
                        <a:pt x="2428" y="7027"/>
                      </a:cubicBezTo>
                      <a:cubicBezTo>
                        <a:pt x="2684" y="7027"/>
                        <a:pt x="2811" y="7234"/>
                        <a:pt x="3067" y="7647"/>
                      </a:cubicBezTo>
                      <a:cubicBezTo>
                        <a:pt x="3259" y="7854"/>
                        <a:pt x="3259" y="7854"/>
                        <a:pt x="3259" y="7854"/>
                      </a:cubicBezTo>
                      <a:cubicBezTo>
                        <a:pt x="3450" y="8267"/>
                        <a:pt x="3578" y="8681"/>
                        <a:pt x="3578" y="9094"/>
                      </a:cubicBezTo>
                      <a:cubicBezTo>
                        <a:pt x="3578" y="9301"/>
                        <a:pt x="3578" y="9508"/>
                        <a:pt x="3450" y="9611"/>
                      </a:cubicBezTo>
                      <a:cubicBezTo>
                        <a:pt x="3578" y="9818"/>
                        <a:pt x="3834" y="10024"/>
                        <a:pt x="4026" y="10334"/>
                      </a:cubicBezTo>
                      <a:cubicBezTo>
                        <a:pt x="4281" y="10541"/>
                        <a:pt x="4281" y="10541"/>
                        <a:pt x="4281" y="10541"/>
                      </a:cubicBezTo>
                      <a:cubicBezTo>
                        <a:pt x="4856" y="11161"/>
                        <a:pt x="5048" y="11885"/>
                        <a:pt x="5048" y="12091"/>
                      </a:cubicBezTo>
                      <a:cubicBezTo>
                        <a:pt x="5112" y="11988"/>
                        <a:pt x="5176" y="11885"/>
                        <a:pt x="5176" y="11781"/>
                      </a:cubicBezTo>
                      <a:cubicBezTo>
                        <a:pt x="5240" y="11678"/>
                        <a:pt x="5176" y="11575"/>
                        <a:pt x="5176" y="11471"/>
                      </a:cubicBezTo>
                      <a:cubicBezTo>
                        <a:pt x="5112" y="11368"/>
                        <a:pt x="5048" y="11161"/>
                        <a:pt x="5048" y="10851"/>
                      </a:cubicBezTo>
                      <a:cubicBezTo>
                        <a:pt x="5048" y="10748"/>
                        <a:pt x="4920" y="10748"/>
                        <a:pt x="4665" y="10748"/>
                      </a:cubicBezTo>
                      <a:cubicBezTo>
                        <a:pt x="4601" y="10748"/>
                        <a:pt x="4601" y="10748"/>
                        <a:pt x="4537" y="10644"/>
                      </a:cubicBezTo>
                      <a:cubicBezTo>
                        <a:pt x="4345" y="10644"/>
                        <a:pt x="4345" y="10334"/>
                        <a:pt x="4345" y="10024"/>
                      </a:cubicBezTo>
                      <a:cubicBezTo>
                        <a:pt x="4345" y="9921"/>
                        <a:pt x="4345" y="9714"/>
                        <a:pt x="4281" y="9611"/>
                      </a:cubicBezTo>
                      <a:cubicBezTo>
                        <a:pt x="4026" y="9198"/>
                        <a:pt x="3834" y="8164"/>
                        <a:pt x="3770" y="7854"/>
                      </a:cubicBezTo>
                      <a:cubicBezTo>
                        <a:pt x="3770" y="7544"/>
                        <a:pt x="3578" y="7234"/>
                        <a:pt x="3386" y="6924"/>
                      </a:cubicBezTo>
                      <a:cubicBezTo>
                        <a:pt x="3259" y="6717"/>
                        <a:pt x="3067" y="6407"/>
                        <a:pt x="3003" y="6097"/>
                      </a:cubicBezTo>
                      <a:cubicBezTo>
                        <a:pt x="2747" y="5477"/>
                        <a:pt x="2556" y="5064"/>
                        <a:pt x="2492" y="4960"/>
                      </a:cubicBezTo>
                      <a:cubicBezTo>
                        <a:pt x="2428" y="4857"/>
                        <a:pt x="2364" y="4754"/>
                        <a:pt x="2364" y="4754"/>
                      </a:cubicBezTo>
                      <a:cubicBezTo>
                        <a:pt x="2364" y="4547"/>
                        <a:pt x="2428" y="4444"/>
                        <a:pt x="2492" y="4340"/>
                      </a:cubicBezTo>
                      <a:cubicBezTo>
                        <a:pt x="2492" y="4340"/>
                        <a:pt x="2492" y="4237"/>
                        <a:pt x="2492" y="4237"/>
                      </a:cubicBezTo>
                      <a:cubicBezTo>
                        <a:pt x="2492" y="4237"/>
                        <a:pt x="2428" y="4133"/>
                        <a:pt x="2300" y="4133"/>
                      </a:cubicBezTo>
                      <a:cubicBezTo>
                        <a:pt x="2172" y="4030"/>
                        <a:pt x="2108" y="4030"/>
                        <a:pt x="1981" y="3927"/>
                      </a:cubicBezTo>
                      <a:cubicBezTo>
                        <a:pt x="1725" y="3720"/>
                        <a:pt x="1533" y="3307"/>
                        <a:pt x="1533" y="2893"/>
                      </a:cubicBezTo>
                      <a:cubicBezTo>
                        <a:pt x="1533" y="2480"/>
                        <a:pt x="1405" y="1550"/>
                        <a:pt x="1278" y="1240"/>
                      </a:cubicBezTo>
                      <a:cubicBezTo>
                        <a:pt x="1278" y="1033"/>
                        <a:pt x="1278" y="930"/>
                        <a:pt x="1278" y="826"/>
                      </a:cubicBezTo>
                      <a:cubicBezTo>
                        <a:pt x="1405" y="620"/>
                        <a:pt x="1661" y="620"/>
                        <a:pt x="1789" y="826"/>
                      </a:cubicBezTo>
                      <a:cubicBezTo>
                        <a:pt x="1789" y="930"/>
                        <a:pt x="1789" y="930"/>
                        <a:pt x="1789" y="930"/>
                      </a:cubicBezTo>
                      <a:cubicBezTo>
                        <a:pt x="1789" y="930"/>
                        <a:pt x="1853" y="1033"/>
                        <a:pt x="1853" y="1033"/>
                      </a:cubicBezTo>
                      <a:cubicBezTo>
                        <a:pt x="1917" y="930"/>
                        <a:pt x="1981" y="930"/>
                        <a:pt x="2044" y="930"/>
                      </a:cubicBezTo>
                      <a:cubicBezTo>
                        <a:pt x="2172" y="930"/>
                        <a:pt x="2364" y="1136"/>
                        <a:pt x="2428" y="1343"/>
                      </a:cubicBezTo>
                      <a:cubicBezTo>
                        <a:pt x="2428" y="1446"/>
                        <a:pt x="2492" y="1446"/>
                        <a:pt x="2556" y="1343"/>
                      </a:cubicBezTo>
                      <a:cubicBezTo>
                        <a:pt x="2684" y="1343"/>
                        <a:pt x="2811" y="1343"/>
                        <a:pt x="2875" y="1446"/>
                      </a:cubicBezTo>
                      <a:cubicBezTo>
                        <a:pt x="2939" y="1550"/>
                        <a:pt x="2939" y="1653"/>
                        <a:pt x="2875" y="1860"/>
                      </a:cubicBezTo>
                      <a:cubicBezTo>
                        <a:pt x="2875" y="1963"/>
                        <a:pt x="2747" y="2273"/>
                        <a:pt x="3003" y="2997"/>
                      </a:cubicBezTo>
                      <a:cubicBezTo>
                        <a:pt x="3259" y="3720"/>
                        <a:pt x="3323" y="3823"/>
                        <a:pt x="3195" y="4030"/>
                      </a:cubicBezTo>
                      <a:cubicBezTo>
                        <a:pt x="3195" y="4133"/>
                        <a:pt x="3195" y="4133"/>
                        <a:pt x="3195" y="4444"/>
                      </a:cubicBezTo>
                      <a:cubicBezTo>
                        <a:pt x="3195" y="4547"/>
                        <a:pt x="3195" y="4650"/>
                        <a:pt x="3195" y="4650"/>
                      </a:cubicBezTo>
                      <a:cubicBezTo>
                        <a:pt x="3195" y="4650"/>
                        <a:pt x="3259" y="4650"/>
                        <a:pt x="3259" y="4547"/>
                      </a:cubicBezTo>
                      <a:cubicBezTo>
                        <a:pt x="3323" y="4547"/>
                        <a:pt x="3386" y="4444"/>
                        <a:pt x="3450" y="4444"/>
                      </a:cubicBezTo>
                      <a:cubicBezTo>
                        <a:pt x="3514" y="4444"/>
                        <a:pt x="3642" y="4650"/>
                        <a:pt x="3962" y="5270"/>
                      </a:cubicBezTo>
                      <a:cubicBezTo>
                        <a:pt x="4089" y="5477"/>
                        <a:pt x="4217" y="5580"/>
                        <a:pt x="4345" y="5580"/>
                      </a:cubicBezTo>
                      <a:cubicBezTo>
                        <a:pt x="4473" y="5684"/>
                        <a:pt x="4601" y="5787"/>
                        <a:pt x="4601" y="6097"/>
                      </a:cubicBezTo>
                      <a:cubicBezTo>
                        <a:pt x="4601" y="6200"/>
                        <a:pt x="4665" y="6614"/>
                        <a:pt x="4856" y="6614"/>
                      </a:cubicBezTo>
                      <a:cubicBezTo>
                        <a:pt x="5048" y="6717"/>
                        <a:pt x="5176" y="6924"/>
                        <a:pt x="5240" y="7027"/>
                      </a:cubicBezTo>
                      <a:cubicBezTo>
                        <a:pt x="5304" y="7131"/>
                        <a:pt x="5368" y="7234"/>
                        <a:pt x="5368" y="7234"/>
                      </a:cubicBezTo>
                      <a:cubicBezTo>
                        <a:pt x="5495" y="7234"/>
                        <a:pt x="5559" y="7337"/>
                        <a:pt x="5623" y="7544"/>
                      </a:cubicBezTo>
                      <a:cubicBezTo>
                        <a:pt x="5687" y="7751"/>
                        <a:pt x="5623" y="7957"/>
                        <a:pt x="5559" y="8267"/>
                      </a:cubicBezTo>
                      <a:cubicBezTo>
                        <a:pt x="5559" y="8371"/>
                        <a:pt x="5559" y="8371"/>
                        <a:pt x="5559" y="8474"/>
                      </a:cubicBezTo>
                      <a:cubicBezTo>
                        <a:pt x="5559" y="8577"/>
                        <a:pt x="5687" y="8681"/>
                        <a:pt x="5943" y="8888"/>
                      </a:cubicBezTo>
                      <a:cubicBezTo>
                        <a:pt x="6262" y="9094"/>
                        <a:pt x="6262" y="9198"/>
                        <a:pt x="6390" y="9404"/>
                      </a:cubicBezTo>
                      <a:cubicBezTo>
                        <a:pt x="6390" y="9508"/>
                        <a:pt x="6454" y="9611"/>
                        <a:pt x="6582" y="9818"/>
                      </a:cubicBezTo>
                      <a:cubicBezTo>
                        <a:pt x="6901" y="10334"/>
                        <a:pt x="7924" y="12091"/>
                        <a:pt x="8179" y="12608"/>
                      </a:cubicBezTo>
                      <a:cubicBezTo>
                        <a:pt x="8307" y="13022"/>
                        <a:pt x="8435" y="13435"/>
                        <a:pt x="8499" y="13745"/>
                      </a:cubicBezTo>
                      <a:cubicBezTo>
                        <a:pt x="8499" y="13952"/>
                        <a:pt x="8499" y="13952"/>
                        <a:pt x="8499" y="13952"/>
                      </a:cubicBezTo>
                      <a:cubicBezTo>
                        <a:pt x="8563" y="14158"/>
                        <a:pt x="8499" y="14365"/>
                        <a:pt x="8499" y="14468"/>
                      </a:cubicBezTo>
                      <a:cubicBezTo>
                        <a:pt x="8435" y="14675"/>
                        <a:pt x="8435" y="14675"/>
                        <a:pt x="8499" y="14778"/>
                      </a:cubicBezTo>
                      <a:cubicBezTo>
                        <a:pt x="8499" y="14882"/>
                        <a:pt x="8563" y="14985"/>
                        <a:pt x="8499" y="15088"/>
                      </a:cubicBezTo>
                      <a:cubicBezTo>
                        <a:pt x="8499" y="15192"/>
                        <a:pt x="8371" y="15295"/>
                        <a:pt x="8307" y="15295"/>
                      </a:cubicBezTo>
                      <a:cubicBezTo>
                        <a:pt x="8307" y="15295"/>
                        <a:pt x="8307" y="15295"/>
                        <a:pt x="8307" y="15295"/>
                      </a:cubicBezTo>
                      <a:cubicBezTo>
                        <a:pt x="8307" y="15605"/>
                        <a:pt x="8499" y="16432"/>
                        <a:pt x="8755" y="16535"/>
                      </a:cubicBezTo>
                      <a:cubicBezTo>
                        <a:pt x="9074" y="16535"/>
                        <a:pt x="9394" y="17052"/>
                        <a:pt x="9649" y="17466"/>
                      </a:cubicBezTo>
                      <a:cubicBezTo>
                        <a:pt x="9713" y="17569"/>
                        <a:pt x="9777" y="17569"/>
                        <a:pt x="9841" y="17672"/>
                      </a:cubicBezTo>
                      <a:cubicBezTo>
                        <a:pt x="9969" y="17879"/>
                        <a:pt x="10160" y="17982"/>
                        <a:pt x="10416" y="17982"/>
                      </a:cubicBezTo>
                      <a:cubicBezTo>
                        <a:pt x="10608" y="18086"/>
                        <a:pt x="10736" y="18086"/>
                        <a:pt x="10928" y="18189"/>
                      </a:cubicBezTo>
                      <a:cubicBezTo>
                        <a:pt x="11120" y="18292"/>
                        <a:pt x="11312" y="18499"/>
                        <a:pt x="11503" y="18706"/>
                      </a:cubicBezTo>
                      <a:cubicBezTo>
                        <a:pt x="11759" y="18912"/>
                        <a:pt x="12015" y="19222"/>
                        <a:pt x="12334" y="19326"/>
                      </a:cubicBezTo>
                      <a:cubicBezTo>
                        <a:pt x="12973" y="19636"/>
                        <a:pt x="13612" y="20049"/>
                        <a:pt x="13996" y="20566"/>
                      </a:cubicBezTo>
                      <a:cubicBezTo>
                        <a:pt x="14315" y="20876"/>
                        <a:pt x="14699" y="20773"/>
                        <a:pt x="15338" y="20359"/>
                      </a:cubicBezTo>
                      <a:cubicBezTo>
                        <a:pt x="15529" y="20256"/>
                        <a:pt x="15657" y="20256"/>
                        <a:pt x="15849" y="20256"/>
                      </a:cubicBezTo>
                      <a:cubicBezTo>
                        <a:pt x="16169" y="20256"/>
                        <a:pt x="16424" y="20463"/>
                        <a:pt x="16616" y="20566"/>
                      </a:cubicBezTo>
                      <a:cubicBezTo>
                        <a:pt x="16680" y="20669"/>
                        <a:pt x="16744" y="20669"/>
                        <a:pt x="16744" y="20669"/>
                      </a:cubicBezTo>
                      <a:cubicBezTo>
                        <a:pt x="16935" y="20773"/>
                        <a:pt x="17191" y="21083"/>
                        <a:pt x="17447" y="21600"/>
                      </a:cubicBezTo>
                      <a:cubicBezTo>
                        <a:pt x="17511" y="21393"/>
                        <a:pt x="17574" y="21289"/>
                        <a:pt x="17638" y="21186"/>
                      </a:cubicBezTo>
                      <a:cubicBezTo>
                        <a:pt x="17638" y="21186"/>
                        <a:pt x="17638" y="21186"/>
                        <a:pt x="17638" y="21186"/>
                      </a:cubicBezTo>
                      <a:cubicBezTo>
                        <a:pt x="17638" y="21186"/>
                        <a:pt x="17702" y="21083"/>
                        <a:pt x="17702" y="21083"/>
                      </a:cubicBezTo>
                      <a:cubicBezTo>
                        <a:pt x="17702" y="21083"/>
                        <a:pt x="17702" y="21083"/>
                        <a:pt x="17702" y="21083"/>
                      </a:cubicBezTo>
                      <a:cubicBezTo>
                        <a:pt x="17702" y="20979"/>
                        <a:pt x="17766" y="20979"/>
                        <a:pt x="17766" y="20979"/>
                      </a:cubicBezTo>
                      <a:cubicBezTo>
                        <a:pt x="17766" y="20876"/>
                        <a:pt x="17766" y="20876"/>
                        <a:pt x="17766" y="20876"/>
                      </a:cubicBezTo>
                      <a:cubicBezTo>
                        <a:pt x="17766" y="20876"/>
                        <a:pt x="17766" y="20876"/>
                        <a:pt x="17830" y="20773"/>
                      </a:cubicBezTo>
                      <a:cubicBezTo>
                        <a:pt x="17830" y="20773"/>
                        <a:pt x="17830" y="20773"/>
                        <a:pt x="17830" y="20773"/>
                      </a:cubicBezTo>
                      <a:cubicBezTo>
                        <a:pt x="17830" y="20773"/>
                        <a:pt x="17830" y="20773"/>
                        <a:pt x="17830" y="20773"/>
                      </a:cubicBezTo>
                      <a:cubicBezTo>
                        <a:pt x="17830" y="20669"/>
                        <a:pt x="17830" y="20669"/>
                        <a:pt x="17894" y="20669"/>
                      </a:cubicBezTo>
                      <a:cubicBezTo>
                        <a:pt x="17894" y="20669"/>
                        <a:pt x="17894" y="20669"/>
                        <a:pt x="17894" y="20669"/>
                      </a:cubicBezTo>
                      <a:cubicBezTo>
                        <a:pt x="17894" y="20669"/>
                        <a:pt x="17894" y="20669"/>
                        <a:pt x="17894" y="20669"/>
                      </a:cubicBezTo>
                      <a:cubicBezTo>
                        <a:pt x="17894" y="20566"/>
                        <a:pt x="17894" y="20566"/>
                        <a:pt x="17894" y="20566"/>
                      </a:cubicBezTo>
                      <a:cubicBezTo>
                        <a:pt x="17958" y="20566"/>
                        <a:pt x="17958" y="20566"/>
                        <a:pt x="17958" y="20566"/>
                      </a:cubicBezTo>
                      <a:cubicBezTo>
                        <a:pt x="17958" y="20566"/>
                        <a:pt x="17958" y="20566"/>
                        <a:pt x="17958" y="20566"/>
                      </a:cubicBezTo>
                      <a:cubicBezTo>
                        <a:pt x="17958" y="20566"/>
                        <a:pt x="17958" y="20566"/>
                        <a:pt x="17958" y="20463"/>
                      </a:cubicBezTo>
                      <a:cubicBezTo>
                        <a:pt x="17958" y="20463"/>
                        <a:pt x="17958" y="20463"/>
                        <a:pt x="17958" y="20463"/>
                      </a:cubicBezTo>
                      <a:cubicBezTo>
                        <a:pt x="17958" y="20463"/>
                        <a:pt x="17958" y="20463"/>
                        <a:pt x="17958" y="20463"/>
                      </a:cubicBezTo>
                      <a:cubicBezTo>
                        <a:pt x="18022" y="20463"/>
                        <a:pt x="18022" y="20463"/>
                        <a:pt x="18022" y="20463"/>
                      </a:cubicBezTo>
                      <a:cubicBezTo>
                        <a:pt x="18022" y="20463"/>
                        <a:pt x="18022" y="20463"/>
                        <a:pt x="18022" y="20463"/>
                      </a:cubicBezTo>
                      <a:cubicBezTo>
                        <a:pt x="18022" y="20463"/>
                        <a:pt x="18022" y="20463"/>
                        <a:pt x="18022" y="20463"/>
                      </a:cubicBezTo>
                      <a:cubicBezTo>
                        <a:pt x="18022" y="20463"/>
                        <a:pt x="18022" y="20463"/>
                        <a:pt x="18022" y="20463"/>
                      </a:cubicBezTo>
                      <a:cubicBezTo>
                        <a:pt x="18022" y="20463"/>
                        <a:pt x="18022" y="20463"/>
                        <a:pt x="18022" y="20463"/>
                      </a:cubicBezTo>
                      <a:cubicBezTo>
                        <a:pt x="18022" y="20463"/>
                        <a:pt x="18022" y="20463"/>
                        <a:pt x="18022" y="20463"/>
                      </a:cubicBezTo>
                      <a:cubicBezTo>
                        <a:pt x="18022" y="20463"/>
                        <a:pt x="18022" y="20463"/>
                        <a:pt x="18022" y="20463"/>
                      </a:cubicBezTo>
                      <a:cubicBezTo>
                        <a:pt x="18022" y="20463"/>
                        <a:pt x="18022" y="20463"/>
                        <a:pt x="18022" y="20463"/>
                      </a:cubicBezTo>
                      <a:cubicBezTo>
                        <a:pt x="18022" y="20463"/>
                        <a:pt x="18022" y="20463"/>
                        <a:pt x="18022" y="20463"/>
                      </a:cubicBezTo>
                      <a:cubicBezTo>
                        <a:pt x="18022" y="20359"/>
                        <a:pt x="18086" y="20359"/>
                        <a:pt x="18086" y="20359"/>
                      </a:cubicBezTo>
                      <a:cubicBezTo>
                        <a:pt x="18086" y="20359"/>
                        <a:pt x="18150" y="20359"/>
                        <a:pt x="18277" y="20359"/>
                      </a:cubicBezTo>
                      <a:cubicBezTo>
                        <a:pt x="18341" y="20463"/>
                        <a:pt x="18469" y="20463"/>
                        <a:pt x="18597" y="20463"/>
                      </a:cubicBezTo>
                      <a:cubicBezTo>
                        <a:pt x="18789" y="20463"/>
                        <a:pt x="18853" y="20359"/>
                        <a:pt x="18916" y="20359"/>
                      </a:cubicBezTo>
                      <a:cubicBezTo>
                        <a:pt x="18916" y="20359"/>
                        <a:pt x="18916" y="20359"/>
                        <a:pt x="18916" y="20359"/>
                      </a:cubicBezTo>
                      <a:cubicBezTo>
                        <a:pt x="18916" y="20256"/>
                        <a:pt x="18789" y="20049"/>
                        <a:pt x="18661" y="19946"/>
                      </a:cubicBezTo>
                      <a:cubicBezTo>
                        <a:pt x="18661" y="19843"/>
                        <a:pt x="18597" y="19843"/>
                        <a:pt x="18597" y="19843"/>
                      </a:cubicBezTo>
                      <a:cubicBezTo>
                        <a:pt x="18469" y="19533"/>
                        <a:pt x="18405" y="19429"/>
                        <a:pt x="18405" y="19326"/>
                      </a:cubicBezTo>
                      <a:cubicBezTo>
                        <a:pt x="18405" y="19222"/>
                        <a:pt x="18405" y="19222"/>
                        <a:pt x="18405" y="19222"/>
                      </a:cubicBezTo>
                      <a:cubicBezTo>
                        <a:pt x="18405" y="19119"/>
                        <a:pt x="18405" y="19119"/>
                        <a:pt x="18405" y="19119"/>
                      </a:cubicBezTo>
                      <a:cubicBezTo>
                        <a:pt x="18469" y="19119"/>
                        <a:pt x="18469" y="19016"/>
                        <a:pt x="18469" y="18912"/>
                      </a:cubicBezTo>
                      <a:cubicBezTo>
                        <a:pt x="18533" y="18602"/>
                        <a:pt x="18597" y="18189"/>
                        <a:pt x="18725" y="18189"/>
                      </a:cubicBezTo>
                      <a:cubicBezTo>
                        <a:pt x="18789" y="18189"/>
                        <a:pt x="18789" y="18189"/>
                        <a:pt x="18789" y="18189"/>
                      </a:cubicBezTo>
                      <a:cubicBezTo>
                        <a:pt x="18853" y="18189"/>
                        <a:pt x="18853" y="18189"/>
                        <a:pt x="18916" y="18189"/>
                      </a:cubicBezTo>
                      <a:cubicBezTo>
                        <a:pt x="19044" y="18292"/>
                        <a:pt x="19172" y="18292"/>
                        <a:pt x="19300" y="18292"/>
                      </a:cubicBezTo>
                      <a:cubicBezTo>
                        <a:pt x="19364" y="18292"/>
                        <a:pt x="19428" y="18292"/>
                        <a:pt x="19556" y="18292"/>
                      </a:cubicBezTo>
                      <a:cubicBezTo>
                        <a:pt x="19556" y="18292"/>
                        <a:pt x="19556" y="18292"/>
                        <a:pt x="19556" y="18292"/>
                      </a:cubicBezTo>
                      <a:cubicBezTo>
                        <a:pt x="19619" y="18292"/>
                        <a:pt x="19619" y="18292"/>
                        <a:pt x="19683" y="18292"/>
                      </a:cubicBezTo>
                      <a:cubicBezTo>
                        <a:pt x="19683" y="18292"/>
                        <a:pt x="19747" y="18292"/>
                        <a:pt x="19747" y="18292"/>
                      </a:cubicBezTo>
                      <a:cubicBezTo>
                        <a:pt x="19747" y="18292"/>
                        <a:pt x="19747" y="18292"/>
                        <a:pt x="19747" y="18292"/>
                      </a:cubicBezTo>
                      <a:cubicBezTo>
                        <a:pt x="19811" y="18292"/>
                        <a:pt x="19875" y="18292"/>
                        <a:pt x="19939" y="18292"/>
                      </a:cubicBezTo>
                      <a:close/>
                    </a:path>
                  </a:pathLst>
                </a:custGeom>
                <a:solidFill>
                  <a:srgbClr val="64CCB8"/>
                </a:solidFill>
                <a:ln w="3175" cap="flat">
                  <a:solidFill>
                    <a:srgbClr val="FFFFFF"/>
                  </a:solidFill>
                  <a:prstDash val="solid"/>
                  <a:miter lim="8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976" name="Shape">
                  <a:extLst>
                    <a:ext uri="{FF2B5EF4-FFF2-40B4-BE49-F238E27FC236}">
                      <a16:creationId xmlns:a16="http://schemas.microsoft.com/office/drawing/2014/main" id="{931010DA-80F0-4608-A40C-A9783A0F7874}"/>
                    </a:ext>
                  </a:extLst>
                </p:cNvPr>
                <p:cNvSpPr/>
                <p:nvPr/>
              </p:nvSpPr>
              <p:spPr>
                <a:xfrm>
                  <a:off x="1064378" y="1196830"/>
                  <a:ext cx="51010" cy="48813"/>
                </a:xfrm>
                <a:custGeom>
                  <a:avLst/>
                  <a:gdLst/>
                  <a:ahLst/>
                  <a:cxnLst>
                    <a:cxn ang="0">
                      <a:pos x="wd2" y="hd2"/>
                    </a:cxn>
                    <a:cxn ang="5400000">
                      <a:pos x="wd2" y="hd2"/>
                    </a:cxn>
                    <a:cxn ang="10800000">
                      <a:pos x="wd2" y="hd2"/>
                    </a:cxn>
                    <a:cxn ang="16200000">
                      <a:pos x="wd2" y="hd2"/>
                    </a:cxn>
                  </a:cxnLst>
                  <a:rect l="0" t="0" r="r" b="b"/>
                  <a:pathLst>
                    <a:path w="21600" h="21600" extrusionOk="0">
                      <a:moveTo>
                        <a:pt x="15804" y="19590"/>
                      </a:moveTo>
                      <a:cubicBezTo>
                        <a:pt x="16331" y="19088"/>
                        <a:pt x="16331" y="19088"/>
                        <a:pt x="16331" y="19088"/>
                      </a:cubicBezTo>
                      <a:cubicBezTo>
                        <a:pt x="16331" y="19088"/>
                        <a:pt x="16331" y="19088"/>
                        <a:pt x="16331" y="19088"/>
                      </a:cubicBezTo>
                      <a:cubicBezTo>
                        <a:pt x="16858" y="19088"/>
                        <a:pt x="16858" y="19088"/>
                        <a:pt x="16858" y="19088"/>
                      </a:cubicBezTo>
                      <a:cubicBezTo>
                        <a:pt x="16858" y="18586"/>
                        <a:pt x="16858" y="18586"/>
                        <a:pt x="16858" y="18586"/>
                      </a:cubicBezTo>
                      <a:cubicBezTo>
                        <a:pt x="16858" y="18586"/>
                        <a:pt x="17385" y="18586"/>
                        <a:pt x="17385" y="18586"/>
                      </a:cubicBezTo>
                      <a:cubicBezTo>
                        <a:pt x="17385" y="18586"/>
                        <a:pt x="17385" y="18586"/>
                        <a:pt x="17385" y="18586"/>
                      </a:cubicBezTo>
                      <a:cubicBezTo>
                        <a:pt x="17385" y="18586"/>
                        <a:pt x="17385" y="18586"/>
                        <a:pt x="17385" y="18586"/>
                      </a:cubicBezTo>
                      <a:cubicBezTo>
                        <a:pt x="17385" y="18586"/>
                        <a:pt x="17385" y="18586"/>
                        <a:pt x="17385" y="18586"/>
                      </a:cubicBezTo>
                      <a:cubicBezTo>
                        <a:pt x="17385" y="18586"/>
                        <a:pt x="17385" y="18586"/>
                        <a:pt x="17385" y="18586"/>
                      </a:cubicBezTo>
                      <a:cubicBezTo>
                        <a:pt x="17912" y="18586"/>
                        <a:pt x="17912" y="18586"/>
                        <a:pt x="17912" y="18586"/>
                      </a:cubicBezTo>
                      <a:cubicBezTo>
                        <a:pt x="17912" y="18083"/>
                        <a:pt x="17912" y="18083"/>
                        <a:pt x="17912" y="17581"/>
                      </a:cubicBezTo>
                      <a:cubicBezTo>
                        <a:pt x="17912" y="17079"/>
                        <a:pt x="18439" y="15572"/>
                        <a:pt x="20546" y="14065"/>
                      </a:cubicBezTo>
                      <a:cubicBezTo>
                        <a:pt x="20546" y="13562"/>
                        <a:pt x="21073" y="13562"/>
                        <a:pt x="21600" y="13060"/>
                      </a:cubicBezTo>
                      <a:cubicBezTo>
                        <a:pt x="21600" y="12558"/>
                        <a:pt x="21073" y="12558"/>
                        <a:pt x="21073" y="12558"/>
                      </a:cubicBezTo>
                      <a:cubicBezTo>
                        <a:pt x="21073" y="12055"/>
                        <a:pt x="20546" y="12055"/>
                        <a:pt x="20546" y="11553"/>
                      </a:cubicBezTo>
                      <a:cubicBezTo>
                        <a:pt x="17912" y="12055"/>
                        <a:pt x="17912" y="12055"/>
                        <a:pt x="17912" y="12055"/>
                      </a:cubicBezTo>
                      <a:cubicBezTo>
                        <a:pt x="17912" y="502"/>
                        <a:pt x="17912" y="502"/>
                        <a:pt x="17912" y="502"/>
                      </a:cubicBezTo>
                      <a:cubicBezTo>
                        <a:pt x="17912" y="502"/>
                        <a:pt x="17385" y="502"/>
                        <a:pt x="17385" y="502"/>
                      </a:cubicBezTo>
                      <a:cubicBezTo>
                        <a:pt x="16858" y="502"/>
                        <a:pt x="16858" y="502"/>
                        <a:pt x="16858" y="502"/>
                      </a:cubicBezTo>
                      <a:cubicBezTo>
                        <a:pt x="14751" y="502"/>
                        <a:pt x="12643" y="502"/>
                        <a:pt x="10536" y="0"/>
                      </a:cubicBezTo>
                      <a:cubicBezTo>
                        <a:pt x="10009" y="0"/>
                        <a:pt x="10009" y="0"/>
                        <a:pt x="9482" y="0"/>
                      </a:cubicBezTo>
                      <a:cubicBezTo>
                        <a:pt x="9482" y="502"/>
                        <a:pt x="8956" y="1506"/>
                        <a:pt x="8956" y="2009"/>
                      </a:cubicBezTo>
                      <a:cubicBezTo>
                        <a:pt x="8956" y="2511"/>
                        <a:pt x="8429" y="3013"/>
                        <a:pt x="8429" y="3516"/>
                      </a:cubicBezTo>
                      <a:cubicBezTo>
                        <a:pt x="8956" y="3516"/>
                        <a:pt x="8956" y="4018"/>
                        <a:pt x="9482" y="4520"/>
                      </a:cubicBezTo>
                      <a:cubicBezTo>
                        <a:pt x="11063" y="6027"/>
                        <a:pt x="13170" y="7534"/>
                        <a:pt x="12643" y="9041"/>
                      </a:cubicBezTo>
                      <a:cubicBezTo>
                        <a:pt x="12117" y="10548"/>
                        <a:pt x="9482" y="11051"/>
                        <a:pt x="7375" y="11051"/>
                      </a:cubicBezTo>
                      <a:cubicBezTo>
                        <a:pt x="6848" y="11051"/>
                        <a:pt x="5795" y="11051"/>
                        <a:pt x="4741" y="10548"/>
                      </a:cubicBezTo>
                      <a:cubicBezTo>
                        <a:pt x="4741" y="10548"/>
                        <a:pt x="4214" y="10548"/>
                        <a:pt x="4214" y="10548"/>
                      </a:cubicBezTo>
                      <a:cubicBezTo>
                        <a:pt x="4214" y="11051"/>
                        <a:pt x="3687" y="11051"/>
                        <a:pt x="3687" y="11553"/>
                      </a:cubicBezTo>
                      <a:cubicBezTo>
                        <a:pt x="3687" y="11553"/>
                        <a:pt x="3687" y="11553"/>
                        <a:pt x="3687" y="11553"/>
                      </a:cubicBezTo>
                      <a:cubicBezTo>
                        <a:pt x="3160" y="11553"/>
                        <a:pt x="3160" y="12055"/>
                        <a:pt x="2634" y="12055"/>
                      </a:cubicBezTo>
                      <a:cubicBezTo>
                        <a:pt x="2634" y="12558"/>
                        <a:pt x="2634" y="12558"/>
                        <a:pt x="2634" y="12558"/>
                      </a:cubicBezTo>
                      <a:cubicBezTo>
                        <a:pt x="2107" y="13060"/>
                        <a:pt x="2107" y="13060"/>
                        <a:pt x="1580" y="13562"/>
                      </a:cubicBezTo>
                      <a:cubicBezTo>
                        <a:pt x="1580" y="14065"/>
                        <a:pt x="1580" y="14065"/>
                        <a:pt x="1580" y="14065"/>
                      </a:cubicBezTo>
                      <a:cubicBezTo>
                        <a:pt x="1053" y="14567"/>
                        <a:pt x="526" y="15069"/>
                        <a:pt x="526" y="15572"/>
                      </a:cubicBezTo>
                      <a:cubicBezTo>
                        <a:pt x="526" y="15572"/>
                        <a:pt x="526" y="15572"/>
                        <a:pt x="0" y="15572"/>
                      </a:cubicBezTo>
                      <a:cubicBezTo>
                        <a:pt x="1053" y="16576"/>
                        <a:pt x="1053" y="16576"/>
                        <a:pt x="1053" y="16576"/>
                      </a:cubicBezTo>
                      <a:cubicBezTo>
                        <a:pt x="3160" y="18083"/>
                        <a:pt x="4741" y="19590"/>
                        <a:pt x="5795" y="20093"/>
                      </a:cubicBezTo>
                      <a:cubicBezTo>
                        <a:pt x="6848" y="20595"/>
                        <a:pt x="7902" y="21097"/>
                        <a:pt x="8956" y="21097"/>
                      </a:cubicBezTo>
                      <a:cubicBezTo>
                        <a:pt x="10536" y="21097"/>
                        <a:pt x="10536" y="21097"/>
                        <a:pt x="10536" y="21097"/>
                      </a:cubicBezTo>
                      <a:cubicBezTo>
                        <a:pt x="11590" y="21097"/>
                        <a:pt x="12643" y="21097"/>
                        <a:pt x="13697" y="21600"/>
                      </a:cubicBezTo>
                      <a:cubicBezTo>
                        <a:pt x="13697" y="21097"/>
                        <a:pt x="13697" y="21097"/>
                        <a:pt x="14224" y="21097"/>
                      </a:cubicBezTo>
                      <a:cubicBezTo>
                        <a:pt x="14224" y="21097"/>
                        <a:pt x="14224" y="21097"/>
                        <a:pt x="14224" y="20595"/>
                      </a:cubicBezTo>
                      <a:cubicBezTo>
                        <a:pt x="14751" y="20595"/>
                        <a:pt x="14751" y="20595"/>
                        <a:pt x="14751" y="20093"/>
                      </a:cubicBezTo>
                      <a:cubicBezTo>
                        <a:pt x="15278" y="20093"/>
                        <a:pt x="15278" y="20093"/>
                        <a:pt x="15278" y="20093"/>
                      </a:cubicBezTo>
                      <a:cubicBezTo>
                        <a:pt x="15278" y="20093"/>
                        <a:pt x="15804" y="19590"/>
                        <a:pt x="15804" y="19590"/>
                      </a:cubicBezTo>
                      <a:cubicBezTo>
                        <a:pt x="15804" y="19590"/>
                        <a:pt x="15804" y="19590"/>
                        <a:pt x="15804" y="1959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977" name="Shape">
                  <a:extLst>
                    <a:ext uri="{FF2B5EF4-FFF2-40B4-BE49-F238E27FC236}">
                      <a16:creationId xmlns:a16="http://schemas.microsoft.com/office/drawing/2014/main" id="{A567729D-5D42-4A23-AF7C-A25EC31C2497}"/>
                    </a:ext>
                  </a:extLst>
                </p:cNvPr>
                <p:cNvSpPr/>
                <p:nvPr/>
              </p:nvSpPr>
              <p:spPr>
                <a:xfrm>
                  <a:off x="1105985" y="1226020"/>
                  <a:ext cx="9434" cy="12924"/>
                </a:xfrm>
                <a:custGeom>
                  <a:avLst/>
                  <a:gdLst/>
                  <a:ahLst/>
                  <a:cxnLst>
                    <a:cxn ang="0">
                      <a:pos x="wd2" y="hd2"/>
                    </a:cxn>
                    <a:cxn ang="5400000">
                      <a:pos x="wd2" y="hd2"/>
                    </a:cxn>
                    <a:cxn ang="10800000">
                      <a:pos x="wd2" y="hd2"/>
                    </a:cxn>
                    <a:cxn ang="16200000">
                      <a:pos x="wd2" y="hd2"/>
                    </a:cxn>
                  </a:cxnLst>
                  <a:rect l="0" t="0" r="r" b="b"/>
                  <a:pathLst>
                    <a:path w="21600" h="21600" extrusionOk="0">
                      <a:moveTo>
                        <a:pt x="2700" y="17672"/>
                      </a:moveTo>
                      <a:cubicBezTo>
                        <a:pt x="2700" y="19636"/>
                        <a:pt x="2700" y="19636"/>
                        <a:pt x="2700" y="21600"/>
                      </a:cubicBezTo>
                      <a:cubicBezTo>
                        <a:pt x="0" y="21600"/>
                        <a:pt x="0" y="21600"/>
                        <a:pt x="0" y="21600"/>
                      </a:cubicBezTo>
                      <a:cubicBezTo>
                        <a:pt x="2700" y="21600"/>
                        <a:pt x="2700" y="21600"/>
                        <a:pt x="2700" y="21600"/>
                      </a:cubicBezTo>
                      <a:cubicBezTo>
                        <a:pt x="2700" y="21600"/>
                        <a:pt x="2700" y="19636"/>
                        <a:pt x="2700" y="17672"/>
                      </a:cubicBezTo>
                      <a:cubicBezTo>
                        <a:pt x="2700" y="15709"/>
                        <a:pt x="5400" y="9818"/>
                        <a:pt x="16201" y="3927"/>
                      </a:cubicBezTo>
                      <a:cubicBezTo>
                        <a:pt x="16201" y="1963"/>
                        <a:pt x="18901" y="1963"/>
                        <a:pt x="21600" y="0"/>
                      </a:cubicBezTo>
                      <a:cubicBezTo>
                        <a:pt x="21600" y="0"/>
                        <a:pt x="21600" y="0"/>
                        <a:pt x="21600" y="0"/>
                      </a:cubicBezTo>
                      <a:cubicBezTo>
                        <a:pt x="18901" y="1963"/>
                        <a:pt x="16201" y="1963"/>
                        <a:pt x="16201" y="3927"/>
                      </a:cubicBezTo>
                      <a:cubicBezTo>
                        <a:pt x="5400" y="9818"/>
                        <a:pt x="2700" y="15709"/>
                        <a:pt x="2700" y="17672"/>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978" name="Shape">
                  <a:extLst>
                    <a:ext uri="{FF2B5EF4-FFF2-40B4-BE49-F238E27FC236}">
                      <a16:creationId xmlns:a16="http://schemas.microsoft.com/office/drawing/2014/main" id="{E4910AE0-00DC-43EE-AA2E-BBFAE0CCA21B}"/>
                    </a:ext>
                  </a:extLst>
                </p:cNvPr>
                <p:cNvSpPr/>
                <p:nvPr/>
              </p:nvSpPr>
              <p:spPr>
                <a:xfrm>
                  <a:off x="1098178" y="1235967"/>
                  <a:ext cx="9434" cy="88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0" y="21600"/>
                        <a:pt x="0" y="21600"/>
                      </a:cubicBezTo>
                      <a:cubicBezTo>
                        <a:pt x="0" y="21600"/>
                        <a:pt x="0" y="21600"/>
                        <a:pt x="0" y="21600"/>
                      </a:cubicBezTo>
                      <a:cubicBezTo>
                        <a:pt x="21600" y="21600"/>
                        <a:pt x="21600" y="0"/>
                        <a:pt x="21600" y="0"/>
                      </a:cubicBezTo>
                      <a:cubicBezTo>
                        <a:pt x="21600" y="0"/>
                        <a:pt x="21600" y="0"/>
                        <a:pt x="21600" y="0"/>
                      </a:cubicBezTo>
                      <a:lnTo>
                        <a:pt x="0" y="21600"/>
                      </a:ln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979" name="Shape">
                  <a:extLst>
                    <a:ext uri="{FF2B5EF4-FFF2-40B4-BE49-F238E27FC236}">
                      <a16:creationId xmlns:a16="http://schemas.microsoft.com/office/drawing/2014/main" id="{174C3C5A-ECCE-4473-99F9-7A1BCBC793EC}"/>
                    </a:ext>
                  </a:extLst>
                </p:cNvPr>
                <p:cNvGrpSpPr/>
                <p:nvPr/>
              </p:nvGrpSpPr>
              <p:grpSpPr>
                <a:xfrm>
                  <a:off x="1082594" y="1215151"/>
                  <a:ext cx="11976" cy="8823"/>
                  <a:chOff x="-1" y="-1"/>
                  <a:chExt cx="11974" cy="8821"/>
                </a:xfrm>
              </p:grpSpPr>
              <p:sp>
                <p:nvSpPr>
                  <p:cNvPr id="1059" name="Line">
                    <a:extLst>
                      <a:ext uri="{FF2B5EF4-FFF2-40B4-BE49-F238E27FC236}">
                        <a16:creationId xmlns:a16="http://schemas.microsoft.com/office/drawing/2014/main" id="{23D97B1D-94F5-47E0-95B0-A1C19576B46D}"/>
                      </a:ext>
                    </a:extLst>
                  </p:cNvPr>
                  <p:cNvSpPr/>
                  <p:nvPr/>
                </p:nvSpPr>
                <p:spPr>
                  <a:xfrm>
                    <a:off x="-1" y="-1"/>
                    <a:ext cx="11974" cy="88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440" y="16200"/>
                          <a:pt x="864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60" name="Line">
                    <a:extLst>
                      <a:ext uri="{FF2B5EF4-FFF2-40B4-BE49-F238E27FC236}">
                        <a16:creationId xmlns:a16="http://schemas.microsoft.com/office/drawing/2014/main" id="{592598C9-F184-4E98-B5EE-E8C5FC1ADF0D}"/>
                      </a:ext>
                    </a:extLst>
                  </p:cNvPr>
                  <p:cNvSpPr/>
                  <p:nvPr/>
                </p:nvSpPr>
                <p:spPr>
                  <a:xfrm>
                    <a:off x="-1" y="-1"/>
                    <a:ext cx="11974" cy="88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640" y="21600"/>
                          <a:pt x="19440" y="1620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980" name="Shape">
                  <a:extLst>
                    <a:ext uri="{FF2B5EF4-FFF2-40B4-BE49-F238E27FC236}">
                      <a16:creationId xmlns:a16="http://schemas.microsoft.com/office/drawing/2014/main" id="{D1E94BAC-3295-4398-94D5-5E30D426D158}"/>
                    </a:ext>
                  </a:extLst>
                </p:cNvPr>
                <p:cNvSpPr/>
                <p:nvPr/>
              </p:nvSpPr>
              <p:spPr>
                <a:xfrm>
                  <a:off x="1112783" y="1190130"/>
                  <a:ext cx="10412" cy="28714"/>
                </a:xfrm>
                <a:custGeom>
                  <a:avLst/>
                  <a:gdLst/>
                  <a:ahLst/>
                  <a:cxnLst>
                    <a:cxn ang="0">
                      <a:pos x="wd2" y="hd2"/>
                    </a:cxn>
                    <a:cxn ang="5400000">
                      <a:pos x="wd2" y="hd2"/>
                    </a:cxn>
                    <a:cxn ang="10800000">
                      <a:pos x="wd2" y="hd2"/>
                    </a:cxn>
                    <a:cxn ang="16200000">
                      <a:pos x="wd2" y="hd2"/>
                    </a:cxn>
                  </a:cxnLst>
                  <a:rect l="0" t="0" r="r" b="b"/>
                  <a:pathLst>
                    <a:path w="21600" h="21600" extrusionOk="0">
                      <a:moveTo>
                        <a:pt x="4799" y="21600"/>
                      </a:moveTo>
                      <a:cubicBezTo>
                        <a:pt x="7199" y="19939"/>
                        <a:pt x="9599" y="18277"/>
                        <a:pt x="14399" y="16616"/>
                      </a:cubicBezTo>
                      <a:cubicBezTo>
                        <a:pt x="16800" y="15785"/>
                        <a:pt x="16800" y="12462"/>
                        <a:pt x="14399" y="9969"/>
                      </a:cubicBezTo>
                      <a:cubicBezTo>
                        <a:pt x="14399" y="6646"/>
                        <a:pt x="11999" y="2492"/>
                        <a:pt x="21600" y="830"/>
                      </a:cubicBezTo>
                      <a:cubicBezTo>
                        <a:pt x="21600" y="830"/>
                        <a:pt x="21600" y="830"/>
                        <a:pt x="21600" y="830"/>
                      </a:cubicBezTo>
                      <a:cubicBezTo>
                        <a:pt x="21600" y="830"/>
                        <a:pt x="19199" y="830"/>
                        <a:pt x="19199" y="830"/>
                      </a:cubicBezTo>
                      <a:cubicBezTo>
                        <a:pt x="19199" y="830"/>
                        <a:pt x="19199" y="830"/>
                        <a:pt x="19199" y="830"/>
                      </a:cubicBezTo>
                      <a:cubicBezTo>
                        <a:pt x="19199" y="830"/>
                        <a:pt x="19199" y="830"/>
                        <a:pt x="19199" y="830"/>
                      </a:cubicBezTo>
                      <a:cubicBezTo>
                        <a:pt x="19199" y="830"/>
                        <a:pt x="19199" y="830"/>
                        <a:pt x="19199" y="830"/>
                      </a:cubicBezTo>
                      <a:cubicBezTo>
                        <a:pt x="19199" y="830"/>
                        <a:pt x="16800" y="0"/>
                        <a:pt x="16800" y="0"/>
                      </a:cubicBezTo>
                      <a:cubicBezTo>
                        <a:pt x="16800" y="0"/>
                        <a:pt x="16800" y="0"/>
                        <a:pt x="16800" y="0"/>
                      </a:cubicBezTo>
                      <a:cubicBezTo>
                        <a:pt x="16800" y="0"/>
                        <a:pt x="16800" y="0"/>
                        <a:pt x="16800" y="0"/>
                      </a:cubicBezTo>
                      <a:cubicBezTo>
                        <a:pt x="16800" y="0"/>
                        <a:pt x="16800" y="0"/>
                        <a:pt x="16800" y="0"/>
                      </a:cubicBezTo>
                      <a:cubicBezTo>
                        <a:pt x="14399" y="830"/>
                        <a:pt x="11999" y="1661"/>
                        <a:pt x="9599" y="3323"/>
                      </a:cubicBezTo>
                      <a:cubicBezTo>
                        <a:pt x="9599" y="3323"/>
                        <a:pt x="7199" y="3323"/>
                        <a:pt x="7199" y="4153"/>
                      </a:cubicBezTo>
                      <a:cubicBezTo>
                        <a:pt x="4799" y="4984"/>
                        <a:pt x="4799" y="5815"/>
                        <a:pt x="2399" y="5815"/>
                      </a:cubicBezTo>
                      <a:cubicBezTo>
                        <a:pt x="2399" y="5815"/>
                        <a:pt x="2399" y="5815"/>
                        <a:pt x="0" y="5815"/>
                      </a:cubicBezTo>
                      <a:cubicBezTo>
                        <a:pt x="0" y="21600"/>
                        <a:pt x="0" y="21600"/>
                        <a:pt x="0" y="21600"/>
                      </a:cubicBezTo>
                      <a:lnTo>
                        <a:pt x="4799" y="21600"/>
                      </a:ln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981" name="Square">
                  <a:extLst>
                    <a:ext uri="{FF2B5EF4-FFF2-40B4-BE49-F238E27FC236}">
                      <a16:creationId xmlns:a16="http://schemas.microsoft.com/office/drawing/2014/main" id="{80297F31-290A-4E60-8989-98FB8ECADDAD}"/>
                    </a:ext>
                  </a:extLst>
                </p:cNvPr>
                <p:cNvSpPr/>
                <p:nvPr/>
              </p:nvSpPr>
              <p:spPr>
                <a:xfrm>
                  <a:off x="1116395" y="1186200"/>
                  <a:ext cx="9433" cy="8820"/>
                </a:xfrm>
                <a:prstGeom prst="rect">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982" name="Shape">
                  <a:extLst>
                    <a:ext uri="{FF2B5EF4-FFF2-40B4-BE49-F238E27FC236}">
                      <a16:creationId xmlns:a16="http://schemas.microsoft.com/office/drawing/2014/main" id="{9C3413E4-86A7-4AFA-960E-5D1E22014BF0}"/>
                    </a:ext>
                  </a:extLst>
                </p:cNvPr>
                <p:cNvSpPr/>
                <p:nvPr/>
              </p:nvSpPr>
              <p:spPr>
                <a:xfrm>
                  <a:off x="1320454" y="1168595"/>
                  <a:ext cx="34873" cy="22493"/>
                </a:xfrm>
                <a:custGeom>
                  <a:avLst/>
                  <a:gdLst/>
                  <a:ahLst/>
                  <a:cxnLst>
                    <a:cxn ang="0">
                      <a:pos x="wd2" y="hd2"/>
                    </a:cxn>
                    <a:cxn ang="5400000">
                      <a:pos x="wd2" y="hd2"/>
                    </a:cxn>
                    <a:cxn ang="10800000">
                      <a:pos x="wd2" y="hd2"/>
                    </a:cxn>
                    <a:cxn ang="16200000">
                      <a:pos x="wd2" y="hd2"/>
                    </a:cxn>
                  </a:cxnLst>
                  <a:rect l="0" t="0" r="r" b="b"/>
                  <a:pathLst>
                    <a:path w="21600" h="20975" extrusionOk="0">
                      <a:moveTo>
                        <a:pt x="18515" y="2460"/>
                      </a:moveTo>
                      <a:cubicBezTo>
                        <a:pt x="14658" y="403"/>
                        <a:pt x="11572" y="-625"/>
                        <a:pt x="10028" y="403"/>
                      </a:cubicBezTo>
                      <a:cubicBezTo>
                        <a:pt x="10028" y="403"/>
                        <a:pt x="10028" y="403"/>
                        <a:pt x="10028" y="403"/>
                      </a:cubicBezTo>
                      <a:cubicBezTo>
                        <a:pt x="10028" y="2460"/>
                        <a:pt x="11572" y="4517"/>
                        <a:pt x="13115" y="6575"/>
                      </a:cubicBezTo>
                      <a:cubicBezTo>
                        <a:pt x="14658" y="9660"/>
                        <a:pt x="16200" y="11718"/>
                        <a:pt x="16200" y="14804"/>
                      </a:cubicBezTo>
                      <a:cubicBezTo>
                        <a:pt x="16200" y="18918"/>
                        <a:pt x="12343" y="18918"/>
                        <a:pt x="10028" y="18918"/>
                      </a:cubicBezTo>
                      <a:cubicBezTo>
                        <a:pt x="9257" y="18918"/>
                        <a:pt x="8485" y="18918"/>
                        <a:pt x="6942" y="18918"/>
                      </a:cubicBezTo>
                      <a:cubicBezTo>
                        <a:pt x="6171" y="18918"/>
                        <a:pt x="5400" y="18918"/>
                        <a:pt x="3857" y="18918"/>
                      </a:cubicBezTo>
                      <a:cubicBezTo>
                        <a:pt x="1542" y="18918"/>
                        <a:pt x="0" y="18918"/>
                        <a:pt x="0" y="18918"/>
                      </a:cubicBezTo>
                      <a:cubicBezTo>
                        <a:pt x="0" y="19947"/>
                        <a:pt x="2314" y="20975"/>
                        <a:pt x="4628" y="20975"/>
                      </a:cubicBezTo>
                      <a:cubicBezTo>
                        <a:pt x="6171" y="20975"/>
                        <a:pt x="7714" y="20975"/>
                        <a:pt x="8485" y="20975"/>
                      </a:cubicBezTo>
                      <a:cubicBezTo>
                        <a:pt x="10028" y="19947"/>
                        <a:pt x="11572" y="18918"/>
                        <a:pt x="13115" y="18918"/>
                      </a:cubicBezTo>
                      <a:cubicBezTo>
                        <a:pt x="16200" y="18918"/>
                        <a:pt x="17743" y="19947"/>
                        <a:pt x="20058" y="20975"/>
                      </a:cubicBezTo>
                      <a:cubicBezTo>
                        <a:pt x="20058" y="20975"/>
                        <a:pt x="20058" y="20975"/>
                        <a:pt x="20058" y="20975"/>
                      </a:cubicBezTo>
                      <a:cubicBezTo>
                        <a:pt x="20058" y="19947"/>
                        <a:pt x="20058" y="18918"/>
                        <a:pt x="20058" y="17890"/>
                      </a:cubicBezTo>
                      <a:cubicBezTo>
                        <a:pt x="20058" y="16861"/>
                        <a:pt x="20058" y="16861"/>
                        <a:pt x="20058" y="15833"/>
                      </a:cubicBezTo>
                      <a:cubicBezTo>
                        <a:pt x="20058" y="14804"/>
                        <a:pt x="20058" y="13776"/>
                        <a:pt x="20829" y="12747"/>
                      </a:cubicBezTo>
                      <a:cubicBezTo>
                        <a:pt x="20829" y="11718"/>
                        <a:pt x="20829" y="11718"/>
                        <a:pt x="20829" y="11718"/>
                      </a:cubicBezTo>
                      <a:cubicBezTo>
                        <a:pt x="20829" y="10690"/>
                        <a:pt x="20829" y="9660"/>
                        <a:pt x="20829" y="7603"/>
                      </a:cubicBezTo>
                      <a:cubicBezTo>
                        <a:pt x="20829" y="7603"/>
                        <a:pt x="20829" y="7603"/>
                        <a:pt x="20829" y="7603"/>
                      </a:cubicBezTo>
                      <a:cubicBezTo>
                        <a:pt x="20829" y="5546"/>
                        <a:pt x="20829" y="4517"/>
                        <a:pt x="21600" y="3489"/>
                      </a:cubicBezTo>
                      <a:cubicBezTo>
                        <a:pt x="21600" y="3489"/>
                        <a:pt x="21600" y="3489"/>
                        <a:pt x="21600" y="3489"/>
                      </a:cubicBezTo>
                      <a:cubicBezTo>
                        <a:pt x="20058" y="3489"/>
                        <a:pt x="19286" y="2460"/>
                        <a:pt x="18515" y="246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983" name="Shape">
                  <a:extLst>
                    <a:ext uri="{FF2B5EF4-FFF2-40B4-BE49-F238E27FC236}">
                      <a16:creationId xmlns:a16="http://schemas.microsoft.com/office/drawing/2014/main" id="{4C512CD8-137B-4BEE-91B0-490AFD900E78}"/>
                    </a:ext>
                  </a:extLst>
                </p:cNvPr>
                <p:cNvSpPr/>
                <p:nvPr/>
              </p:nvSpPr>
              <p:spPr>
                <a:xfrm>
                  <a:off x="1357928" y="1172424"/>
                  <a:ext cx="42159" cy="21537"/>
                </a:xfrm>
                <a:custGeom>
                  <a:avLst/>
                  <a:gdLst/>
                  <a:ahLst/>
                  <a:cxnLst>
                    <a:cxn ang="0">
                      <a:pos x="wd2" y="hd2"/>
                    </a:cxn>
                    <a:cxn ang="5400000">
                      <a:pos x="wd2" y="hd2"/>
                    </a:cxn>
                    <a:cxn ang="10800000">
                      <a:pos x="wd2" y="hd2"/>
                    </a:cxn>
                    <a:cxn ang="16200000">
                      <a:pos x="wd2" y="hd2"/>
                    </a:cxn>
                  </a:cxnLst>
                  <a:rect l="0" t="0" r="r" b="b"/>
                  <a:pathLst>
                    <a:path w="21600" h="20934" extrusionOk="0">
                      <a:moveTo>
                        <a:pt x="1905" y="19326"/>
                      </a:moveTo>
                      <a:cubicBezTo>
                        <a:pt x="3176" y="18189"/>
                        <a:pt x="5082" y="15915"/>
                        <a:pt x="7623" y="14778"/>
                      </a:cubicBezTo>
                      <a:cubicBezTo>
                        <a:pt x="8894" y="13642"/>
                        <a:pt x="10800" y="13642"/>
                        <a:pt x="12706" y="13642"/>
                      </a:cubicBezTo>
                      <a:cubicBezTo>
                        <a:pt x="13977" y="13642"/>
                        <a:pt x="14612" y="13642"/>
                        <a:pt x="15883" y="13642"/>
                      </a:cubicBezTo>
                      <a:cubicBezTo>
                        <a:pt x="16518" y="13642"/>
                        <a:pt x="17789" y="13642"/>
                        <a:pt x="18424" y="13642"/>
                      </a:cubicBezTo>
                      <a:cubicBezTo>
                        <a:pt x="21600" y="13642"/>
                        <a:pt x="21600" y="12505"/>
                        <a:pt x="21600" y="11368"/>
                      </a:cubicBezTo>
                      <a:cubicBezTo>
                        <a:pt x="21600" y="6821"/>
                        <a:pt x="11436" y="0"/>
                        <a:pt x="5717" y="0"/>
                      </a:cubicBezTo>
                      <a:cubicBezTo>
                        <a:pt x="4447" y="0"/>
                        <a:pt x="4447" y="0"/>
                        <a:pt x="4447" y="0"/>
                      </a:cubicBezTo>
                      <a:cubicBezTo>
                        <a:pt x="3176" y="0"/>
                        <a:pt x="2541" y="0"/>
                        <a:pt x="635" y="0"/>
                      </a:cubicBezTo>
                      <a:cubicBezTo>
                        <a:pt x="635" y="0"/>
                        <a:pt x="635" y="0"/>
                        <a:pt x="635" y="0"/>
                      </a:cubicBezTo>
                      <a:cubicBezTo>
                        <a:pt x="635" y="1136"/>
                        <a:pt x="635" y="2273"/>
                        <a:pt x="635" y="4547"/>
                      </a:cubicBezTo>
                      <a:cubicBezTo>
                        <a:pt x="635" y="4547"/>
                        <a:pt x="635" y="4547"/>
                        <a:pt x="635" y="5684"/>
                      </a:cubicBezTo>
                      <a:cubicBezTo>
                        <a:pt x="635" y="6821"/>
                        <a:pt x="635" y="7957"/>
                        <a:pt x="635" y="10231"/>
                      </a:cubicBezTo>
                      <a:cubicBezTo>
                        <a:pt x="0" y="10231"/>
                        <a:pt x="0" y="10231"/>
                        <a:pt x="0" y="10231"/>
                      </a:cubicBezTo>
                      <a:cubicBezTo>
                        <a:pt x="0" y="12505"/>
                        <a:pt x="0" y="13642"/>
                        <a:pt x="0" y="14778"/>
                      </a:cubicBezTo>
                      <a:cubicBezTo>
                        <a:pt x="0" y="14778"/>
                        <a:pt x="0" y="14778"/>
                        <a:pt x="0" y="15915"/>
                      </a:cubicBezTo>
                      <a:cubicBezTo>
                        <a:pt x="0" y="17052"/>
                        <a:pt x="0" y="18189"/>
                        <a:pt x="0" y="20463"/>
                      </a:cubicBezTo>
                      <a:cubicBezTo>
                        <a:pt x="0" y="20463"/>
                        <a:pt x="0" y="20463"/>
                        <a:pt x="0" y="20463"/>
                      </a:cubicBezTo>
                      <a:cubicBezTo>
                        <a:pt x="635" y="21600"/>
                        <a:pt x="1270" y="20463"/>
                        <a:pt x="1905" y="19326"/>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984" name="Shape">
                  <a:extLst>
                    <a:ext uri="{FF2B5EF4-FFF2-40B4-BE49-F238E27FC236}">
                      <a16:creationId xmlns:a16="http://schemas.microsoft.com/office/drawing/2014/main" id="{184A6C45-3360-42D8-AB59-E728E54E5FC0}"/>
                    </a:ext>
                  </a:extLst>
                </p:cNvPr>
                <p:cNvSpPr/>
                <p:nvPr/>
              </p:nvSpPr>
              <p:spPr>
                <a:xfrm>
                  <a:off x="1137245" y="1235113"/>
                  <a:ext cx="53610" cy="48814"/>
                </a:xfrm>
                <a:custGeom>
                  <a:avLst/>
                  <a:gdLst/>
                  <a:ahLst/>
                  <a:cxnLst>
                    <a:cxn ang="0">
                      <a:pos x="wd2" y="hd2"/>
                    </a:cxn>
                    <a:cxn ang="5400000">
                      <a:pos x="wd2" y="hd2"/>
                    </a:cxn>
                    <a:cxn ang="10800000">
                      <a:pos x="wd2" y="hd2"/>
                    </a:cxn>
                    <a:cxn ang="16200000">
                      <a:pos x="wd2" y="hd2"/>
                    </a:cxn>
                  </a:cxnLst>
                  <a:rect l="0" t="0" r="r" b="b"/>
                  <a:pathLst>
                    <a:path w="21600" h="21600" extrusionOk="0">
                      <a:moveTo>
                        <a:pt x="19591" y="15709"/>
                      </a:moveTo>
                      <a:cubicBezTo>
                        <a:pt x="19591" y="15218"/>
                        <a:pt x="19591" y="14727"/>
                        <a:pt x="20094" y="14236"/>
                      </a:cubicBezTo>
                      <a:cubicBezTo>
                        <a:pt x="20094" y="13254"/>
                        <a:pt x="20094" y="11781"/>
                        <a:pt x="20094" y="10309"/>
                      </a:cubicBezTo>
                      <a:cubicBezTo>
                        <a:pt x="20094" y="7854"/>
                        <a:pt x="20094" y="5399"/>
                        <a:pt x="21098" y="4418"/>
                      </a:cubicBezTo>
                      <a:cubicBezTo>
                        <a:pt x="21600" y="3436"/>
                        <a:pt x="21600" y="3436"/>
                        <a:pt x="21600" y="1963"/>
                      </a:cubicBezTo>
                      <a:cubicBezTo>
                        <a:pt x="21600" y="1472"/>
                        <a:pt x="21600" y="981"/>
                        <a:pt x="21600" y="0"/>
                      </a:cubicBezTo>
                      <a:cubicBezTo>
                        <a:pt x="21600" y="0"/>
                        <a:pt x="21600" y="0"/>
                        <a:pt x="21600" y="0"/>
                      </a:cubicBezTo>
                      <a:cubicBezTo>
                        <a:pt x="21600" y="0"/>
                        <a:pt x="21600" y="0"/>
                        <a:pt x="21600" y="0"/>
                      </a:cubicBezTo>
                      <a:cubicBezTo>
                        <a:pt x="21098" y="0"/>
                        <a:pt x="21098" y="0"/>
                        <a:pt x="20596" y="0"/>
                      </a:cubicBezTo>
                      <a:cubicBezTo>
                        <a:pt x="20596" y="0"/>
                        <a:pt x="20596" y="490"/>
                        <a:pt x="20094" y="490"/>
                      </a:cubicBezTo>
                      <a:cubicBezTo>
                        <a:pt x="20094" y="490"/>
                        <a:pt x="19591" y="490"/>
                        <a:pt x="19591" y="490"/>
                      </a:cubicBezTo>
                      <a:cubicBezTo>
                        <a:pt x="19591" y="981"/>
                        <a:pt x="19089" y="981"/>
                        <a:pt x="19089" y="981"/>
                      </a:cubicBezTo>
                      <a:cubicBezTo>
                        <a:pt x="19089" y="981"/>
                        <a:pt x="18587" y="981"/>
                        <a:pt x="18084" y="1472"/>
                      </a:cubicBezTo>
                      <a:cubicBezTo>
                        <a:pt x="17582" y="1963"/>
                        <a:pt x="17080" y="1963"/>
                        <a:pt x="16577" y="2454"/>
                      </a:cubicBezTo>
                      <a:cubicBezTo>
                        <a:pt x="16075" y="2454"/>
                        <a:pt x="15573" y="2454"/>
                        <a:pt x="15070" y="1963"/>
                      </a:cubicBezTo>
                      <a:cubicBezTo>
                        <a:pt x="14568" y="1963"/>
                        <a:pt x="14066" y="1963"/>
                        <a:pt x="13563" y="1963"/>
                      </a:cubicBezTo>
                      <a:cubicBezTo>
                        <a:pt x="13061" y="1963"/>
                        <a:pt x="12056" y="2454"/>
                        <a:pt x="12056" y="2454"/>
                      </a:cubicBezTo>
                      <a:cubicBezTo>
                        <a:pt x="11052" y="5399"/>
                        <a:pt x="7534" y="5890"/>
                        <a:pt x="4520" y="5890"/>
                      </a:cubicBezTo>
                      <a:cubicBezTo>
                        <a:pt x="4018" y="5890"/>
                        <a:pt x="4018" y="6381"/>
                        <a:pt x="3516" y="6381"/>
                      </a:cubicBezTo>
                      <a:cubicBezTo>
                        <a:pt x="3516" y="6381"/>
                        <a:pt x="3516" y="7363"/>
                        <a:pt x="4018" y="7363"/>
                      </a:cubicBezTo>
                      <a:cubicBezTo>
                        <a:pt x="4018" y="7854"/>
                        <a:pt x="4018" y="8345"/>
                        <a:pt x="4018" y="8836"/>
                      </a:cubicBezTo>
                      <a:cubicBezTo>
                        <a:pt x="3516" y="9327"/>
                        <a:pt x="2511" y="10309"/>
                        <a:pt x="2009" y="10800"/>
                      </a:cubicBezTo>
                      <a:cubicBezTo>
                        <a:pt x="1506" y="10800"/>
                        <a:pt x="1506" y="10800"/>
                        <a:pt x="1506" y="10800"/>
                      </a:cubicBezTo>
                      <a:cubicBezTo>
                        <a:pt x="0" y="11290"/>
                        <a:pt x="0" y="11290"/>
                        <a:pt x="0" y="11290"/>
                      </a:cubicBezTo>
                      <a:cubicBezTo>
                        <a:pt x="0" y="11290"/>
                        <a:pt x="0" y="11781"/>
                        <a:pt x="502" y="11781"/>
                      </a:cubicBezTo>
                      <a:cubicBezTo>
                        <a:pt x="1506" y="12272"/>
                        <a:pt x="2511" y="13745"/>
                        <a:pt x="4018" y="15218"/>
                      </a:cubicBezTo>
                      <a:cubicBezTo>
                        <a:pt x="5023" y="16199"/>
                        <a:pt x="6530" y="17672"/>
                        <a:pt x="7534" y="18163"/>
                      </a:cubicBezTo>
                      <a:cubicBezTo>
                        <a:pt x="8037" y="18654"/>
                        <a:pt x="9041" y="19636"/>
                        <a:pt x="9544" y="20127"/>
                      </a:cubicBezTo>
                      <a:cubicBezTo>
                        <a:pt x="9544" y="20127"/>
                        <a:pt x="10046" y="20127"/>
                        <a:pt x="10046" y="20127"/>
                      </a:cubicBezTo>
                      <a:cubicBezTo>
                        <a:pt x="10548" y="20127"/>
                        <a:pt x="10548" y="20127"/>
                        <a:pt x="10548" y="20127"/>
                      </a:cubicBezTo>
                      <a:cubicBezTo>
                        <a:pt x="10548" y="20127"/>
                        <a:pt x="11052" y="20127"/>
                        <a:pt x="11052" y="20127"/>
                      </a:cubicBezTo>
                      <a:cubicBezTo>
                        <a:pt x="11052" y="20127"/>
                        <a:pt x="11554" y="20618"/>
                        <a:pt x="11554" y="20618"/>
                      </a:cubicBezTo>
                      <a:cubicBezTo>
                        <a:pt x="12056" y="20618"/>
                        <a:pt x="12056" y="20618"/>
                        <a:pt x="12559" y="20618"/>
                      </a:cubicBezTo>
                      <a:cubicBezTo>
                        <a:pt x="12559" y="20618"/>
                        <a:pt x="13563" y="20618"/>
                        <a:pt x="14568" y="21109"/>
                      </a:cubicBezTo>
                      <a:cubicBezTo>
                        <a:pt x="15573" y="21109"/>
                        <a:pt x="17080" y="21109"/>
                        <a:pt x="18084" y="21600"/>
                      </a:cubicBezTo>
                      <a:cubicBezTo>
                        <a:pt x="18084" y="21600"/>
                        <a:pt x="18084" y="21600"/>
                        <a:pt x="18084" y="21600"/>
                      </a:cubicBezTo>
                      <a:cubicBezTo>
                        <a:pt x="18084" y="21600"/>
                        <a:pt x="18084" y="21600"/>
                        <a:pt x="18084" y="21600"/>
                      </a:cubicBezTo>
                      <a:cubicBezTo>
                        <a:pt x="18587" y="21600"/>
                        <a:pt x="18587" y="21600"/>
                        <a:pt x="18587" y="21600"/>
                      </a:cubicBezTo>
                      <a:cubicBezTo>
                        <a:pt x="18587" y="21600"/>
                        <a:pt x="18587" y="21600"/>
                        <a:pt x="18587" y="21600"/>
                      </a:cubicBezTo>
                      <a:cubicBezTo>
                        <a:pt x="17582" y="20127"/>
                        <a:pt x="18587" y="17672"/>
                        <a:pt x="19591" y="15709"/>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985" name="Shape">
                  <a:extLst>
                    <a:ext uri="{FF2B5EF4-FFF2-40B4-BE49-F238E27FC236}">
                      <a16:creationId xmlns:a16="http://schemas.microsoft.com/office/drawing/2014/main" id="{F3641F1F-E0FD-4B07-B10B-E5751183AB1A}"/>
                    </a:ext>
                  </a:extLst>
                </p:cNvPr>
                <p:cNvGrpSpPr/>
                <p:nvPr/>
              </p:nvGrpSpPr>
              <p:grpSpPr>
                <a:xfrm>
                  <a:off x="1178592" y="1233574"/>
                  <a:ext cx="9436" cy="8823"/>
                  <a:chOff x="0" y="-1"/>
                  <a:chExt cx="9435" cy="8821"/>
                </a:xfrm>
              </p:grpSpPr>
              <p:sp>
                <p:nvSpPr>
                  <p:cNvPr id="1057" name="Line">
                    <a:extLst>
                      <a:ext uri="{FF2B5EF4-FFF2-40B4-BE49-F238E27FC236}">
                        <a16:creationId xmlns:a16="http://schemas.microsoft.com/office/drawing/2014/main" id="{DCDECA31-0A9C-49B3-B0ED-D2DC5ACA7266}"/>
                      </a:ext>
                    </a:extLst>
                  </p:cNvPr>
                  <p:cNvSpPr/>
                  <p:nvPr/>
                </p:nvSpPr>
                <p:spPr>
                  <a:xfrm>
                    <a:off x="0" y="-1"/>
                    <a:ext cx="9435" cy="88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1" y="0"/>
                          <a:pt x="2160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58" name="Line">
                    <a:extLst>
                      <a:ext uri="{FF2B5EF4-FFF2-40B4-BE49-F238E27FC236}">
                        <a16:creationId xmlns:a16="http://schemas.microsoft.com/office/drawing/2014/main" id="{84AEE12D-5D32-4CF0-AE5B-B96A0FD72B97}"/>
                      </a:ext>
                    </a:extLst>
                  </p:cNvPr>
                  <p:cNvSpPr/>
                  <p:nvPr/>
                </p:nvSpPr>
                <p:spPr>
                  <a:xfrm>
                    <a:off x="0" y="-1"/>
                    <a:ext cx="9435" cy="88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10801" y="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986" name="Triangle">
                  <a:extLst>
                    <a:ext uri="{FF2B5EF4-FFF2-40B4-BE49-F238E27FC236}">
                      <a16:creationId xmlns:a16="http://schemas.microsoft.com/office/drawing/2014/main" id="{FACAB163-17D2-4147-8712-11811FCB5F54}"/>
                    </a:ext>
                  </a:extLst>
                </p:cNvPr>
                <p:cNvGrpSpPr/>
                <p:nvPr/>
              </p:nvGrpSpPr>
              <p:grpSpPr>
                <a:xfrm>
                  <a:off x="1134611" y="1256874"/>
                  <a:ext cx="9436" cy="7207"/>
                  <a:chOff x="0" y="0"/>
                  <a:chExt cx="9435" cy="7206"/>
                </a:xfrm>
              </p:grpSpPr>
              <p:sp>
                <p:nvSpPr>
                  <p:cNvPr id="1055" name="Line">
                    <a:extLst>
                      <a:ext uri="{FF2B5EF4-FFF2-40B4-BE49-F238E27FC236}">
                        <a16:creationId xmlns:a16="http://schemas.microsoft.com/office/drawing/2014/main" id="{0681341F-AAA6-46D7-9AE2-251EC56C37B4}"/>
                      </a:ext>
                    </a:extLst>
                  </p:cNvPr>
                  <p:cNvSpPr/>
                  <p:nvPr/>
                </p:nvSpPr>
                <p:spPr>
                  <a:xfrm flipV="1">
                    <a:off x="0" y="0"/>
                    <a:ext cx="9434"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056" name="Line">
                    <a:extLst>
                      <a:ext uri="{FF2B5EF4-FFF2-40B4-BE49-F238E27FC236}">
                        <a16:creationId xmlns:a16="http://schemas.microsoft.com/office/drawing/2014/main" id="{21EDA3F3-510D-40CC-8F50-6EE653CE4302}"/>
                      </a:ext>
                    </a:extLst>
                  </p:cNvPr>
                  <p:cNvSpPr/>
                  <p:nvPr/>
                </p:nvSpPr>
                <p:spPr>
                  <a:xfrm flipH="1">
                    <a:off x="0" y="0"/>
                    <a:ext cx="943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sp>
              <p:nvSpPr>
                <p:cNvPr id="987" name="Shape">
                  <a:extLst>
                    <a:ext uri="{FF2B5EF4-FFF2-40B4-BE49-F238E27FC236}">
                      <a16:creationId xmlns:a16="http://schemas.microsoft.com/office/drawing/2014/main" id="{4ACE2B64-A8E0-4E6A-9823-DAAF7129CBF0}"/>
                    </a:ext>
                  </a:extLst>
                </p:cNvPr>
                <p:cNvSpPr/>
                <p:nvPr/>
              </p:nvSpPr>
              <p:spPr>
                <a:xfrm>
                  <a:off x="1158065" y="1285360"/>
                  <a:ext cx="39558" cy="28713"/>
                </a:xfrm>
                <a:custGeom>
                  <a:avLst/>
                  <a:gdLst/>
                  <a:ahLst/>
                  <a:cxnLst>
                    <a:cxn ang="0">
                      <a:pos x="wd2" y="hd2"/>
                    </a:cxn>
                    <a:cxn ang="5400000">
                      <a:pos x="wd2" y="hd2"/>
                    </a:cxn>
                    <a:cxn ang="10800000">
                      <a:pos x="wd2" y="hd2"/>
                    </a:cxn>
                    <a:cxn ang="16200000">
                      <a:pos x="wd2" y="hd2"/>
                    </a:cxn>
                  </a:cxnLst>
                  <a:rect l="0" t="0" r="r" b="b"/>
                  <a:pathLst>
                    <a:path w="21600" h="21600" extrusionOk="0">
                      <a:moveTo>
                        <a:pt x="15525" y="2492"/>
                      </a:moveTo>
                      <a:cubicBezTo>
                        <a:pt x="14849" y="2492"/>
                        <a:pt x="14849" y="2492"/>
                        <a:pt x="14849" y="2492"/>
                      </a:cubicBezTo>
                      <a:cubicBezTo>
                        <a:pt x="14174" y="2492"/>
                        <a:pt x="14174" y="3323"/>
                        <a:pt x="14174" y="3323"/>
                      </a:cubicBezTo>
                      <a:cubicBezTo>
                        <a:pt x="14174" y="3323"/>
                        <a:pt x="14174" y="2492"/>
                        <a:pt x="14174" y="2492"/>
                      </a:cubicBezTo>
                      <a:cubicBezTo>
                        <a:pt x="13500" y="2492"/>
                        <a:pt x="12824" y="2492"/>
                        <a:pt x="12824" y="2492"/>
                      </a:cubicBezTo>
                      <a:cubicBezTo>
                        <a:pt x="12824" y="2492"/>
                        <a:pt x="12824" y="2492"/>
                        <a:pt x="12149" y="2492"/>
                      </a:cubicBezTo>
                      <a:cubicBezTo>
                        <a:pt x="12149" y="2492"/>
                        <a:pt x="11475" y="2492"/>
                        <a:pt x="11475" y="1661"/>
                      </a:cubicBezTo>
                      <a:cubicBezTo>
                        <a:pt x="10800" y="1661"/>
                        <a:pt x="8775" y="1661"/>
                        <a:pt x="8099" y="1661"/>
                      </a:cubicBezTo>
                      <a:cubicBezTo>
                        <a:pt x="6074" y="830"/>
                        <a:pt x="4725" y="830"/>
                        <a:pt x="4049" y="830"/>
                      </a:cubicBezTo>
                      <a:cubicBezTo>
                        <a:pt x="4049" y="830"/>
                        <a:pt x="3374" y="0"/>
                        <a:pt x="2699" y="0"/>
                      </a:cubicBezTo>
                      <a:cubicBezTo>
                        <a:pt x="2699" y="0"/>
                        <a:pt x="2699" y="0"/>
                        <a:pt x="2699" y="0"/>
                      </a:cubicBezTo>
                      <a:cubicBezTo>
                        <a:pt x="2699" y="0"/>
                        <a:pt x="2024" y="0"/>
                        <a:pt x="2024" y="0"/>
                      </a:cubicBezTo>
                      <a:cubicBezTo>
                        <a:pt x="2024" y="0"/>
                        <a:pt x="2024" y="0"/>
                        <a:pt x="2024" y="0"/>
                      </a:cubicBezTo>
                      <a:cubicBezTo>
                        <a:pt x="2024" y="1661"/>
                        <a:pt x="1349" y="3323"/>
                        <a:pt x="674" y="4153"/>
                      </a:cubicBezTo>
                      <a:cubicBezTo>
                        <a:pt x="0" y="4153"/>
                        <a:pt x="0" y="4984"/>
                        <a:pt x="0" y="5815"/>
                      </a:cubicBezTo>
                      <a:cubicBezTo>
                        <a:pt x="0" y="6646"/>
                        <a:pt x="674" y="8307"/>
                        <a:pt x="2024" y="9138"/>
                      </a:cubicBezTo>
                      <a:cubicBezTo>
                        <a:pt x="3374" y="9138"/>
                        <a:pt x="3374" y="9138"/>
                        <a:pt x="4049" y="9138"/>
                      </a:cubicBezTo>
                      <a:cubicBezTo>
                        <a:pt x="4049" y="9138"/>
                        <a:pt x="4725" y="7476"/>
                        <a:pt x="6074" y="7476"/>
                      </a:cubicBezTo>
                      <a:cubicBezTo>
                        <a:pt x="8099" y="7476"/>
                        <a:pt x="8775" y="9138"/>
                        <a:pt x="9450" y="10801"/>
                      </a:cubicBezTo>
                      <a:cubicBezTo>
                        <a:pt x="9450" y="10801"/>
                        <a:pt x="9450" y="11631"/>
                        <a:pt x="9450" y="11631"/>
                      </a:cubicBezTo>
                      <a:cubicBezTo>
                        <a:pt x="9450" y="11631"/>
                        <a:pt x="9450" y="11631"/>
                        <a:pt x="9450" y="11631"/>
                      </a:cubicBezTo>
                      <a:cubicBezTo>
                        <a:pt x="10800" y="11631"/>
                        <a:pt x="13500" y="12462"/>
                        <a:pt x="14849" y="14124"/>
                      </a:cubicBezTo>
                      <a:cubicBezTo>
                        <a:pt x="16199" y="15785"/>
                        <a:pt x="16199" y="17447"/>
                        <a:pt x="16199" y="19108"/>
                      </a:cubicBezTo>
                      <a:cubicBezTo>
                        <a:pt x="16199" y="19939"/>
                        <a:pt x="16199" y="20770"/>
                        <a:pt x="16874" y="20770"/>
                      </a:cubicBezTo>
                      <a:cubicBezTo>
                        <a:pt x="17550" y="21600"/>
                        <a:pt x="18224" y="21600"/>
                        <a:pt x="20249" y="21600"/>
                      </a:cubicBezTo>
                      <a:cubicBezTo>
                        <a:pt x="20249" y="21600"/>
                        <a:pt x="20249" y="21600"/>
                        <a:pt x="20249" y="21600"/>
                      </a:cubicBezTo>
                      <a:cubicBezTo>
                        <a:pt x="20924" y="20770"/>
                        <a:pt x="20924" y="19108"/>
                        <a:pt x="20924" y="19108"/>
                      </a:cubicBezTo>
                      <a:cubicBezTo>
                        <a:pt x="20924" y="19108"/>
                        <a:pt x="20924" y="18277"/>
                        <a:pt x="20924" y="17447"/>
                      </a:cubicBezTo>
                      <a:cubicBezTo>
                        <a:pt x="20924" y="17447"/>
                        <a:pt x="20924" y="17447"/>
                        <a:pt x="20924" y="17447"/>
                      </a:cubicBezTo>
                      <a:cubicBezTo>
                        <a:pt x="20924" y="16616"/>
                        <a:pt x="20924" y="16616"/>
                        <a:pt x="20924" y="15785"/>
                      </a:cubicBezTo>
                      <a:cubicBezTo>
                        <a:pt x="20924" y="15785"/>
                        <a:pt x="20924" y="15785"/>
                        <a:pt x="20924" y="14954"/>
                      </a:cubicBezTo>
                      <a:cubicBezTo>
                        <a:pt x="20924" y="14954"/>
                        <a:pt x="20924" y="14124"/>
                        <a:pt x="21600" y="14124"/>
                      </a:cubicBezTo>
                      <a:cubicBezTo>
                        <a:pt x="21600" y="14124"/>
                        <a:pt x="21600" y="13293"/>
                        <a:pt x="21600" y="13293"/>
                      </a:cubicBezTo>
                      <a:cubicBezTo>
                        <a:pt x="21600" y="13293"/>
                        <a:pt x="21600" y="13293"/>
                        <a:pt x="21600" y="12462"/>
                      </a:cubicBezTo>
                      <a:cubicBezTo>
                        <a:pt x="19574" y="9969"/>
                        <a:pt x="16874" y="5815"/>
                        <a:pt x="15525" y="2492"/>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988" name="Shape">
                  <a:extLst>
                    <a:ext uri="{FF2B5EF4-FFF2-40B4-BE49-F238E27FC236}">
                      <a16:creationId xmlns:a16="http://schemas.microsoft.com/office/drawing/2014/main" id="{FE49917D-278B-4FDE-898A-AA967A07D73A}"/>
                    </a:ext>
                  </a:extLst>
                </p:cNvPr>
                <p:cNvSpPr/>
                <p:nvPr/>
              </p:nvSpPr>
              <p:spPr>
                <a:xfrm>
                  <a:off x="1180413" y="1284779"/>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0" y="0"/>
                        <a:pt x="0" y="0"/>
                        <a:pt x="0" y="0"/>
                      </a:cubicBezTo>
                      <a:cubicBezTo>
                        <a:pt x="0" y="0"/>
                        <a:pt x="0" y="21600"/>
                        <a:pt x="0" y="21600"/>
                      </a:cubicBezTo>
                      <a:cubicBezTo>
                        <a:pt x="0" y="21600"/>
                        <a:pt x="0" y="0"/>
                        <a:pt x="2160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989" name="Shape">
                  <a:extLst>
                    <a:ext uri="{FF2B5EF4-FFF2-40B4-BE49-F238E27FC236}">
                      <a16:creationId xmlns:a16="http://schemas.microsoft.com/office/drawing/2014/main" id="{A88EAB5E-4894-4336-8AE3-AD3CE36152CC}"/>
                    </a:ext>
                  </a:extLst>
                </p:cNvPr>
                <p:cNvSpPr/>
                <p:nvPr/>
              </p:nvSpPr>
              <p:spPr>
                <a:xfrm>
                  <a:off x="1200223" y="1303066"/>
                  <a:ext cx="77033" cy="26322"/>
                </a:xfrm>
                <a:custGeom>
                  <a:avLst/>
                  <a:gdLst/>
                  <a:ahLst/>
                  <a:cxnLst>
                    <a:cxn ang="0">
                      <a:pos x="wd2" y="hd2"/>
                    </a:cxn>
                    <a:cxn ang="5400000">
                      <a:pos x="wd2" y="hd2"/>
                    </a:cxn>
                    <a:cxn ang="10800000">
                      <a:pos x="wd2" y="hd2"/>
                    </a:cxn>
                    <a:cxn ang="16200000">
                      <a:pos x="wd2" y="hd2"/>
                    </a:cxn>
                  </a:cxnLst>
                  <a:rect l="0" t="0" r="r" b="b"/>
                  <a:pathLst>
                    <a:path w="21600" h="20535" extrusionOk="0">
                      <a:moveTo>
                        <a:pt x="19121" y="6710"/>
                      </a:moveTo>
                      <a:cubicBezTo>
                        <a:pt x="18413" y="3254"/>
                        <a:pt x="16996" y="2390"/>
                        <a:pt x="15934" y="1526"/>
                      </a:cubicBezTo>
                      <a:cubicBezTo>
                        <a:pt x="15226" y="1526"/>
                        <a:pt x="14518" y="662"/>
                        <a:pt x="14163" y="662"/>
                      </a:cubicBezTo>
                      <a:cubicBezTo>
                        <a:pt x="12747" y="-1065"/>
                        <a:pt x="10977" y="662"/>
                        <a:pt x="9206" y="4982"/>
                      </a:cubicBezTo>
                      <a:cubicBezTo>
                        <a:pt x="8144" y="7574"/>
                        <a:pt x="7081" y="8439"/>
                        <a:pt x="6019" y="8439"/>
                      </a:cubicBezTo>
                      <a:cubicBezTo>
                        <a:pt x="4603" y="8439"/>
                        <a:pt x="2832" y="6710"/>
                        <a:pt x="1770" y="4982"/>
                      </a:cubicBezTo>
                      <a:cubicBezTo>
                        <a:pt x="1416" y="4982"/>
                        <a:pt x="1062" y="3254"/>
                        <a:pt x="354" y="2390"/>
                      </a:cubicBezTo>
                      <a:cubicBezTo>
                        <a:pt x="354" y="2390"/>
                        <a:pt x="354" y="2390"/>
                        <a:pt x="354" y="3254"/>
                      </a:cubicBezTo>
                      <a:cubicBezTo>
                        <a:pt x="354" y="3254"/>
                        <a:pt x="354" y="3254"/>
                        <a:pt x="354" y="3254"/>
                      </a:cubicBezTo>
                      <a:cubicBezTo>
                        <a:pt x="354" y="3254"/>
                        <a:pt x="354" y="4118"/>
                        <a:pt x="354" y="4118"/>
                      </a:cubicBezTo>
                      <a:cubicBezTo>
                        <a:pt x="354" y="4118"/>
                        <a:pt x="354" y="4118"/>
                        <a:pt x="354" y="4118"/>
                      </a:cubicBezTo>
                      <a:cubicBezTo>
                        <a:pt x="354" y="4118"/>
                        <a:pt x="354" y="4982"/>
                        <a:pt x="354" y="4982"/>
                      </a:cubicBezTo>
                      <a:cubicBezTo>
                        <a:pt x="354" y="5847"/>
                        <a:pt x="354" y="7574"/>
                        <a:pt x="0" y="9303"/>
                      </a:cubicBezTo>
                      <a:cubicBezTo>
                        <a:pt x="0" y="9303"/>
                        <a:pt x="0" y="9303"/>
                        <a:pt x="0" y="9303"/>
                      </a:cubicBezTo>
                      <a:cubicBezTo>
                        <a:pt x="1770" y="10166"/>
                        <a:pt x="3540" y="11894"/>
                        <a:pt x="4603" y="15351"/>
                      </a:cubicBezTo>
                      <a:cubicBezTo>
                        <a:pt x="5311" y="17078"/>
                        <a:pt x="5665" y="17078"/>
                        <a:pt x="6019" y="17078"/>
                      </a:cubicBezTo>
                      <a:cubicBezTo>
                        <a:pt x="6727" y="17943"/>
                        <a:pt x="7081" y="17943"/>
                        <a:pt x="7790" y="20535"/>
                      </a:cubicBezTo>
                      <a:cubicBezTo>
                        <a:pt x="7790" y="20535"/>
                        <a:pt x="8144" y="20535"/>
                        <a:pt x="8144" y="20535"/>
                      </a:cubicBezTo>
                      <a:cubicBezTo>
                        <a:pt x="8498" y="20535"/>
                        <a:pt x="9560" y="19670"/>
                        <a:pt x="9560" y="18807"/>
                      </a:cubicBezTo>
                      <a:cubicBezTo>
                        <a:pt x="9560" y="17943"/>
                        <a:pt x="9560" y="17943"/>
                        <a:pt x="9206" y="17078"/>
                      </a:cubicBezTo>
                      <a:cubicBezTo>
                        <a:pt x="8852" y="17078"/>
                        <a:pt x="8498" y="15351"/>
                        <a:pt x="8498" y="14486"/>
                      </a:cubicBezTo>
                      <a:cubicBezTo>
                        <a:pt x="8144" y="11894"/>
                        <a:pt x="9206" y="11031"/>
                        <a:pt x="9560" y="10166"/>
                      </a:cubicBezTo>
                      <a:cubicBezTo>
                        <a:pt x="10268" y="9303"/>
                        <a:pt x="10268" y="9303"/>
                        <a:pt x="10622" y="8439"/>
                      </a:cubicBezTo>
                      <a:cubicBezTo>
                        <a:pt x="10977" y="4118"/>
                        <a:pt x="14518" y="2390"/>
                        <a:pt x="15934" y="4118"/>
                      </a:cubicBezTo>
                      <a:cubicBezTo>
                        <a:pt x="16996" y="4982"/>
                        <a:pt x="17704" y="6710"/>
                        <a:pt x="18059" y="8439"/>
                      </a:cubicBezTo>
                      <a:cubicBezTo>
                        <a:pt x="18059" y="10166"/>
                        <a:pt x="18059" y="11894"/>
                        <a:pt x="17350" y="13623"/>
                      </a:cubicBezTo>
                      <a:cubicBezTo>
                        <a:pt x="16996" y="13623"/>
                        <a:pt x="17350" y="15351"/>
                        <a:pt x="19121" y="19670"/>
                      </a:cubicBezTo>
                      <a:cubicBezTo>
                        <a:pt x="19121" y="19670"/>
                        <a:pt x="19121" y="19670"/>
                        <a:pt x="19475" y="19670"/>
                      </a:cubicBezTo>
                      <a:cubicBezTo>
                        <a:pt x="19475" y="18807"/>
                        <a:pt x="19475" y="18807"/>
                        <a:pt x="19829" y="18807"/>
                      </a:cubicBezTo>
                      <a:cubicBezTo>
                        <a:pt x="19829" y="17943"/>
                        <a:pt x="20183" y="17943"/>
                        <a:pt x="20183" y="17078"/>
                      </a:cubicBezTo>
                      <a:cubicBezTo>
                        <a:pt x="20183" y="17078"/>
                        <a:pt x="20183" y="17078"/>
                        <a:pt x="20537" y="17078"/>
                      </a:cubicBezTo>
                      <a:cubicBezTo>
                        <a:pt x="20537" y="16215"/>
                        <a:pt x="20537" y="16215"/>
                        <a:pt x="20891" y="16215"/>
                      </a:cubicBezTo>
                      <a:cubicBezTo>
                        <a:pt x="20891" y="15351"/>
                        <a:pt x="20891" y="15351"/>
                        <a:pt x="20891" y="15351"/>
                      </a:cubicBezTo>
                      <a:cubicBezTo>
                        <a:pt x="21245" y="15351"/>
                        <a:pt x="21245" y="14486"/>
                        <a:pt x="21245" y="14486"/>
                      </a:cubicBezTo>
                      <a:cubicBezTo>
                        <a:pt x="21245" y="14486"/>
                        <a:pt x="21245" y="14486"/>
                        <a:pt x="21600" y="14486"/>
                      </a:cubicBezTo>
                      <a:cubicBezTo>
                        <a:pt x="21600" y="14486"/>
                        <a:pt x="21600" y="14486"/>
                        <a:pt x="21600" y="14486"/>
                      </a:cubicBezTo>
                      <a:cubicBezTo>
                        <a:pt x="21600" y="14486"/>
                        <a:pt x="21600" y="14486"/>
                        <a:pt x="21600" y="14486"/>
                      </a:cubicBezTo>
                      <a:cubicBezTo>
                        <a:pt x="21600" y="14486"/>
                        <a:pt x="21600" y="14486"/>
                        <a:pt x="21600" y="14486"/>
                      </a:cubicBezTo>
                      <a:cubicBezTo>
                        <a:pt x="21600" y="14486"/>
                        <a:pt x="21600" y="13623"/>
                        <a:pt x="21600" y="13623"/>
                      </a:cubicBezTo>
                      <a:cubicBezTo>
                        <a:pt x="20891" y="12758"/>
                        <a:pt x="20183" y="10166"/>
                        <a:pt x="19475" y="7574"/>
                      </a:cubicBezTo>
                      <a:lnTo>
                        <a:pt x="19121" y="6710"/>
                      </a:ln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990" name="Shape">
                  <a:extLst>
                    <a:ext uri="{FF2B5EF4-FFF2-40B4-BE49-F238E27FC236}">
                      <a16:creationId xmlns:a16="http://schemas.microsoft.com/office/drawing/2014/main" id="{A6E18F89-1AC5-47DF-8341-80FAD40F4C78}"/>
                    </a:ext>
                  </a:extLst>
                </p:cNvPr>
                <p:cNvGrpSpPr/>
                <p:nvPr/>
              </p:nvGrpSpPr>
              <p:grpSpPr>
                <a:xfrm>
                  <a:off x="1276181" y="1318755"/>
                  <a:ext cx="9436" cy="8823"/>
                  <a:chOff x="0" y="-1"/>
                  <a:chExt cx="9435" cy="8821"/>
                </a:xfrm>
              </p:grpSpPr>
              <p:sp>
                <p:nvSpPr>
                  <p:cNvPr id="1053" name="Line">
                    <a:extLst>
                      <a:ext uri="{FF2B5EF4-FFF2-40B4-BE49-F238E27FC236}">
                        <a16:creationId xmlns:a16="http://schemas.microsoft.com/office/drawing/2014/main" id="{9BE68DF4-922A-4823-9705-D09550C635FF}"/>
                      </a:ext>
                    </a:extLst>
                  </p:cNvPr>
                  <p:cNvSpPr/>
                  <p:nvPr/>
                </p:nvSpPr>
                <p:spPr>
                  <a:xfrm>
                    <a:off x="0" y="-1"/>
                    <a:ext cx="9435" cy="88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0"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54" name="Line">
                    <a:extLst>
                      <a:ext uri="{FF2B5EF4-FFF2-40B4-BE49-F238E27FC236}">
                        <a16:creationId xmlns:a16="http://schemas.microsoft.com/office/drawing/2014/main" id="{81690B93-6804-408E-BCA1-520648C14A93}"/>
                      </a:ext>
                    </a:extLst>
                  </p:cNvPr>
                  <p:cNvSpPr/>
                  <p:nvPr/>
                </p:nvSpPr>
                <p:spPr>
                  <a:xfrm>
                    <a:off x="0" y="-1"/>
                    <a:ext cx="9435" cy="88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0" y="0"/>
                          <a:pt x="0" y="216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sp>
              <p:nvSpPr>
                <p:cNvPr id="991" name="Shape">
                  <a:extLst>
                    <a:ext uri="{FF2B5EF4-FFF2-40B4-BE49-F238E27FC236}">
                      <a16:creationId xmlns:a16="http://schemas.microsoft.com/office/drawing/2014/main" id="{C4CD11D6-E7B9-49F5-9DD3-E537534926AC}"/>
                    </a:ext>
                  </a:extLst>
                </p:cNvPr>
                <p:cNvSpPr/>
                <p:nvPr/>
              </p:nvSpPr>
              <p:spPr>
                <a:xfrm>
                  <a:off x="1275661" y="1319713"/>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0" y="21600"/>
                        <a:pt x="0" y="21600"/>
                        <a:pt x="0" y="21600"/>
                      </a:cubicBezTo>
                      <a:cubicBezTo>
                        <a:pt x="0" y="21600"/>
                        <a:pt x="21600" y="21600"/>
                        <a:pt x="2160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992" name="Shape">
                  <a:extLst>
                    <a:ext uri="{FF2B5EF4-FFF2-40B4-BE49-F238E27FC236}">
                      <a16:creationId xmlns:a16="http://schemas.microsoft.com/office/drawing/2014/main" id="{F1E1B0A6-02F9-4907-A555-C22C8FBECB69}"/>
                    </a:ext>
                  </a:extLst>
                </p:cNvPr>
                <p:cNvSpPr/>
                <p:nvPr/>
              </p:nvSpPr>
              <p:spPr>
                <a:xfrm>
                  <a:off x="1205428" y="1127440"/>
                  <a:ext cx="110859" cy="38287"/>
                </a:xfrm>
                <a:custGeom>
                  <a:avLst/>
                  <a:gdLst/>
                  <a:ahLst/>
                  <a:cxnLst>
                    <a:cxn ang="0">
                      <a:pos x="wd2" y="hd2"/>
                    </a:cxn>
                    <a:cxn ang="5400000">
                      <a:pos x="wd2" y="hd2"/>
                    </a:cxn>
                    <a:cxn ang="10800000">
                      <a:pos x="wd2" y="hd2"/>
                    </a:cxn>
                    <a:cxn ang="16200000">
                      <a:pos x="wd2" y="hd2"/>
                    </a:cxn>
                  </a:cxnLst>
                  <a:rect l="0" t="0" r="r" b="b"/>
                  <a:pathLst>
                    <a:path w="21600" h="21441" extrusionOk="0">
                      <a:moveTo>
                        <a:pt x="16989" y="14452"/>
                      </a:moveTo>
                      <a:cubicBezTo>
                        <a:pt x="16261" y="14452"/>
                        <a:pt x="14562" y="12546"/>
                        <a:pt x="12621" y="10005"/>
                      </a:cubicBezTo>
                      <a:cubicBezTo>
                        <a:pt x="9950" y="6829"/>
                        <a:pt x="6795" y="2382"/>
                        <a:pt x="3640" y="476"/>
                      </a:cubicBezTo>
                      <a:cubicBezTo>
                        <a:pt x="2426" y="-159"/>
                        <a:pt x="1213" y="-159"/>
                        <a:pt x="0" y="476"/>
                      </a:cubicBezTo>
                      <a:cubicBezTo>
                        <a:pt x="1213" y="1111"/>
                        <a:pt x="1941" y="3652"/>
                        <a:pt x="1941" y="5558"/>
                      </a:cubicBezTo>
                      <a:cubicBezTo>
                        <a:pt x="1941" y="5558"/>
                        <a:pt x="2426" y="6829"/>
                        <a:pt x="6067" y="6829"/>
                      </a:cubicBezTo>
                      <a:cubicBezTo>
                        <a:pt x="7766" y="7464"/>
                        <a:pt x="8737" y="9370"/>
                        <a:pt x="9707" y="11276"/>
                      </a:cubicBezTo>
                      <a:cubicBezTo>
                        <a:pt x="10435" y="13182"/>
                        <a:pt x="10922" y="14452"/>
                        <a:pt x="12135" y="15088"/>
                      </a:cubicBezTo>
                      <a:cubicBezTo>
                        <a:pt x="12863" y="15723"/>
                        <a:pt x="13349" y="16358"/>
                        <a:pt x="13592" y="17629"/>
                      </a:cubicBezTo>
                      <a:cubicBezTo>
                        <a:pt x="13834" y="18264"/>
                        <a:pt x="13592" y="19535"/>
                        <a:pt x="13592" y="20170"/>
                      </a:cubicBezTo>
                      <a:cubicBezTo>
                        <a:pt x="13592" y="20170"/>
                        <a:pt x="13349" y="20805"/>
                        <a:pt x="13349" y="20805"/>
                      </a:cubicBezTo>
                      <a:cubicBezTo>
                        <a:pt x="13349" y="20805"/>
                        <a:pt x="13349" y="20805"/>
                        <a:pt x="13592" y="20805"/>
                      </a:cubicBezTo>
                      <a:cubicBezTo>
                        <a:pt x="13834" y="21441"/>
                        <a:pt x="15290" y="21441"/>
                        <a:pt x="16989" y="21441"/>
                      </a:cubicBezTo>
                      <a:cubicBezTo>
                        <a:pt x="19416" y="21441"/>
                        <a:pt x="21115" y="20805"/>
                        <a:pt x="21600" y="20805"/>
                      </a:cubicBezTo>
                      <a:cubicBezTo>
                        <a:pt x="21115" y="18899"/>
                        <a:pt x="18445" y="14452"/>
                        <a:pt x="16989" y="14452"/>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993" name="Shape">
                  <a:extLst>
                    <a:ext uri="{FF2B5EF4-FFF2-40B4-BE49-F238E27FC236}">
                      <a16:creationId xmlns:a16="http://schemas.microsoft.com/office/drawing/2014/main" id="{1EB6EAB0-5A9C-438A-B438-4377056CF395}"/>
                    </a:ext>
                  </a:extLst>
                </p:cNvPr>
                <p:cNvSpPr/>
                <p:nvPr/>
              </p:nvSpPr>
              <p:spPr>
                <a:xfrm>
                  <a:off x="1177843" y="1129356"/>
                  <a:ext cx="20821" cy="1196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0" y="21600"/>
                        <a:pt x="0" y="21600"/>
                      </a:cubicBezTo>
                      <a:cubicBezTo>
                        <a:pt x="3811" y="21600"/>
                        <a:pt x="12705" y="10800"/>
                        <a:pt x="17788" y="4319"/>
                      </a:cubicBezTo>
                      <a:cubicBezTo>
                        <a:pt x="20329" y="2159"/>
                        <a:pt x="20329" y="2159"/>
                        <a:pt x="20329" y="2159"/>
                      </a:cubicBezTo>
                      <a:cubicBezTo>
                        <a:pt x="20329" y="2159"/>
                        <a:pt x="21600" y="0"/>
                        <a:pt x="21600" y="0"/>
                      </a:cubicBezTo>
                      <a:cubicBezTo>
                        <a:pt x="10164" y="6479"/>
                        <a:pt x="1270" y="17279"/>
                        <a:pt x="0" y="216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994" name="Shape">
                  <a:extLst>
                    <a:ext uri="{FF2B5EF4-FFF2-40B4-BE49-F238E27FC236}">
                      <a16:creationId xmlns:a16="http://schemas.microsoft.com/office/drawing/2014/main" id="{4EAF7695-3E16-4C46-9A8F-6AE7613116AD}"/>
                    </a:ext>
                  </a:extLst>
                </p:cNvPr>
                <p:cNvSpPr/>
                <p:nvPr/>
              </p:nvSpPr>
              <p:spPr>
                <a:xfrm>
                  <a:off x="1265283" y="1187875"/>
                  <a:ext cx="22382" cy="8820"/>
                </a:xfrm>
                <a:custGeom>
                  <a:avLst/>
                  <a:gdLst/>
                  <a:ahLst/>
                  <a:cxnLst>
                    <a:cxn ang="0">
                      <a:pos x="wd2" y="hd2"/>
                    </a:cxn>
                    <a:cxn ang="5400000">
                      <a:pos x="wd2" y="hd2"/>
                    </a:cxn>
                    <a:cxn ang="10800000">
                      <a:pos x="wd2" y="hd2"/>
                    </a:cxn>
                    <a:cxn ang="16200000">
                      <a:pos x="wd2" y="hd2"/>
                    </a:cxn>
                  </a:cxnLst>
                  <a:rect l="0" t="0" r="r" b="b"/>
                  <a:pathLst>
                    <a:path w="21600" h="21600" extrusionOk="0">
                      <a:moveTo>
                        <a:pt x="21600" y="16200"/>
                      </a:moveTo>
                      <a:cubicBezTo>
                        <a:pt x="18001" y="10800"/>
                        <a:pt x="9600" y="0"/>
                        <a:pt x="1200" y="0"/>
                      </a:cubicBezTo>
                      <a:cubicBezTo>
                        <a:pt x="1200" y="0"/>
                        <a:pt x="1200" y="0"/>
                        <a:pt x="0" y="0"/>
                      </a:cubicBezTo>
                      <a:cubicBezTo>
                        <a:pt x="3599" y="10800"/>
                        <a:pt x="12000" y="21600"/>
                        <a:pt x="18001" y="21600"/>
                      </a:cubicBezTo>
                      <a:cubicBezTo>
                        <a:pt x="19201" y="21600"/>
                        <a:pt x="20401" y="21600"/>
                        <a:pt x="21600" y="162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995" name="Shape">
                  <a:extLst>
                    <a:ext uri="{FF2B5EF4-FFF2-40B4-BE49-F238E27FC236}">
                      <a16:creationId xmlns:a16="http://schemas.microsoft.com/office/drawing/2014/main" id="{8F72CCF1-7F41-4494-9365-61116718A89A}"/>
                    </a:ext>
                  </a:extLst>
                </p:cNvPr>
                <p:cNvSpPr/>
                <p:nvPr/>
              </p:nvSpPr>
              <p:spPr>
                <a:xfrm>
                  <a:off x="1423508" y="1186200"/>
                  <a:ext cx="19261" cy="8820"/>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cubicBezTo>
                        <a:pt x="0" y="4320"/>
                        <a:pt x="0" y="8640"/>
                        <a:pt x="0" y="8640"/>
                      </a:cubicBezTo>
                      <a:cubicBezTo>
                        <a:pt x="2879" y="17280"/>
                        <a:pt x="7199" y="21600"/>
                        <a:pt x="10079" y="21600"/>
                      </a:cubicBezTo>
                      <a:cubicBezTo>
                        <a:pt x="14400" y="21600"/>
                        <a:pt x="20159" y="12960"/>
                        <a:pt x="21600" y="8640"/>
                      </a:cubicBezTo>
                      <a:cubicBezTo>
                        <a:pt x="20159" y="8640"/>
                        <a:pt x="14400" y="0"/>
                        <a:pt x="7199" y="0"/>
                      </a:cubicBezTo>
                      <a:cubicBezTo>
                        <a:pt x="2879" y="0"/>
                        <a:pt x="0" y="4320"/>
                        <a:pt x="0" y="432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996" name="Shape">
                  <a:extLst>
                    <a:ext uri="{FF2B5EF4-FFF2-40B4-BE49-F238E27FC236}">
                      <a16:creationId xmlns:a16="http://schemas.microsoft.com/office/drawing/2014/main" id="{9EB4493A-BD9E-4A7B-807F-AC6E0A189E62}"/>
                    </a:ext>
                  </a:extLst>
                </p:cNvPr>
                <p:cNvSpPr/>
                <p:nvPr/>
              </p:nvSpPr>
              <p:spPr>
                <a:xfrm>
                  <a:off x="556909" y="720203"/>
                  <a:ext cx="75988" cy="38284"/>
                </a:xfrm>
                <a:custGeom>
                  <a:avLst/>
                  <a:gdLst/>
                  <a:ahLst/>
                  <a:cxnLst>
                    <a:cxn ang="0">
                      <a:pos x="wd2" y="hd2"/>
                    </a:cxn>
                    <a:cxn ang="5400000">
                      <a:pos x="wd2" y="hd2"/>
                    </a:cxn>
                    <a:cxn ang="10800000">
                      <a:pos x="wd2" y="hd2"/>
                    </a:cxn>
                    <a:cxn ang="16200000">
                      <a:pos x="wd2" y="hd2"/>
                    </a:cxn>
                  </a:cxnLst>
                  <a:rect l="0" t="0" r="r" b="b"/>
                  <a:pathLst>
                    <a:path w="20168" h="21038" extrusionOk="0">
                      <a:moveTo>
                        <a:pt x="19684" y="20588"/>
                      </a:moveTo>
                      <a:cubicBezTo>
                        <a:pt x="20016" y="20588"/>
                        <a:pt x="20016" y="20588"/>
                        <a:pt x="20016" y="20588"/>
                      </a:cubicBezTo>
                      <a:cubicBezTo>
                        <a:pt x="20016" y="19988"/>
                        <a:pt x="20016" y="19388"/>
                        <a:pt x="20016" y="18788"/>
                      </a:cubicBezTo>
                      <a:cubicBezTo>
                        <a:pt x="20681" y="16988"/>
                        <a:pt x="19019" y="18188"/>
                        <a:pt x="17690" y="16388"/>
                      </a:cubicBezTo>
                      <a:cubicBezTo>
                        <a:pt x="16693" y="13988"/>
                        <a:pt x="14034" y="14588"/>
                        <a:pt x="13370" y="12788"/>
                      </a:cubicBezTo>
                      <a:cubicBezTo>
                        <a:pt x="13037" y="10387"/>
                        <a:pt x="10379" y="3788"/>
                        <a:pt x="9050" y="3788"/>
                      </a:cubicBezTo>
                      <a:cubicBezTo>
                        <a:pt x="7720" y="3788"/>
                        <a:pt x="5727" y="3788"/>
                        <a:pt x="4065" y="1988"/>
                      </a:cubicBezTo>
                      <a:cubicBezTo>
                        <a:pt x="2404" y="-412"/>
                        <a:pt x="1407" y="-412"/>
                        <a:pt x="410" y="788"/>
                      </a:cubicBezTo>
                      <a:cubicBezTo>
                        <a:pt x="-919" y="1988"/>
                        <a:pt x="1407" y="2588"/>
                        <a:pt x="1407" y="3788"/>
                      </a:cubicBezTo>
                      <a:cubicBezTo>
                        <a:pt x="1407" y="5588"/>
                        <a:pt x="2071" y="6187"/>
                        <a:pt x="3068" y="6187"/>
                      </a:cubicBezTo>
                      <a:cubicBezTo>
                        <a:pt x="4065" y="5588"/>
                        <a:pt x="4730" y="9187"/>
                        <a:pt x="5727" y="9787"/>
                      </a:cubicBezTo>
                      <a:cubicBezTo>
                        <a:pt x="6724" y="9787"/>
                        <a:pt x="7056" y="12788"/>
                        <a:pt x="8385" y="12788"/>
                      </a:cubicBezTo>
                      <a:cubicBezTo>
                        <a:pt x="9382" y="12788"/>
                        <a:pt x="9714" y="15188"/>
                        <a:pt x="10379" y="16388"/>
                      </a:cubicBezTo>
                      <a:cubicBezTo>
                        <a:pt x="10711" y="17588"/>
                        <a:pt x="12040" y="16388"/>
                        <a:pt x="12040" y="17588"/>
                      </a:cubicBezTo>
                      <a:cubicBezTo>
                        <a:pt x="12040" y="18788"/>
                        <a:pt x="12705" y="19388"/>
                        <a:pt x="13370" y="20588"/>
                      </a:cubicBezTo>
                      <a:cubicBezTo>
                        <a:pt x="14034" y="20588"/>
                        <a:pt x="14034" y="20588"/>
                        <a:pt x="14034" y="20588"/>
                      </a:cubicBezTo>
                      <a:cubicBezTo>
                        <a:pt x="16361" y="21188"/>
                        <a:pt x="18354" y="21188"/>
                        <a:pt x="19684" y="20588"/>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997" name="Shape">
                  <a:extLst>
                    <a:ext uri="{FF2B5EF4-FFF2-40B4-BE49-F238E27FC236}">
                      <a16:creationId xmlns:a16="http://schemas.microsoft.com/office/drawing/2014/main" id="{FBFB6257-6741-49B3-8A73-EB21DB15A958}"/>
                    </a:ext>
                  </a:extLst>
                </p:cNvPr>
                <p:cNvSpPr/>
                <p:nvPr/>
              </p:nvSpPr>
              <p:spPr>
                <a:xfrm>
                  <a:off x="895223" y="183756"/>
                  <a:ext cx="100453" cy="49293"/>
                </a:xfrm>
                <a:custGeom>
                  <a:avLst/>
                  <a:gdLst/>
                  <a:ahLst/>
                  <a:cxnLst>
                    <a:cxn ang="0">
                      <a:pos x="wd2" y="hd2"/>
                    </a:cxn>
                    <a:cxn ang="5400000">
                      <a:pos x="wd2" y="hd2"/>
                    </a:cxn>
                    <a:cxn ang="10800000">
                      <a:pos x="wd2" y="hd2"/>
                    </a:cxn>
                    <a:cxn ang="16200000">
                      <a:pos x="wd2" y="hd2"/>
                    </a:cxn>
                  </a:cxnLst>
                  <a:rect l="0" t="0" r="r" b="b"/>
                  <a:pathLst>
                    <a:path w="19851" h="19168" extrusionOk="0">
                      <a:moveTo>
                        <a:pt x="16063" y="2097"/>
                      </a:moveTo>
                      <a:cubicBezTo>
                        <a:pt x="16063" y="4257"/>
                        <a:pt x="13117" y="1665"/>
                        <a:pt x="10908" y="369"/>
                      </a:cubicBezTo>
                      <a:cubicBezTo>
                        <a:pt x="8698" y="-1358"/>
                        <a:pt x="10172" y="3393"/>
                        <a:pt x="11890" y="5985"/>
                      </a:cubicBezTo>
                      <a:cubicBezTo>
                        <a:pt x="13608" y="8577"/>
                        <a:pt x="10908" y="7281"/>
                        <a:pt x="8698" y="4257"/>
                      </a:cubicBezTo>
                      <a:cubicBezTo>
                        <a:pt x="6244" y="1665"/>
                        <a:pt x="6489" y="6417"/>
                        <a:pt x="7716" y="7713"/>
                      </a:cubicBezTo>
                      <a:cubicBezTo>
                        <a:pt x="8698" y="9441"/>
                        <a:pt x="7471" y="11601"/>
                        <a:pt x="5998" y="8145"/>
                      </a:cubicBezTo>
                      <a:cubicBezTo>
                        <a:pt x="4525" y="4689"/>
                        <a:pt x="3789" y="801"/>
                        <a:pt x="1335" y="801"/>
                      </a:cubicBezTo>
                      <a:cubicBezTo>
                        <a:pt x="-874" y="369"/>
                        <a:pt x="107" y="4689"/>
                        <a:pt x="1089" y="6849"/>
                      </a:cubicBezTo>
                      <a:cubicBezTo>
                        <a:pt x="2316" y="9441"/>
                        <a:pt x="3544" y="10305"/>
                        <a:pt x="5507" y="12034"/>
                      </a:cubicBezTo>
                      <a:cubicBezTo>
                        <a:pt x="7471" y="14194"/>
                        <a:pt x="10663" y="11169"/>
                        <a:pt x="12136" y="12034"/>
                      </a:cubicBezTo>
                      <a:cubicBezTo>
                        <a:pt x="13608" y="12466"/>
                        <a:pt x="10417" y="15922"/>
                        <a:pt x="11399" y="18082"/>
                      </a:cubicBezTo>
                      <a:cubicBezTo>
                        <a:pt x="12381" y="20242"/>
                        <a:pt x="15081" y="18513"/>
                        <a:pt x="17290" y="18513"/>
                      </a:cubicBezTo>
                      <a:cubicBezTo>
                        <a:pt x="19254" y="18082"/>
                        <a:pt x="18272" y="15922"/>
                        <a:pt x="19499" y="14625"/>
                      </a:cubicBezTo>
                      <a:cubicBezTo>
                        <a:pt x="20726" y="12897"/>
                        <a:pt x="18272" y="13329"/>
                        <a:pt x="19254" y="9441"/>
                      </a:cubicBezTo>
                      <a:cubicBezTo>
                        <a:pt x="20236" y="5985"/>
                        <a:pt x="16308" y="-63"/>
                        <a:pt x="16063" y="2097"/>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998" name="Shape">
                  <a:extLst>
                    <a:ext uri="{FF2B5EF4-FFF2-40B4-BE49-F238E27FC236}">
                      <a16:creationId xmlns:a16="http://schemas.microsoft.com/office/drawing/2014/main" id="{8E3F4015-A77C-4E04-A07F-9BA0A65B7AE6}"/>
                    </a:ext>
                  </a:extLst>
                </p:cNvPr>
                <p:cNvSpPr/>
                <p:nvPr/>
              </p:nvSpPr>
              <p:spPr>
                <a:xfrm>
                  <a:off x="956637" y="93793"/>
                  <a:ext cx="19783" cy="11009"/>
                </a:xfrm>
                <a:custGeom>
                  <a:avLst/>
                  <a:gdLst/>
                  <a:ahLst/>
                  <a:cxnLst>
                    <a:cxn ang="0">
                      <a:pos x="wd2" y="hd2"/>
                    </a:cxn>
                    <a:cxn ang="5400000">
                      <a:pos x="wd2" y="hd2"/>
                    </a:cxn>
                    <a:cxn ang="10800000">
                      <a:pos x="wd2" y="hd2"/>
                    </a:cxn>
                    <a:cxn ang="16200000">
                      <a:pos x="wd2" y="hd2"/>
                    </a:cxn>
                  </a:cxnLst>
                  <a:rect l="0" t="0" r="r" b="b"/>
                  <a:pathLst>
                    <a:path w="14145" h="12789" extrusionOk="0">
                      <a:moveTo>
                        <a:pt x="13768" y="10224"/>
                      </a:moveTo>
                      <a:cubicBezTo>
                        <a:pt x="17224" y="2600"/>
                        <a:pt x="-4376" y="-3752"/>
                        <a:pt x="807" y="2600"/>
                      </a:cubicBezTo>
                      <a:cubicBezTo>
                        <a:pt x="4263" y="6412"/>
                        <a:pt x="11175" y="17848"/>
                        <a:pt x="13768" y="10224"/>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999" name="Shape">
                  <a:extLst>
                    <a:ext uri="{FF2B5EF4-FFF2-40B4-BE49-F238E27FC236}">
                      <a16:creationId xmlns:a16="http://schemas.microsoft.com/office/drawing/2014/main" id="{38A43A74-566C-486D-8126-0C845B1821BF}"/>
                    </a:ext>
                  </a:extLst>
                </p:cNvPr>
                <p:cNvSpPr/>
                <p:nvPr/>
              </p:nvSpPr>
              <p:spPr>
                <a:xfrm>
                  <a:off x="1137245" y="440258"/>
                  <a:ext cx="95771" cy="55035"/>
                </a:xfrm>
                <a:custGeom>
                  <a:avLst/>
                  <a:gdLst/>
                  <a:ahLst/>
                  <a:cxnLst>
                    <a:cxn ang="0">
                      <a:pos x="wd2" y="hd2"/>
                    </a:cxn>
                    <a:cxn ang="5400000">
                      <a:pos x="wd2" y="hd2"/>
                    </a:cxn>
                    <a:cxn ang="10800000">
                      <a:pos x="wd2" y="hd2"/>
                    </a:cxn>
                    <a:cxn ang="16200000">
                      <a:pos x="wd2" y="hd2"/>
                    </a:cxn>
                  </a:cxnLst>
                  <a:rect l="0" t="0" r="r" b="b"/>
                  <a:pathLst>
                    <a:path w="21079" h="19949" extrusionOk="0">
                      <a:moveTo>
                        <a:pt x="21068" y="15834"/>
                      </a:moveTo>
                      <a:cubicBezTo>
                        <a:pt x="21342" y="13797"/>
                        <a:pt x="16420" y="12982"/>
                        <a:pt x="16693" y="10536"/>
                      </a:cubicBezTo>
                      <a:cubicBezTo>
                        <a:pt x="16967" y="8499"/>
                        <a:pt x="12319" y="6461"/>
                        <a:pt x="10678" y="5238"/>
                      </a:cubicBezTo>
                      <a:cubicBezTo>
                        <a:pt x="9311" y="4016"/>
                        <a:pt x="6850" y="3608"/>
                        <a:pt x="6850" y="1163"/>
                      </a:cubicBezTo>
                      <a:cubicBezTo>
                        <a:pt x="6850" y="-1282"/>
                        <a:pt x="3569" y="348"/>
                        <a:pt x="3569" y="4016"/>
                      </a:cubicBezTo>
                      <a:cubicBezTo>
                        <a:pt x="3296" y="7684"/>
                        <a:pt x="1929" y="6868"/>
                        <a:pt x="2749" y="10536"/>
                      </a:cubicBezTo>
                      <a:cubicBezTo>
                        <a:pt x="3296" y="13797"/>
                        <a:pt x="-258" y="14612"/>
                        <a:pt x="15" y="16650"/>
                      </a:cubicBezTo>
                      <a:cubicBezTo>
                        <a:pt x="562" y="18280"/>
                        <a:pt x="2202" y="16242"/>
                        <a:pt x="3843" y="16242"/>
                      </a:cubicBezTo>
                      <a:cubicBezTo>
                        <a:pt x="5483" y="16242"/>
                        <a:pt x="3569" y="19910"/>
                        <a:pt x="5483" y="19910"/>
                      </a:cubicBezTo>
                      <a:cubicBezTo>
                        <a:pt x="7124" y="20318"/>
                        <a:pt x="10131" y="17465"/>
                        <a:pt x="10678" y="15834"/>
                      </a:cubicBezTo>
                      <a:cubicBezTo>
                        <a:pt x="11498" y="14204"/>
                        <a:pt x="12866" y="13389"/>
                        <a:pt x="14779" y="15427"/>
                      </a:cubicBezTo>
                      <a:cubicBezTo>
                        <a:pt x="16693" y="17465"/>
                        <a:pt x="20795" y="17872"/>
                        <a:pt x="21068" y="15834"/>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00" name="Shape">
                  <a:extLst>
                    <a:ext uri="{FF2B5EF4-FFF2-40B4-BE49-F238E27FC236}">
                      <a16:creationId xmlns:a16="http://schemas.microsoft.com/office/drawing/2014/main" id="{710CF2AE-EB96-485D-96F5-5E4DE08BE80B}"/>
                    </a:ext>
                  </a:extLst>
                </p:cNvPr>
                <p:cNvSpPr/>
                <p:nvPr/>
              </p:nvSpPr>
              <p:spPr>
                <a:xfrm>
                  <a:off x="1185128" y="499596"/>
                  <a:ext cx="27070" cy="15318"/>
                </a:xfrm>
                <a:custGeom>
                  <a:avLst/>
                  <a:gdLst/>
                  <a:ahLst/>
                  <a:cxnLst>
                    <a:cxn ang="0">
                      <a:pos x="wd2" y="hd2"/>
                    </a:cxn>
                    <a:cxn ang="5400000">
                      <a:pos x="wd2" y="hd2"/>
                    </a:cxn>
                    <a:cxn ang="10800000">
                      <a:pos x="wd2" y="hd2"/>
                    </a:cxn>
                    <a:cxn ang="16200000">
                      <a:pos x="wd2" y="hd2"/>
                    </a:cxn>
                  </a:cxnLst>
                  <a:rect l="0" t="0" r="r" b="b"/>
                  <a:pathLst>
                    <a:path w="15273" h="14448" extrusionOk="0">
                      <a:moveTo>
                        <a:pt x="1551" y="13288"/>
                      </a:moveTo>
                      <a:cubicBezTo>
                        <a:pt x="7311" y="18431"/>
                        <a:pt x="15951" y="5059"/>
                        <a:pt x="15231" y="945"/>
                      </a:cubicBezTo>
                      <a:cubicBezTo>
                        <a:pt x="14511" y="-3169"/>
                        <a:pt x="-5649" y="7116"/>
                        <a:pt x="1551" y="13288"/>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01" name="Shape">
                  <a:extLst>
                    <a:ext uri="{FF2B5EF4-FFF2-40B4-BE49-F238E27FC236}">
                      <a16:creationId xmlns:a16="http://schemas.microsoft.com/office/drawing/2014/main" id="{AAD4511E-8314-4C22-ADA9-5DB23A91F31F}"/>
                    </a:ext>
                  </a:extLst>
                </p:cNvPr>
                <p:cNvSpPr/>
                <p:nvPr/>
              </p:nvSpPr>
              <p:spPr>
                <a:xfrm>
                  <a:off x="1003479" y="217256"/>
                  <a:ext cx="49447" cy="23453"/>
                </a:xfrm>
                <a:custGeom>
                  <a:avLst/>
                  <a:gdLst/>
                  <a:ahLst/>
                  <a:cxnLst>
                    <a:cxn ang="0">
                      <a:pos x="wd2" y="hd2"/>
                    </a:cxn>
                    <a:cxn ang="5400000">
                      <a:pos x="wd2" y="hd2"/>
                    </a:cxn>
                    <a:cxn ang="10800000">
                      <a:pos x="wd2" y="hd2"/>
                    </a:cxn>
                    <a:cxn ang="16200000">
                      <a:pos x="wd2" y="hd2"/>
                    </a:cxn>
                  </a:cxnLst>
                  <a:rect l="0" t="0" r="r" b="b"/>
                  <a:pathLst>
                    <a:path w="18142" h="16777" extrusionOk="0">
                      <a:moveTo>
                        <a:pt x="15837" y="16674"/>
                      </a:moveTo>
                      <a:cubicBezTo>
                        <a:pt x="19974" y="16674"/>
                        <a:pt x="18135" y="7873"/>
                        <a:pt x="13539" y="1473"/>
                      </a:cubicBezTo>
                      <a:cubicBezTo>
                        <a:pt x="8944" y="-4126"/>
                        <a:pt x="-1626" y="7873"/>
                        <a:pt x="212" y="10273"/>
                      </a:cubicBezTo>
                      <a:cubicBezTo>
                        <a:pt x="2510" y="13474"/>
                        <a:pt x="11701" y="17474"/>
                        <a:pt x="15837" y="16674"/>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02" name="Shape">
                  <a:extLst>
                    <a:ext uri="{FF2B5EF4-FFF2-40B4-BE49-F238E27FC236}">
                      <a16:creationId xmlns:a16="http://schemas.microsoft.com/office/drawing/2014/main" id="{20D5A44E-E698-44D6-A396-ACD188029DDF}"/>
                    </a:ext>
                  </a:extLst>
                </p:cNvPr>
                <p:cNvSpPr/>
                <p:nvPr/>
              </p:nvSpPr>
              <p:spPr>
                <a:xfrm>
                  <a:off x="1004528" y="179451"/>
                  <a:ext cx="241500" cy="64604"/>
                </a:xfrm>
                <a:custGeom>
                  <a:avLst/>
                  <a:gdLst/>
                  <a:ahLst/>
                  <a:cxnLst>
                    <a:cxn ang="0">
                      <a:pos x="wd2" y="hd2"/>
                    </a:cxn>
                    <a:cxn ang="5400000">
                      <a:pos x="wd2" y="hd2"/>
                    </a:cxn>
                    <a:cxn ang="10800000">
                      <a:pos x="wd2" y="hd2"/>
                    </a:cxn>
                    <a:cxn ang="16200000">
                      <a:pos x="wd2" y="hd2"/>
                    </a:cxn>
                  </a:cxnLst>
                  <a:rect l="0" t="0" r="r" b="b"/>
                  <a:pathLst>
                    <a:path w="21129" h="20680" extrusionOk="0">
                      <a:moveTo>
                        <a:pt x="5638" y="16054"/>
                      </a:moveTo>
                      <a:cubicBezTo>
                        <a:pt x="5965" y="19595"/>
                        <a:pt x="6401" y="17116"/>
                        <a:pt x="7056" y="18533"/>
                      </a:cubicBezTo>
                      <a:cubicBezTo>
                        <a:pt x="7601" y="19949"/>
                        <a:pt x="8583" y="21012"/>
                        <a:pt x="9019" y="19595"/>
                      </a:cubicBezTo>
                      <a:cubicBezTo>
                        <a:pt x="9565" y="18179"/>
                        <a:pt x="9783" y="17116"/>
                        <a:pt x="9892" y="18179"/>
                      </a:cubicBezTo>
                      <a:cubicBezTo>
                        <a:pt x="10219" y="20303"/>
                        <a:pt x="11419" y="20657"/>
                        <a:pt x="14038" y="20657"/>
                      </a:cubicBezTo>
                      <a:cubicBezTo>
                        <a:pt x="16656" y="21012"/>
                        <a:pt x="16001" y="17116"/>
                        <a:pt x="16765" y="18533"/>
                      </a:cubicBezTo>
                      <a:cubicBezTo>
                        <a:pt x="17528" y="19949"/>
                        <a:pt x="19274" y="19949"/>
                        <a:pt x="20038" y="19595"/>
                      </a:cubicBezTo>
                      <a:cubicBezTo>
                        <a:pt x="20801" y="18887"/>
                        <a:pt x="21129" y="14992"/>
                        <a:pt x="21129" y="13221"/>
                      </a:cubicBezTo>
                      <a:cubicBezTo>
                        <a:pt x="21019" y="11097"/>
                        <a:pt x="15238" y="9680"/>
                        <a:pt x="14147" y="11451"/>
                      </a:cubicBezTo>
                      <a:cubicBezTo>
                        <a:pt x="13165" y="13575"/>
                        <a:pt x="11528" y="10743"/>
                        <a:pt x="10656" y="12159"/>
                      </a:cubicBezTo>
                      <a:cubicBezTo>
                        <a:pt x="9892" y="13575"/>
                        <a:pt x="10110" y="10389"/>
                        <a:pt x="8692" y="10034"/>
                      </a:cubicBezTo>
                      <a:cubicBezTo>
                        <a:pt x="7165" y="10034"/>
                        <a:pt x="8801" y="7556"/>
                        <a:pt x="9019" y="6493"/>
                      </a:cubicBezTo>
                      <a:cubicBezTo>
                        <a:pt x="9347" y="5431"/>
                        <a:pt x="6838" y="2598"/>
                        <a:pt x="5747" y="3307"/>
                      </a:cubicBezTo>
                      <a:cubicBezTo>
                        <a:pt x="4765" y="4015"/>
                        <a:pt x="4110" y="2244"/>
                        <a:pt x="3128" y="828"/>
                      </a:cubicBezTo>
                      <a:cubicBezTo>
                        <a:pt x="2147" y="-588"/>
                        <a:pt x="-471" y="-234"/>
                        <a:pt x="74" y="2244"/>
                      </a:cubicBezTo>
                      <a:cubicBezTo>
                        <a:pt x="401" y="4015"/>
                        <a:pt x="3565" y="7556"/>
                        <a:pt x="3892" y="5785"/>
                      </a:cubicBezTo>
                      <a:cubicBezTo>
                        <a:pt x="4219" y="4015"/>
                        <a:pt x="5092" y="7910"/>
                        <a:pt x="5528" y="10034"/>
                      </a:cubicBezTo>
                      <a:cubicBezTo>
                        <a:pt x="6074" y="11805"/>
                        <a:pt x="5201" y="12513"/>
                        <a:pt x="5638" y="16054"/>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03" name="Shape">
                  <a:extLst>
                    <a:ext uri="{FF2B5EF4-FFF2-40B4-BE49-F238E27FC236}">
                      <a16:creationId xmlns:a16="http://schemas.microsoft.com/office/drawing/2014/main" id="{BDE18BB3-E5A0-47A8-9B39-3D0D8F6F45D2}"/>
                    </a:ext>
                  </a:extLst>
                </p:cNvPr>
                <p:cNvSpPr/>
                <p:nvPr/>
              </p:nvSpPr>
              <p:spPr>
                <a:xfrm>
                  <a:off x="688599" y="261280"/>
                  <a:ext cx="256580" cy="122033"/>
                </a:xfrm>
                <a:custGeom>
                  <a:avLst/>
                  <a:gdLst/>
                  <a:ahLst/>
                  <a:cxnLst>
                    <a:cxn ang="0">
                      <a:pos x="wd2" y="hd2"/>
                    </a:cxn>
                    <a:cxn ang="5400000">
                      <a:pos x="wd2" y="hd2"/>
                    </a:cxn>
                    <a:cxn ang="10800000">
                      <a:pos x="wd2" y="hd2"/>
                    </a:cxn>
                    <a:cxn ang="16200000">
                      <a:pos x="wd2" y="hd2"/>
                    </a:cxn>
                  </a:cxnLst>
                  <a:rect l="0" t="0" r="r" b="b"/>
                  <a:pathLst>
                    <a:path w="21237" h="21181" extrusionOk="0">
                      <a:moveTo>
                        <a:pt x="19584" y="15973"/>
                      </a:moveTo>
                      <a:cubicBezTo>
                        <a:pt x="19894" y="15395"/>
                        <a:pt x="21134" y="17323"/>
                        <a:pt x="21237" y="15973"/>
                      </a:cubicBezTo>
                      <a:cubicBezTo>
                        <a:pt x="21237" y="14431"/>
                        <a:pt x="19791" y="13852"/>
                        <a:pt x="19171" y="13081"/>
                      </a:cubicBezTo>
                      <a:cubicBezTo>
                        <a:pt x="18550" y="12309"/>
                        <a:pt x="18240" y="12695"/>
                        <a:pt x="17310" y="11345"/>
                      </a:cubicBezTo>
                      <a:cubicBezTo>
                        <a:pt x="16277" y="9995"/>
                        <a:pt x="17517" y="9223"/>
                        <a:pt x="16793" y="8259"/>
                      </a:cubicBezTo>
                      <a:cubicBezTo>
                        <a:pt x="16070" y="7102"/>
                        <a:pt x="15863" y="4209"/>
                        <a:pt x="16380" y="3245"/>
                      </a:cubicBezTo>
                      <a:cubicBezTo>
                        <a:pt x="16897" y="2280"/>
                        <a:pt x="17414" y="930"/>
                        <a:pt x="16483" y="159"/>
                      </a:cubicBezTo>
                      <a:cubicBezTo>
                        <a:pt x="15553" y="-419"/>
                        <a:pt x="14106" y="738"/>
                        <a:pt x="14210" y="1123"/>
                      </a:cubicBezTo>
                      <a:cubicBezTo>
                        <a:pt x="14416" y="1509"/>
                        <a:pt x="15657" y="2859"/>
                        <a:pt x="15657" y="3438"/>
                      </a:cubicBezTo>
                      <a:cubicBezTo>
                        <a:pt x="15657" y="4016"/>
                        <a:pt x="14520" y="1895"/>
                        <a:pt x="14106" y="2280"/>
                      </a:cubicBezTo>
                      <a:cubicBezTo>
                        <a:pt x="13693" y="2859"/>
                        <a:pt x="13176" y="1316"/>
                        <a:pt x="12866" y="2280"/>
                      </a:cubicBezTo>
                      <a:cubicBezTo>
                        <a:pt x="12453" y="3245"/>
                        <a:pt x="13280" y="6716"/>
                        <a:pt x="13590" y="7681"/>
                      </a:cubicBezTo>
                      <a:cubicBezTo>
                        <a:pt x="13900" y="8645"/>
                        <a:pt x="13280" y="8645"/>
                        <a:pt x="12866" y="8838"/>
                      </a:cubicBezTo>
                      <a:cubicBezTo>
                        <a:pt x="12453" y="9031"/>
                        <a:pt x="12453" y="6138"/>
                        <a:pt x="12039" y="4981"/>
                      </a:cubicBezTo>
                      <a:cubicBezTo>
                        <a:pt x="11626" y="4016"/>
                        <a:pt x="9971" y="2666"/>
                        <a:pt x="9868" y="3438"/>
                      </a:cubicBezTo>
                      <a:cubicBezTo>
                        <a:pt x="9765" y="4209"/>
                        <a:pt x="10903" y="4209"/>
                        <a:pt x="10696" y="5366"/>
                      </a:cubicBezTo>
                      <a:cubicBezTo>
                        <a:pt x="10593" y="6331"/>
                        <a:pt x="9971" y="4595"/>
                        <a:pt x="9351" y="5559"/>
                      </a:cubicBezTo>
                      <a:cubicBezTo>
                        <a:pt x="8835" y="6331"/>
                        <a:pt x="8938" y="5752"/>
                        <a:pt x="9041" y="4981"/>
                      </a:cubicBezTo>
                      <a:cubicBezTo>
                        <a:pt x="9145" y="4016"/>
                        <a:pt x="8214" y="3052"/>
                        <a:pt x="7181" y="3245"/>
                      </a:cubicBezTo>
                      <a:cubicBezTo>
                        <a:pt x="6148" y="3438"/>
                        <a:pt x="6664" y="4788"/>
                        <a:pt x="6354" y="5366"/>
                      </a:cubicBezTo>
                      <a:cubicBezTo>
                        <a:pt x="6044" y="5752"/>
                        <a:pt x="4494" y="4981"/>
                        <a:pt x="5527" y="4595"/>
                      </a:cubicBezTo>
                      <a:cubicBezTo>
                        <a:pt x="6458" y="4209"/>
                        <a:pt x="6044" y="3245"/>
                        <a:pt x="5734" y="2088"/>
                      </a:cubicBezTo>
                      <a:cubicBezTo>
                        <a:pt x="5321" y="1123"/>
                        <a:pt x="4391" y="2280"/>
                        <a:pt x="2737" y="3438"/>
                      </a:cubicBezTo>
                      <a:cubicBezTo>
                        <a:pt x="1187" y="4402"/>
                        <a:pt x="463" y="5559"/>
                        <a:pt x="670" y="5752"/>
                      </a:cubicBezTo>
                      <a:cubicBezTo>
                        <a:pt x="877" y="5752"/>
                        <a:pt x="877" y="6331"/>
                        <a:pt x="257" y="7295"/>
                      </a:cubicBezTo>
                      <a:cubicBezTo>
                        <a:pt x="-363" y="8259"/>
                        <a:pt x="257" y="9031"/>
                        <a:pt x="877" y="9031"/>
                      </a:cubicBezTo>
                      <a:cubicBezTo>
                        <a:pt x="1393" y="9031"/>
                        <a:pt x="980" y="9995"/>
                        <a:pt x="1290" y="10188"/>
                      </a:cubicBezTo>
                      <a:cubicBezTo>
                        <a:pt x="1703" y="10381"/>
                        <a:pt x="3564" y="8838"/>
                        <a:pt x="4081" y="9416"/>
                      </a:cubicBezTo>
                      <a:cubicBezTo>
                        <a:pt x="4597" y="10188"/>
                        <a:pt x="980" y="10573"/>
                        <a:pt x="980" y="11730"/>
                      </a:cubicBezTo>
                      <a:cubicBezTo>
                        <a:pt x="980" y="12888"/>
                        <a:pt x="2944" y="13466"/>
                        <a:pt x="4391" y="13081"/>
                      </a:cubicBezTo>
                      <a:cubicBezTo>
                        <a:pt x="5837" y="12502"/>
                        <a:pt x="8421" y="13466"/>
                        <a:pt x="8421" y="14045"/>
                      </a:cubicBezTo>
                      <a:cubicBezTo>
                        <a:pt x="8421" y="14816"/>
                        <a:pt x="6664" y="14623"/>
                        <a:pt x="5424" y="14431"/>
                      </a:cubicBezTo>
                      <a:cubicBezTo>
                        <a:pt x="4081" y="14431"/>
                        <a:pt x="1910" y="15202"/>
                        <a:pt x="2014" y="15973"/>
                      </a:cubicBezTo>
                      <a:cubicBezTo>
                        <a:pt x="2117" y="16745"/>
                        <a:pt x="2220" y="16745"/>
                        <a:pt x="3564" y="17902"/>
                      </a:cubicBezTo>
                      <a:cubicBezTo>
                        <a:pt x="4907" y="19059"/>
                        <a:pt x="6354" y="17323"/>
                        <a:pt x="6251" y="19059"/>
                      </a:cubicBezTo>
                      <a:cubicBezTo>
                        <a:pt x="6251" y="20602"/>
                        <a:pt x="6974" y="20988"/>
                        <a:pt x="8835" y="21181"/>
                      </a:cubicBezTo>
                      <a:cubicBezTo>
                        <a:pt x="10593" y="21181"/>
                        <a:pt x="11419" y="19638"/>
                        <a:pt x="12349" y="19638"/>
                      </a:cubicBezTo>
                      <a:cubicBezTo>
                        <a:pt x="13176" y="19831"/>
                        <a:pt x="13590" y="19445"/>
                        <a:pt x="14003" y="18288"/>
                      </a:cubicBezTo>
                      <a:cubicBezTo>
                        <a:pt x="14416" y="17131"/>
                        <a:pt x="14830" y="17902"/>
                        <a:pt x="14933" y="18481"/>
                      </a:cubicBezTo>
                      <a:cubicBezTo>
                        <a:pt x="15037" y="19059"/>
                        <a:pt x="16173" y="18866"/>
                        <a:pt x="16380" y="19445"/>
                      </a:cubicBezTo>
                      <a:cubicBezTo>
                        <a:pt x="17104" y="20602"/>
                        <a:pt x="19274" y="20216"/>
                        <a:pt x="20101" y="19445"/>
                      </a:cubicBezTo>
                      <a:cubicBezTo>
                        <a:pt x="20927" y="18673"/>
                        <a:pt x="19687" y="16552"/>
                        <a:pt x="19274" y="17516"/>
                      </a:cubicBezTo>
                      <a:cubicBezTo>
                        <a:pt x="18860" y="18481"/>
                        <a:pt x="18550" y="17902"/>
                        <a:pt x="18447" y="17516"/>
                      </a:cubicBezTo>
                      <a:cubicBezTo>
                        <a:pt x="18344" y="16938"/>
                        <a:pt x="19274" y="16745"/>
                        <a:pt x="19584" y="15973"/>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04" name="Shape">
                  <a:extLst>
                    <a:ext uri="{FF2B5EF4-FFF2-40B4-BE49-F238E27FC236}">
                      <a16:creationId xmlns:a16="http://schemas.microsoft.com/office/drawing/2014/main" id="{A58B0772-D56E-460A-A052-8D6728345784}"/>
                    </a:ext>
                  </a:extLst>
                </p:cNvPr>
                <p:cNvSpPr/>
                <p:nvPr/>
              </p:nvSpPr>
              <p:spPr>
                <a:xfrm>
                  <a:off x="921765" y="252188"/>
                  <a:ext cx="87961" cy="68435"/>
                </a:xfrm>
                <a:custGeom>
                  <a:avLst/>
                  <a:gdLst/>
                  <a:ahLst/>
                  <a:cxnLst>
                    <a:cxn ang="0">
                      <a:pos x="wd2" y="hd2"/>
                    </a:cxn>
                    <a:cxn ang="5400000">
                      <a:pos x="wd2" y="hd2"/>
                    </a:cxn>
                    <a:cxn ang="10800000">
                      <a:pos x="wd2" y="hd2"/>
                    </a:cxn>
                    <a:cxn ang="16200000">
                      <a:pos x="wd2" y="hd2"/>
                    </a:cxn>
                  </a:cxnLst>
                  <a:rect l="0" t="0" r="r" b="b"/>
                  <a:pathLst>
                    <a:path w="19939" h="18984" extrusionOk="0">
                      <a:moveTo>
                        <a:pt x="10057" y="18230"/>
                      </a:moveTo>
                      <a:cubicBezTo>
                        <a:pt x="13143" y="20663"/>
                        <a:pt x="12301" y="16404"/>
                        <a:pt x="15668" y="16709"/>
                      </a:cubicBezTo>
                      <a:cubicBezTo>
                        <a:pt x="19314" y="16709"/>
                        <a:pt x="19314" y="10624"/>
                        <a:pt x="19875" y="8189"/>
                      </a:cubicBezTo>
                      <a:cubicBezTo>
                        <a:pt x="20437" y="6060"/>
                        <a:pt x="17070" y="6060"/>
                        <a:pt x="17912" y="7885"/>
                      </a:cubicBezTo>
                      <a:cubicBezTo>
                        <a:pt x="18753" y="9406"/>
                        <a:pt x="17912" y="11233"/>
                        <a:pt x="17631" y="9102"/>
                      </a:cubicBezTo>
                      <a:cubicBezTo>
                        <a:pt x="17351" y="7277"/>
                        <a:pt x="14546" y="9102"/>
                        <a:pt x="13704" y="7581"/>
                      </a:cubicBezTo>
                      <a:cubicBezTo>
                        <a:pt x="12582" y="6060"/>
                        <a:pt x="16790" y="5755"/>
                        <a:pt x="17631" y="3930"/>
                      </a:cubicBezTo>
                      <a:cubicBezTo>
                        <a:pt x="18753" y="1801"/>
                        <a:pt x="14546" y="2105"/>
                        <a:pt x="15387" y="584"/>
                      </a:cubicBezTo>
                      <a:cubicBezTo>
                        <a:pt x="16509" y="-937"/>
                        <a:pt x="9216" y="888"/>
                        <a:pt x="11460" y="1801"/>
                      </a:cubicBezTo>
                      <a:cubicBezTo>
                        <a:pt x="13424" y="2713"/>
                        <a:pt x="11460" y="3930"/>
                        <a:pt x="9496" y="2409"/>
                      </a:cubicBezTo>
                      <a:cubicBezTo>
                        <a:pt x="7533" y="888"/>
                        <a:pt x="2203" y="3322"/>
                        <a:pt x="4166" y="5147"/>
                      </a:cubicBezTo>
                      <a:cubicBezTo>
                        <a:pt x="5569" y="6364"/>
                        <a:pt x="10338" y="4234"/>
                        <a:pt x="7533" y="8189"/>
                      </a:cubicBezTo>
                      <a:cubicBezTo>
                        <a:pt x="5008" y="12145"/>
                        <a:pt x="3886" y="6972"/>
                        <a:pt x="1361" y="7581"/>
                      </a:cubicBezTo>
                      <a:cubicBezTo>
                        <a:pt x="-1163" y="7885"/>
                        <a:pt x="-41" y="11233"/>
                        <a:pt x="3605" y="12449"/>
                      </a:cubicBezTo>
                      <a:cubicBezTo>
                        <a:pt x="7533" y="13666"/>
                        <a:pt x="6972" y="16100"/>
                        <a:pt x="10057" y="1823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05" name="Shape">
                  <a:extLst>
                    <a:ext uri="{FF2B5EF4-FFF2-40B4-BE49-F238E27FC236}">
                      <a16:creationId xmlns:a16="http://schemas.microsoft.com/office/drawing/2014/main" id="{3CE43433-5EF2-44C4-A87B-BFAC53B3ECA8}"/>
                    </a:ext>
                  </a:extLst>
                </p:cNvPr>
                <p:cNvSpPr/>
                <p:nvPr/>
              </p:nvSpPr>
              <p:spPr>
                <a:xfrm>
                  <a:off x="892099" y="219650"/>
                  <a:ext cx="15096" cy="10530"/>
                </a:xfrm>
                <a:custGeom>
                  <a:avLst/>
                  <a:gdLst/>
                  <a:ahLst/>
                  <a:cxnLst>
                    <a:cxn ang="0">
                      <a:pos x="wd2" y="hd2"/>
                    </a:cxn>
                    <a:cxn ang="5400000">
                      <a:pos x="wd2" y="hd2"/>
                    </a:cxn>
                    <a:cxn ang="10800000">
                      <a:pos x="wd2" y="hd2"/>
                    </a:cxn>
                    <a:cxn ang="16200000">
                      <a:pos x="wd2" y="hd2"/>
                    </a:cxn>
                  </a:cxnLst>
                  <a:rect l="0" t="0" r="r" b="b"/>
                  <a:pathLst>
                    <a:path w="15332" h="13242" extrusionOk="0">
                      <a:moveTo>
                        <a:pt x="14679" y="10489"/>
                      </a:moveTo>
                      <a:cubicBezTo>
                        <a:pt x="18491" y="5089"/>
                        <a:pt x="4514" y="-5710"/>
                        <a:pt x="702" y="3739"/>
                      </a:cubicBezTo>
                      <a:cubicBezTo>
                        <a:pt x="-3109" y="13190"/>
                        <a:pt x="9596" y="15890"/>
                        <a:pt x="14679" y="10489"/>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06" name="Shape">
                  <a:extLst>
                    <a:ext uri="{FF2B5EF4-FFF2-40B4-BE49-F238E27FC236}">
                      <a16:creationId xmlns:a16="http://schemas.microsoft.com/office/drawing/2014/main" id="{D201992D-7987-462E-B68D-C9525D37E036}"/>
                    </a:ext>
                  </a:extLst>
                </p:cNvPr>
                <p:cNvSpPr/>
                <p:nvPr/>
              </p:nvSpPr>
              <p:spPr>
                <a:xfrm>
                  <a:off x="1004512" y="54557"/>
                  <a:ext cx="161882" cy="94267"/>
                </a:xfrm>
                <a:custGeom>
                  <a:avLst/>
                  <a:gdLst/>
                  <a:ahLst/>
                  <a:cxnLst>
                    <a:cxn ang="0">
                      <a:pos x="wd2" y="hd2"/>
                    </a:cxn>
                    <a:cxn ang="5400000">
                      <a:pos x="wd2" y="hd2"/>
                    </a:cxn>
                    <a:cxn ang="10800000">
                      <a:pos x="wd2" y="hd2"/>
                    </a:cxn>
                    <a:cxn ang="16200000">
                      <a:pos x="wd2" y="hd2"/>
                    </a:cxn>
                  </a:cxnLst>
                  <a:rect l="0" t="0" r="r" b="b"/>
                  <a:pathLst>
                    <a:path w="21054" h="19678" extrusionOk="0">
                      <a:moveTo>
                        <a:pt x="753" y="9775"/>
                      </a:moveTo>
                      <a:cubicBezTo>
                        <a:pt x="2052" y="10694"/>
                        <a:pt x="1240" y="11843"/>
                        <a:pt x="2539" y="12533"/>
                      </a:cubicBezTo>
                      <a:cubicBezTo>
                        <a:pt x="3838" y="13452"/>
                        <a:pt x="7574" y="11614"/>
                        <a:pt x="7899" y="12763"/>
                      </a:cubicBezTo>
                      <a:cubicBezTo>
                        <a:pt x="8223" y="14141"/>
                        <a:pt x="4163" y="14141"/>
                        <a:pt x="4650" y="15060"/>
                      </a:cubicBezTo>
                      <a:cubicBezTo>
                        <a:pt x="5300" y="15750"/>
                        <a:pt x="7574" y="17128"/>
                        <a:pt x="7249" y="17818"/>
                      </a:cubicBezTo>
                      <a:cubicBezTo>
                        <a:pt x="6924" y="18507"/>
                        <a:pt x="11147" y="20345"/>
                        <a:pt x="11634" y="19426"/>
                      </a:cubicBezTo>
                      <a:cubicBezTo>
                        <a:pt x="11959" y="18507"/>
                        <a:pt x="13096" y="18737"/>
                        <a:pt x="14232" y="19426"/>
                      </a:cubicBezTo>
                      <a:cubicBezTo>
                        <a:pt x="15207" y="19886"/>
                        <a:pt x="15369" y="15750"/>
                        <a:pt x="16019" y="16439"/>
                      </a:cubicBezTo>
                      <a:cubicBezTo>
                        <a:pt x="16831" y="17128"/>
                        <a:pt x="16669" y="15060"/>
                        <a:pt x="17968" y="14371"/>
                      </a:cubicBezTo>
                      <a:cubicBezTo>
                        <a:pt x="19105" y="13682"/>
                        <a:pt x="20891" y="13682"/>
                        <a:pt x="21054" y="12763"/>
                      </a:cubicBezTo>
                      <a:cubicBezTo>
                        <a:pt x="21054" y="12303"/>
                        <a:pt x="20729" y="11384"/>
                        <a:pt x="19267" y="11614"/>
                      </a:cubicBezTo>
                      <a:cubicBezTo>
                        <a:pt x="17805" y="11843"/>
                        <a:pt x="16831" y="11154"/>
                        <a:pt x="17481" y="10005"/>
                      </a:cubicBezTo>
                      <a:cubicBezTo>
                        <a:pt x="18130" y="8855"/>
                        <a:pt x="15857" y="8396"/>
                        <a:pt x="16669" y="7476"/>
                      </a:cubicBezTo>
                      <a:cubicBezTo>
                        <a:pt x="17481" y="6557"/>
                        <a:pt x="15044" y="5638"/>
                        <a:pt x="15369" y="7017"/>
                      </a:cubicBezTo>
                      <a:cubicBezTo>
                        <a:pt x="15532" y="8396"/>
                        <a:pt x="13908" y="7247"/>
                        <a:pt x="13583" y="5868"/>
                      </a:cubicBezTo>
                      <a:cubicBezTo>
                        <a:pt x="13420" y="4719"/>
                        <a:pt x="10010" y="4259"/>
                        <a:pt x="7899" y="1502"/>
                      </a:cubicBezTo>
                      <a:cubicBezTo>
                        <a:pt x="5625" y="-1255"/>
                        <a:pt x="3351" y="583"/>
                        <a:pt x="4650" y="813"/>
                      </a:cubicBezTo>
                      <a:cubicBezTo>
                        <a:pt x="5950" y="1272"/>
                        <a:pt x="5950" y="2191"/>
                        <a:pt x="4813" y="1962"/>
                      </a:cubicBezTo>
                      <a:cubicBezTo>
                        <a:pt x="3838" y="1962"/>
                        <a:pt x="1890" y="2191"/>
                        <a:pt x="3676" y="3110"/>
                      </a:cubicBezTo>
                      <a:cubicBezTo>
                        <a:pt x="5300" y="4030"/>
                        <a:pt x="3514" y="4259"/>
                        <a:pt x="2052" y="4259"/>
                      </a:cubicBezTo>
                      <a:cubicBezTo>
                        <a:pt x="753" y="4259"/>
                        <a:pt x="590" y="6787"/>
                        <a:pt x="2377" y="7247"/>
                      </a:cubicBezTo>
                      <a:cubicBezTo>
                        <a:pt x="4163" y="7476"/>
                        <a:pt x="2864" y="9085"/>
                        <a:pt x="1402" y="8396"/>
                      </a:cubicBezTo>
                      <a:cubicBezTo>
                        <a:pt x="-59" y="7936"/>
                        <a:pt x="-546" y="8855"/>
                        <a:pt x="753" y="9775"/>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07" name="Shape">
                  <a:extLst>
                    <a:ext uri="{FF2B5EF4-FFF2-40B4-BE49-F238E27FC236}">
                      <a16:creationId xmlns:a16="http://schemas.microsoft.com/office/drawing/2014/main" id="{D5EE0DC9-33FC-48A6-9ABC-B4F72235CA9B}"/>
                    </a:ext>
                  </a:extLst>
                </p:cNvPr>
                <p:cNvSpPr/>
                <p:nvPr/>
              </p:nvSpPr>
              <p:spPr>
                <a:xfrm>
                  <a:off x="1012332" y="157917"/>
                  <a:ext cx="41642" cy="11487"/>
                </a:xfrm>
                <a:custGeom>
                  <a:avLst/>
                  <a:gdLst/>
                  <a:ahLst/>
                  <a:cxnLst>
                    <a:cxn ang="0">
                      <a:pos x="wd2" y="hd2"/>
                    </a:cxn>
                    <a:cxn ang="5400000">
                      <a:pos x="wd2" y="hd2"/>
                    </a:cxn>
                    <a:cxn ang="10800000">
                      <a:pos x="wd2" y="hd2"/>
                    </a:cxn>
                    <a:cxn ang="16200000">
                      <a:pos x="wd2" y="hd2"/>
                    </a:cxn>
                  </a:cxnLst>
                  <a:rect l="0" t="0" r="r" b="b"/>
                  <a:pathLst>
                    <a:path w="18183" h="12423" extrusionOk="0">
                      <a:moveTo>
                        <a:pt x="18167" y="1162"/>
                      </a:moveTo>
                      <a:cubicBezTo>
                        <a:pt x="17627" y="-2649"/>
                        <a:pt x="-2893" y="3703"/>
                        <a:pt x="347" y="8787"/>
                      </a:cubicBezTo>
                      <a:cubicBezTo>
                        <a:pt x="5747" y="18951"/>
                        <a:pt x="18707" y="4974"/>
                        <a:pt x="18167" y="1162"/>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08" name="Shape">
                  <a:extLst>
                    <a:ext uri="{FF2B5EF4-FFF2-40B4-BE49-F238E27FC236}">
                      <a16:creationId xmlns:a16="http://schemas.microsoft.com/office/drawing/2014/main" id="{350EE984-5995-4D93-9451-522241EECD39}"/>
                    </a:ext>
                  </a:extLst>
                </p:cNvPr>
                <p:cNvSpPr/>
                <p:nvPr/>
              </p:nvSpPr>
              <p:spPr>
                <a:xfrm>
                  <a:off x="873362" y="158395"/>
                  <a:ext cx="21863" cy="18186"/>
                </a:xfrm>
                <a:custGeom>
                  <a:avLst/>
                  <a:gdLst/>
                  <a:ahLst/>
                  <a:cxnLst>
                    <a:cxn ang="0">
                      <a:pos x="wd2" y="hd2"/>
                    </a:cxn>
                    <a:cxn ang="5400000">
                      <a:pos x="wd2" y="hd2"/>
                    </a:cxn>
                    <a:cxn ang="10800000">
                      <a:pos x="wd2" y="hd2"/>
                    </a:cxn>
                    <a:cxn ang="16200000">
                      <a:pos x="wd2" y="hd2"/>
                    </a:cxn>
                  </a:cxnLst>
                  <a:rect l="0" t="0" r="r" b="b"/>
                  <a:pathLst>
                    <a:path w="17260" h="13464" extrusionOk="0">
                      <a:moveTo>
                        <a:pt x="16742" y="12161"/>
                      </a:moveTo>
                      <a:cubicBezTo>
                        <a:pt x="20669" y="8162"/>
                        <a:pt x="1032" y="-4639"/>
                        <a:pt x="50" y="1761"/>
                      </a:cubicBezTo>
                      <a:cubicBezTo>
                        <a:pt x="-931" y="7362"/>
                        <a:pt x="12815" y="16961"/>
                        <a:pt x="16742" y="12161"/>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09" name="Shape">
                  <a:extLst>
                    <a:ext uri="{FF2B5EF4-FFF2-40B4-BE49-F238E27FC236}">
                      <a16:creationId xmlns:a16="http://schemas.microsoft.com/office/drawing/2014/main" id="{E13BA981-93A5-468E-B544-70908114E2D9}"/>
                    </a:ext>
                  </a:extLst>
                </p:cNvPr>
                <p:cNvSpPr/>
                <p:nvPr/>
              </p:nvSpPr>
              <p:spPr>
                <a:xfrm>
                  <a:off x="983702" y="129685"/>
                  <a:ext cx="46325" cy="27279"/>
                </a:xfrm>
                <a:custGeom>
                  <a:avLst/>
                  <a:gdLst/>
                  <a:ahLst/>
                  <a:cxnLst>
                    <a:cxn ang="0">
                      <a:pos x="wd2" y="hd2"/>
                    </a:cxn>
                    <a:cxn ang="5400000">
                      <a:pos x="wd2" y="hd2"/>
                    </a:cxn>
                    <a:cxn ang="10800000">
                      <a:pos x="wd2" y="hd2"/>
                    </a:cxn>
                    <a:cxn ang="16200000">
                      <a:pos x="wd2" y="hd2"/>
                    </a:cxn>
                  </a:cxnLst>
                  <a:rect l="0" t="0" r="r" b="b"/>
                  <a:pathLst>
                    <a:path w="18218" h="18685" extrusionOk="0">
                      <a:moveTo>
                        <a:pt x="7141" y="18685"/>
                      </a:moveTo>
                      <a:cubicBezTo>
                        <a:pt x="11068" y="18685"/>
                        <a:pt x="14014" y="17940"/>
                        <a:pt x="16959" y="15705"/>
                      </a:cubicBezTo>
                      <a:cubicBezTo>
                        <a:pt x="20396" y="14216"/>
                        <a:pt x="15486" y="14216"/>
                        <a:pt x="17450" y="9747"/>
                      </a:cubicBezTo>
                      <a:cubicBezTo>
                        <a:pt x="19905" y="5278"/>
                        <a:pt x="12050" y="4533"/>
                        <a:pt x="11559" y="6022"/>
                      </a:cubicBezTo>
                      <a:cubicBezTo>
                        <a:pt x="11068" y="7512"/>
                        <a:pt x="1741" y="-2915"/>
                        <a:pt x="268" y="809"/>
                      </a:cubicBezTo>
                      <a:cubicBezTo>
                        <a:pt x="-1204" y="3788"/>
                        <a:pt x="3705" y="18685"/>
                        <a:pt x="7141" y="18685"/>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10" name="Shape">
                  <a:extLst>
                    <a:ext uri="{FF2B5EF4-FFF2-40B4-BE49-F238E27FC236}">
                      <a16:creationId xmlns:a16="http://schemas.microsoft.com/office/drawing/2014/main" id="{EDCFB7D2-901A-4E9D-B2C7-532614BBC7D0}"/>
                    </a:ext>
                  </a:extLst>
                </p:cNvPr>
                <p:cNvSpPr/>
                <p:nvPr/>
              </p:nvSpPr>
              <p:spPr>
                <a:xfrm>
                  <a:off x="1082076" y="162702"/>
                  <a:ext cx="21863" cy="12446"/>
                </a:xfrm>
                <a:custGeom>
                  <a:avLst/>
                  <a:gdLst/>
                  <a:ahLst/>
                  <a:cxnLst>
                    <a:cxn ang="0">
                      <a:pos x="wd2" y="hd2"/>
                    </a:cxn>
                    <a:cxn ang="5400000">
                      <a:pos x="wd2" y="hd2"/>
                    </a:cxn>
                    <a:cxn ang="10800000">
                      <a:pos x="wd2" y="hd2"/>
                    </a:cxn>
                    <a:cxn ang="16200000">
                      <a:pos x="wd2" y="hd2"/>
                    </a:cxn>
                  </a:cxnLst>
                  <a:rect l="0" t="0" r="r" b="b"/>
                  <a:pathLst>
                    <a:path w="13075" h="14478" extrusionOk="0">
                      <a:moveTo>
                        <a:pt x="10689" y="1352"/>
                      </a:moveTo>
                      <a:cubicBezTo>
                        <a:pt x="3986" y="-4047"/>
                        <a:pt x="-4207" y="8102"/>
                        <a:pt x="2496" y="13503"/>
                      </a:cubicBezTo>
                      <a:cubicBezTo>
                        <a:pt x="8455" y="17553"/>
                        <a:pt x="17393" y="8102"/>
                        <a:pt x="10689" y="1352"/>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11" name="Shape">
                  <a:extLst>
                    <a:ext uri="{FF2B5EF4-FFF2-40B4-BE49-F238E27FC236}">
                      <a16:creationId xmlns:a16="http://schemas.microsoft.com/office/drawing/2014/main" id="{837EA523-BA42-4A1E-B9BB-4C4C61904654}"/>
                    </a:ext>
                  </a:extLst>
                </p:cNvPr>
                <p:cNvSpPr/>
                <p:nvPr/>
              </p:nvSpPr>
              <p:spPr>
                <a:xfrm>
                  <a:off x="878569" y="113414"/>
                  <a:ext cx="92645" cy="43549"/>
                </a:xfrm>
                <a:custGeom>
                  <a:avLst/>
                  <a:gdLst/>
                  <a:ahLst/>
                  <a:cxnLst>
                    <a:cxn ang="0">
                      <a:pos x="wd2" y="hd2"/>
                    </a:cxn>
                    <a:cxn ang="5400000">
                      <a:pos x="wd2" y="hd2"/>
                    </a:cxn>
                    <a:cxn ang="10800000">
                      <a:pos x="wd2" y="hd2"/>
                    </a:cxn>
                    <a:cxn ang="16200000">
                      <a:pos x="wd2" y="hd2"/>
                    </a:cxn>
                  </a:cxnLst>
                  <a:rect l="0" t="0" r="r" b="b"/>
                  <a:pathLst>
                    <a:path w="19421" h="19692" extrusionOk="0">
                      <a:moveTo>
                        <a:pt x="2667" y="6606"/>
                      </a:moveTo>
                      <a:cubicBezTo>
                        <a:pt x="4248" y="4597"/>
                        <a:pt x="7145" y="8113"/>
                        <a:pt x="6619" y="10122"/>
                      </a:cubicBezTo>
                      <a:cubicBezTo>
                        <a:pt x="6092" y="12635"/>
                        <a:pt x="1614" y="10122"/>
                        <a:pt x="1877" y="11630"/>
                      </a:cubicBezTo>
                      <a:cubicBezTo>
                        <a:pt x="1877" y="12635"/>
                        <a:pt x="2404" y="15649"/>
                        <a:pt x="5565" y="13640"/>
                      </a:cubicBezTo>
                      <a:cubicBezTo>
                        <a:pt x="8726" y="12133"/>
                        <a:pt x="11360" y="13137"/>
                        <a:pt x="13467" y="16654"/>
                      </a:cubicBezTo>
                      <a:cubicBezTo>
                        <a:pt x="15575" y="19668"/>
                        <a:pt x="17682" y="21174"/>
                        <a:pt x="18999" y="17658"/>
                      </a:cubicBezTo>
                      <a:cubicBezTo>
                        <a:pt x="20580" y="14644"/>
                        <a:pt x="17155" y="14142"/>
                        <a:pt x="17945" y="11630"/>
                      </a:cubicBezTo>
                      <a:cubicBezTo>
                        <a:pt x="18472" y="9118"/>
                        <a:pt x="15838" y="7611"/>
                        <a:pt x="14258" y="7611"/>
                      </a:cubicBezTo>
                      <a:cubicBezTo>
                        <a:pt x="12940" y="7611"/>
                        <a:pt x="12414" y="2587"/>
                        <a:pt x="11097" y="3592"/>
                      </a:cubicBezTo>
                      <a:cubicBezTo>
                        <a:pt x="10043" y="4597"/>
                        <a:pt x="9253" y="6104"/>
                        <a:pt x="9253" y="3090"/>
                      </a:cubicBezTo>
                      <a:cubicBezTo>
                        <a:pt x="9253" y="-426"/>
                        <a:pt x="2404" y="-426"/>
                        <a:pt x="560" y="578"/>
                      </a:cubicBezTo>
                      <a:cubicBezTo>
                        <a:pt x="-1020" y="2085"/>
                        <a:pt x="1087" y="8615"/>
                        <a:pt x="2667" y="6606"/>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12" name="Shape">
                  <a:extLst>
                    <a:ext uri="{FF2B5EF4-FFF2-40B4-BE49-F238E27FC236}">
                      <a16:creationId xmlns:a16="http://schemas.microsoft.com/office/drawing/2014/main" id="{12116CD0-8EBE-4791-A55F-D67CECB131CD}"/>
                    </a:ext>
                  </a:extLst>
                </p:cNvPr>
                <p:cNvSpPr/>
                <p:nvPr/>
              </p:nvSpPr>
              <p:spPr>
                <a:xfrm>
                  <a:off x="1226772" y="260327"/>
                  <a:ext cx="63493" cy="27278"/>
                </a:xfrm>
                <a:custGeom>
                  <a:avLst/>
                  <a:gdLst/>
                  <a:ahLst/>
                  <a:cxnLst>
                    <a:cxn ang="0">
                      <a:pos x="wd2" y="hd2"/>
                    </a:cxn>
                    <a:cxn ang="5400000">
                      <a:pos x="wd2" y="hd2"/>
                    </a:cxn>
                    <a:cxn ang="10800000">
                      <a:pos x="wd2" y="hd2"/>
                    </a:cxn>
                    <a:cxn ang="16200000">
                      <a:pos x="wd2" y="hd2"/>
                    </a:cxn>
                  </a:cxnLst>
                  <a:rect l="0" t="0" r="r" b="b"/>
                  <a:pathLst>
                    <a:path w="20625" h="16842" extrusionOk="0">
                      <a:moveTo>
                        <a:pt x="225" y="1873"/>
                      </a:moveTo>
                      <a:cubicBezTo>
                        <a:pt x="-975" y="6054"/>
                        <a:pt x="3025" y="6054"/>
                        <a:pt x="3025" y="11628"/>
                      </a:cubicBezTo>
                      <a:cubicBezTo>
                        <a:pt x="3425" y="16505"/>
                        <a:pt x="7025" y="18596"/>
                        <a:pt x="9825" y="15112"/>
                      </a:cubicBezTo>
                      <a:cubicBezTo>
                        <a:pt x="12625" y="12325"/>
                        <a:pt x="20625" y="16505"/>
                        <a:pt x="20625" y="12325"/>
                      </a:cubicBezTo>
                      <a:cubicBezTo>
                        <a:pt x="20625" y="8144"/>
                        <a:pt x="12226" y="1176"/>
                        <a:pt x="9424" y="2570"/>
                      </a:cubicBezTo>
                      <a:cubicBezTo>
                        <a:pt x="6225" y="3266"/>
                        <a:pt x="1425" y="-3004"/>
                        <a:pt x="225" y="1873"/>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13" name="Shape">
                  <a:extLst>
                    <a:ext uri="{FF2B5EF4-FFF2-40B4-BE49-F238E27FC236}">
                      <a16:creationId xmlns:a16="http://schemas.microsoft.com/office/drawing/2014/main" id="{FAD0D245-58C8-49D6-A703-234346C17B10}"/>
                    </a:ext>
                  </a:extLst>
                </p:cNvPr>
                <p:cNvSpPr/>
                <p:nvPr/>
              </p:nvSpPr>
              <p:spPr>
                <a:xfrm>
                  <a:off x="687030" y="204336"/>
                  <a:ext cx="22383" cy="12924"/>
                </a:xfrm>
                <a:custGeom>
                  <a:avLst/>
                  <a:gdLst/>
                  <a:ahLst/>
                  <a:cxnLst>
                    <a:cxn ang="0">
                      <a:pos x="wd2" y="hd2"/>
                    </a:cxn>
                    <a:cxn ang="5400000">
                      <a:pos x="wd2" y="hd2"/>
                    </a:cxn>
                    <a:cxn ang="10800000">
                      <a:pos x="wd2" y="hd2"/>
                    </a:cxn>
                    <a:cxn ang="16200000">
                      <a:pos x="wd2" y="hd2"/>
                    </a:cxn>
                  </a:cxnLst>
                  <a:rect l="0" t="0" r="r" b="b"/>
                  <a:pathLst>
                    <a:path w="16731" h="15315" extrusionOk="0">
                      <a:moveTo>
                        <a:pt x="694" y="15206"/>
                      </a:moveTo>
                      <a:cubicBezTo>
                        <a:pt x="9146" y="16477"/>
                        <a:pt x="17599" y="6312"/>
                        <a:pt x="16659" y="1229"/>
                      </a:cubicBezTo>
                      <a:cubicBezTo>
                        <a:pt x="16659" y="-5123"/>
                        <a:pt x="-4001" y="15206"/>
                        <a:pt x="694" y="15206"/>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14" name="Shape">
                  <a:extLst>
                    <a:ext uri="{FF2B5EF4-FFF2-40B4-BE49-F238E27FC236}">
                      <a16:creationId xmlns:a16="http://schemas.microsoft.com/office/drawing/2014/main" id="{D61A4225-3725-42B8-9295-75A072A42C19}"/>
                    </a:ext>
                  </a:extLst>
                </p:cNvPr>
                <p:cNvSpPr/>
                <p:nvPr/>
              </p:nvSpPr>
              <p:spPr>
                <a:xfrm>
                  <a:off x="1236135" y="512038"/>
                  <a:ext cx="13013" cy="13402"/>
                </a:xfrm>
                <a:custGeom>
                  <a:avLst/>
                  <a:gdLst/>
                  <a:ahLst/>
                  <a:cxnLst>
                    <a:cxn ang="0">
                      <a:pos x="wd2" y="hd2"/>
                    </a:cxn>
                    <a:cxn ang="5400000">
                      <a:pos x="wd2" y="hd2"/>
                    </a:cxn>
                    <a:cxn ang="10800000">
                      <a:pos x="wd2" y="hd2"/>
                    </a:cxn>
                    <a:cxn ang="16200000">
                      <a:pos x="wd2" y="hd2"/>
                    </a:cxn>
                  </a:cxnLst>
                  <a:rect l="0" t="0" r="r" b="b"/>
                  <a:pathLst>
                    <a:path w="12677" h="18685" extrusionOk="0">
                      <a:moveTo>
                        <a:pt x="6157" y="18601"/>
                      </a:moveTo>
                      <a:cubicBezTo>
                        <a:pt x="9757" y="18601"/>
                        <a:pt x="18157" y="-1457"/>
                        <a:pt x="7357" y="85"/>
                      </a:cubicBezTo>
                      <a:cubicBezTo>
                        <a:pt x="-3443" y="85"/>
                        <a:pt x="-1043" y="20143"/>
                        <a:pt x="6157" y="18601"/>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15" name="Shape">
                  <a:extLst>
                    <a:ext uri="{FF2B5EF4-FFF2-40B4-BE49-F238E27FC236}">
                      <a16:creationId xmlns:a16="http://schemas.microsoft.com/office/drawing/2014/main" id="{2CD5F6F7-6644-4D94-8272-5AB2D460CC06}"/>
                    </a:ext>
                  </a:extLst>
                </p:cNvPr>
                <p:cNvSpPr/>
                <p:nvPr/>
              </p:nvSpPr>
              <p:spPr>
                <a:xfrm>
                  <a:off x="378908" y="252646"/>
                  <a:ext cx="1205978" cy="601550"/>
                </a:xfrm>
                <a:custGeom>
                  <a:avLst/>
                  <a:gdLst/>
                  <a:ahLst/>
                  <a:cxnLst>
                    <a:cxn ang="0">
                      <a:pos x="wd2" y="hd2"/>
                    </a:cxn>
                    <a:cxn ang="5400000">
                      <a:pos x="wd2" y="hd2"/>
                    </a:cxn>
                    <a:cxn ang="10800000">
                      <a:pos x="wd2" y="hd2"/>
                    </a:cxn>
                    <a:cxn ang="16200000">
                      <a:pos x="wd2" y="hd2"/>
                    </a:cxn>
                  </a:cxnLst>
                  <a:rect l="0" t="0" r="r" b="b"/>
                  <a:pathLst>
                    <a:path w="21569" h="21571" extrusionOk="0">
                      <a:moveTo>
                        <a:pt x="11613" y="17513"/>
                      </a:moveTo>
                      <a:cubicBezTo>
                        <a:pt x="11635" y="17513"/>
                        <a:pt x="11658" y="17513"/>
                        <a:pt x="11680" y="17553"/>
                      </a:cubicBezTo>
                      <a:cubicBezTo>
                        <a:pt x="11725" y="17593"/>
                        <a:pt x="11725" y="17712"/>
                        <a:pt x="11725" y="17791"/>
                      </a:cubicBezTo>
                      <a:cubicBezTo>
                        <a:pt x="11747" y="17831"/>
                        <a:pt x="11747" y="17871"/>
                        <a:pt x="11769" y="17871"/>
                      </a:cubicBezTo>
                      <a:cubicBezTo>
                        <a:pt x="11791" y="17911"/>
                        <a:pt x="11836" y="17911"/>
                        <a:pt x="11858" y="17951"/>
                      </a:cubicBezTo>
                      <a:cubicBezTo>
                        <a:pt x="11881" y="17990"/>
                        <a:pt x="11925" y="17990"/>
                        <a:pt x="11947" y="17990"/>
                      </a:cubicBezTo>
                      <a:cubicBezTo>
                        <a:pt x="11947" y="17990"/>
                        <a:pt x="11970" y="17990"/>
                        <a:pt x="11970" y="17990"/>
                      </a:cubicBezTo>
                      <a:cubicBezTo>
                        <a:pt x="11992" y="17951"/>
                        <a:pt x="12037" y="17911"/>
                        <a:pt x="12081" y="17911"/>
                      </a:cubicBezTo>
                      <a:cubicBezTo>
                        <a:pt x="12148" y="17911"/>
                        <a:pt x="12193" y="17951"/>
                        <a:pt x="12237" y="18030"/>
                      </a:cubicBezTo>
                      <a:cubicBezTo>
                        <a:pt x="12260" y="18110"/>
                        <a:pt x="12282" y="18110"/>
                        <a:pt x="12304" y="18110"/>
                      </a:cubicBezTo>
                      <a:cubicBezTo>
                        <a:pt x="12349" y="18110"/>
                        <a:pt x="12349" y="18110"/>
                        <a:pt x="12349" y="18110"/>
                      </a:cubicBezTo>
                      <a:cubicBezTo>
                        <a:pt x="12371" y="18110"/>
                        <a:pt x="12416" y="18110"/>
                        <a:pt x="12438" y="18189"/>
                      </a:cubicBezTo>
                      <a:cubicBezTo>
                        <a:pt x="12482" y="18309"/>
                        <a:pt x="12549" y="18348"/>
                        <a:pt x="12594" y="18269"/>
                      </a:cubicBezTo>
                      <a:cubicBezTo>
                        <a:pt x="12616" y="18189"/>
                        <a:pt x="12639" y="18189"/>
                        <a:pt x="12683" y="18189"/>
                      </a:cubicBezTo>
                      <a:cubicBezTo>
                        <a:pt x="12772" y="18189"/>
                        <a:pt x="12906" y="18269"/>
                        <a:pt x="12973" y="18309"/>
                      </a:cubicBezTo>
                      <a:cubicBezTo>
                        <a:pt x="13017" y="18348"/>
                        <a:pt x="13017" y="18348"/>
                        <a:pt x="13017" y="18348"/>
                      </a:cubicBezTo>
                      <a:cubicBezTo>
                        <a:pt x="13129" y="18150"/>
                        <a:pt x="13218" y="17831"/>
                        <a:pt x="13307" y="17831"/>
                      </a:cubicBezTo>
                      <a:cubicBezTo>
                        <a:pt x="13441" y="17831"/>
                        <a:pt x="13820" y="17911"/>
                        <a:pt x="13842" y="18229"/>
                      </a:cubicBezTo>
                      <a:cubicBezTo>
                        <a:pt x="13865" y="18587"/>
                        <a:pt x="14087" y="18269"/>
                        <a:pt x="14110" y="18587"/>
                      </a:cubicBezTo>
                      <a:cubicBezTo>
                        <a:pt x="14132" y="18786"/>
                        <a:pt x="14221" y="18985"/>
                        <a:pt x="14243" y="19104"/>
                      </a:cubicBezTo>
                      <a:cubicBezTo>
                        <a:pt x="14266" y="19144"/>
                        <a:pt x="14266" y="19144"/>
                        <a:pt x="14266" y="19144"/>
                      </a:cubicBezTo>
                      <a:cubicBezTo>
                        <a:pt x="14333" y="19224"/>
                        <a:pt x="14377" y="19263"/>
                        <a:pt x="14422" y="19343"/>
                      </a:cubicBezTo>
                      <a:cubicBezTo>
                        <a:pt x="14444" y="19383"/>
                        <a:pt x="14444" y="19383"/>
                        <a:pt x="14444" y="19383"/>
                      </a:cubicBezTo>
                      <a:cubicBezTo>
                        <a:pt x="14533" y="19383"/>
                        <a:pt x="14689" y="19422"/>
                        <a:pt x="14778" y="19462"/>
                      </a:cubicBezTo>
                      <a:cubicBezTo>
                        <a:pt x="14934" y="19582"/>
                        <a:pt x="15157" y="19343"/>
                        <a:pt x="15247" y="19701"/>
                      </a:cubicBezTo>
                      <a:cubicBezTo>
                        <a:pt x="15313" y="20019"/>
                        <a:pt x="15514" y="20298"/>
                        <a:pt x="15336" y="20298"/>
                      </a:cubicBezTo>
                      <a:cubicBezTo>
                        <a:pt x="15180" y="20337"/>
                        <a:pt x="15001" y="19979"/>
                        <a:pt x="15001" y="20178"/>
                      </a:cubicBezTo>
                      <a:cubicBezTo>
                        <a:pt x="15024" y="20377"/>
                        <a:pt x="14934" y="20258"/>
                        <a:pt x="14934" y="20576"/>
                      </a:cubicBezTo>
                      <a:cubicBezTo>
                        <a:pt x="14934" y="20815"/>
                        <a:pt x="14868" y="21133"/>
                        <a:pt x="14801" y="21252"/>
                      </a:cubicBezTo>
                      <a:cubicBezTo>
                        <a:pt x="14801" y="21292"/>
                        <a:pt x="14801" y="21292"/>
                        <a:pt x="14801" y="21292"/>
                      </a:cubicBezTo>
                      <a:cubicBezTo>
                        <a:pt x="14778" y="21372"/>
                        <a:pt x="14778" y="21491"/>
                        <a:pt x="14823" y="21571"/>
                      </a:cubicBezTo>
                      <a:cubicBezTo>
                        <a:pt x="14823" y="21571"/>
                        <a:pt x="14823" y="21571"/>
                        <a:pt x="14823" y="21571"/>
                      </a:cubicBezTo>
                      <a:cubicBezTo>
                        <a:pt x="14912" y="21451"/>
                        <a:pt x="15001" y="21332"/>
                        <a:pt x="15091" y="21332"/>
                      </a:cubicBezTo>
                      <a:cubicBezTo>
                        <a:pt x="15269" y="21332"/>
                        <a:pt x="15313" y="21531"/>
                        <a:pt x="15425" y="21372"/>
                      </a:cubicBezTo>
                      <a:cubicBezTo>
                        <a:pt x="15514" y="21292"/>
                        <a:pt x="15536" y="21212"/>
                        <a:pt x="15559" y="21252"/>
                      </a:cubicBezTo>
                      <a:cubicBezTo>
                        <a:pt x="15603" y="21212"/>
                        <a:pt x="15603" y="21212"/>
                        <a:pt x="15603" y="21212"/>
                      </a:cubicBezTo>
                      <a:cubicBezTo>
                        <a:pt x="15603" y="21212"/>
                        <a:pt x="15603" y="21133"/>
                        <a:pt x="15603" y="21053"/>
                      </a:cubicBezTo>
                      <a:cubicBezTo>
                        <a:pt x="15581" y="21053"/>
                        <a:pt x="15581" y="21053"/>
                        <a:pt x="15581" y="21053"/>
                      </a:cubicBezTo>
                      <a:cubicBezTo>
                        <a:pt x="15514" y="21093"/>
                        <a:pt x="15492" y="21053"/>
                        <a:pt x="15447" y="20934"/>
                      </a:cubicBezTo>
                      <a:cubicBezTo>
                        <a:pt x="15403" y="20735"/>
                        <a:pt x="15782" y="20536"/>
                        <a:pt x="15960" y="20576"/>
                      </a:cubicBezTo>
                      <a:cubicBezTo>
                        <a:pt x="16116" y="20616"/>
                        <a:pt x="16205" y="20496"/>
                        <a:pt x="16272" y="20496"/>
                      </a:cubicBezTo>
                      <a:cubicBezTo>
                        <a:pt x="16294" y="20496"/>
                        <a:pt x="16294" y="20496"/>
                        <a:pt x="16294" y="20496"/>
                      </a:cubicBezTo>
                      <a:cubicBezTo>
                        <a:pt x="16584" y="20019"/>
                        <a:pt x="16629" y="20019"/>
                        <a:pt x="16651" y="20019"/>
                      </a:cubicBezTo>
                      <a:cubicBezTo>
                        <a:pt x="16718" y="20019"/>
                        <a:pt x="17409" y="20019"/>
                        <a:pt x="17498" y="20019"/>
                      </a:cubicBezTo>
                      <a:cubicBezTo>
                        <a:pt x="17587" y="19900"/>
                        <a:pt x="17765" y="19661"/>
                        <a:pt x="17788" y="19462"/>
                      </a:cubicBezTo>
                      <a:cubicBezTo>
                        <a:pt x="17810" y="19263"/>
                        <a:pt x="17966" y="18587"/>
                        <a:pt x="18122" y="18587"/>
                      </a:cubicBezTo>
                      <a:cubicBezTo>
                        <a:pt x="18144" y="18587"/>
                        <a:pt x="18167" y="18627"/>
                        <a:pt x="18167" y="18627"/>
                      </a:cubicBezTo>
                      <a:cubicBezTo>
                        <a:pt x="18211" y="18706"/>
                        <a:pt x="18278" y="18706"/>
                        <a:pt x="18345" y="18706"/>
                      </a:cubicBezTo>
                      <a:cubicBezTo>
                        <a:pt x="18434" y="18706"/>
                        <a:pt x="18523" y="18746"/>
                        <a:pt x="18523" y="18866"/>
                      </a:cubicBezTo>
                      <a:cubicBezTo>
                        <a:pt x="18523" y="18905"/>
                        <a:pt x="18523" y="18905"/>
                        <a:pt x="18523" y="18985"/>
                      </a:cubicBezTo>
                      <a:cubicBezTo>
                        <a:pt x="18523" y="19144"/>
                        <a:pt x="18501" y="19542"/>
                        <a:pt x="18724" y="20059"/>
                      </a:cubicBezTo>
                      <a:cubicBezTo>
                        <a:pt x="18724" y="20099"/>
                        <a:pt x="18724" y="20099"/>
                        <a:pt x="18724" y="20099"/>
                      </a:cubicBezTo>
                      <a:cubicBezTo>
                        <a:pt x="18813" y="19979"/>
                        <a:pt x="18902" y="19940"/>
                        <a:pt x="18947" y="19940"/>
                      </a:cubicBezTo>
                      <a:cubicBezTo>
                        <a:pt x="19058" y="19940"/>
                        <a:pt x="19214" y="19701"/>
                        <a:pt x="19259" y="19542"/>
                      </a:cubicBezTo>
                      <a:cubicBezTo>
                        <a:pt x="19304" y="19383"/>
                        <a:pt x="19348" y="19701"/>
                        <a:pt x="19259" y="19741"/>
                      </a:cubicBezTo>
                      <a:cubicBezTo>
                        <a:pt x="19170" y="19780"/>
                        <a:pt x="19348" y="19900"/>
                        <a:pt x="19504" y="19900"/>
                      </a:cubicBezTo>
                      <a:cubicBezTo>
                        <a:pt x="19660" y="19900"/>
                        <a:pt x="19415" y="19979"/>
                        <a:pt x="19304" y="19979"/>
                      </a:cubicBezTo>
                      <a:cubicBezTo>
                        <a:pt x="19192" y="19979"/>
                        <a:pt x="19147" y="20019"/>
                        <a:pt x="18991" y="20298"/>
                      </a:cubicBezTo>
                      <a:cubicBezTo>
                        <a:pt x="18835" y="20576"/>
                        <a:pt x="18858" y="20656"/>
                        <a:pt x="18947" y="20775"/>
                      </a:cubicBezTo>
                      <a:cubicBezTo>
                        <a:pt x="19036" y="20934"/>
                        <a:pt x="19170" y="20854"/>
                        <a:pt x="19281" y="20656"/>
                      </a:cubicBezTo>
                      <a:cubicBezTo>
                        <a:pt x="19415" y="20496"/>
                        <a:pt x="19393" y="20298"/>
                        <a:pt x="19526" y="20298"/>
                      </a:cubicBezTo>
                      <a:cubicBezTo>
                        <a:pt x="19638" y="20298"/>
                        <a:pt x="19972" y="20099"/>
                        <a:pt x="20106" y="20019"/>
                      </a:cubicBezTo>
                      <a:cubicBezTo>
                        <a:pt x="20240" y="19940"/>
                        <a:pt x="20151" y="19900"/>
                        <a:pt x="20151" y="19780"/>
                      </a:cubicBezTo>
                      <a:cubicBezTo>
                        <a:pt x="20151" y="19701"/>
                        <a:pt x="20396" y="19701"/>
                        <a:pt x="20485" y="19582"/>
                      </a:cubicBezTo>
                      <a:cubicBezTo>
                        <a:pt x="20574" y="19462"/>
                        <a:pt x="20463" y="19383"/>
                        <a:pt x="20396" y="19383"/>
                      </a:cubicBezTo>
                      <a:cubicBezTo>
                        <a:pt x="20307" y="19422"/>
                        <a:pt x="20373" y="19184"/>
                        <a:pt x="20396" y="19104"/>
                      </a:cubicBezTo>
                      <a:cubicBezTo>
                        <a:pt x="20396" y="18985"/>
                        <a:pt x="20217" y="19144"/>
                        <a:pt x="20217" y="19263"/>
                      </a:cubicBezTo>
                      <a:cubicBezTo>
                        <a:pt x="20217" y="19383"/>
                        <a:pt x="20084" y="19462"/>
                        <a:pt x="20084" y="19542"/>
                      </a:cubicBezTo>
                      <a:cubicBezTo>
                        <a:pt x="20084" y="19780"/>
                        <a:pt x="20061" y="19621"/>
                        <a:pt x="19972" y="19701"/>
                      </a:cubicBezTo>
                      <a:cubicBezTo>
                        <a:pt x="19883" y="19780"/>
                        <a:pt x="19549" y="19701"/>
                        <a:pt x="19526" y="19582"/>
                      </a:cubicBezTo>
                      <a:cubicBezTo>
                        <a:pt x="19526" y="19422"/>
                        <a:pt x="19281" y="19383"/>
                        <a:pt x="19259" y="19184"/>
                      </a:cubicBezTo>
                      <a:cubicBezTo>
                        <a:pt x="19259" y="18985"/>
                        <a:pt x="19125" y="18945"/>
                        <a:pt x="19237" y="18706"/>
                      </a:cubicBezTo>
                      <a:cubicBezTo>
                        <a:pt x="19326" y="18508"/>
                        <a:pt x="19214" y="18428"/>
                        <a:pt x="19125" y="18587"/>
                      </a:cubicBezTo>
                      <a:cubicBezTo>
                        <a:pt x="19014" y="18746"/>
                        <a:pt x="18969" y="18468"/>
                        <a:pt x="19103" y="18388"/>
                      </a:cubicBezTo>
                      <a:cubicBezTo>
                        <a:pt x="19214" y="18309"/>
                        <a:pt x="19460" y="18229"/>
                        <a:pt x="19348" y="17831"/>
                      </a:cubicBezTo>
                      <a:cubicBezTo>
                        <a:pt x="19214" y="17433"/>
                        <a:pt x="18456" y="17951"/>
                        <a:pt x="18256" y="18150"/>
                      </a:cubicBezTo>
                      <a:cubicBezTo>
                        <a:pt x="18055" y="18348"/>
                        <a:pt x="17810" y="18985"/>
                        <a:pt x="17699" y="18985"/>
                      </a:cubicBezTo>
                      <a:cubicBezTo>
                        <a:pt x="17609" y="18985"/>
                        <a:pt x="17899" y="18627"/>
                        <a:pt x="17944" y="18508"/>
                      </a:cubicBezTo>
                      <a:cubicBezTo>
                        <a:pt x="17988" y="18388"/>
                        <a:pt x="17921" y="18229"/>
                        <a:pt x="17988" y="18309"/>
                      </a:cubicBezTo>
                      <a:cubicBezTo>
                        <a:pt x="18055" y="18348"/>
                        <a:pt x="18211" y="17871"/>
                        <a:pt x="18345" y="17712"/>
                      </a:cubicBezTo>
                      <a:cubicBezTo>
                        <a:pt x="18456" y="17553"/>
                        <a:pt x="18590" y="17712"/>
                        <a:pt x="18590" y="17553"/>
                      </a:cubicBezTo>
                      <a:cubicBezTo>
                        <a:pt x="18613" y="17433"/>
                        <a:pt x="18679" y="17354"/>
                        <a:pt x="18791" y="17155"/>
                      </a:cubicBezTo>
                      <a:cubicBezTo>
                        <a:pt x="18902" y="16996"/>
                        <a:pt x="20217" y="17036"/>
                        <a:pt x="20351" y="17036"/>
                      </a:cubicBezTo>
                      <a:cubicBezTo>
                        <a:pt x="20485" y="17036"/>
                        <a:pt x="20730" y="16717"/>
                        <a:pt x="20797" y="16519"/>
                      </a:cubicBezTo>
                      <a:cubicBezTo>
                        <a:pt x="20886" y="16320"/>
                        <a:pt x="20975" y="16320"/>
                        <a:pt x="21154" y="16359"/>
                      </a:cubicBezTo>
                      <a:cubicBezTo>
                        <a:pt x="21332" y="16359"/>
                        <a:pt x="21421" y="16081"/>
                        <a:pt x="21510" y="15962"/>
                      </a:cubicBezTo>
                      <a:cubicBezTo>
                        <a:pt x="21600" y="15882"/>
                        <a:pt x="21555" y="15803"/>
                        <a:pt x="21488" y="15803"/>
                      </a:cubicBezTo>
                      <a:cubicBezTo>
                        <a:pt x="21399" y="15763"/>
                        <a:pt x="21332" y="15683"/>
                        <a:pt x="21399" y="15643"/>
                      </a:cubicBezTo>
                      <a:cubicBezTo>
                        <a:pt x="21488" y="15643"/>
                        <a:pt x="21533" y="15564"/>
                        <a:pt x="21555" y="15405"/>
                      </a:cubicBezTo>
                      <a:cubicBezTo>
                        <a:pt x="21600" y="15206"/>
                        <a:pt x="21533" y="15285"/>
                        <a:pt x="21421" y="15047"/>
                      </a:cubicBezTo>
                      <a:cubicBezTo>
                        <a:pt x="21310" y="14808"/>
                        <a:pt x="21265" y="15126"/>
                        <a:pt x="21154" y="15087"/>
                      </a:cubicBezTo>
                      <a:cubicBezTo>
                        <a:pt x="21042" y="15087"/>
                        <a:pt x="21221" y="14848"/>
                        <a:pt x="21131" y="14729"/>
                      </a:cubicBezTo>
                      <a:cubicBezTo>
                        <a:pt x="21042" y="14649"/>
                        <a:pt x="20886" y="14729"/>
                        <a:pt x="20752" y="14927"/>
                      </a:cubicBezTo>
                      <a:cubicBezTo>
                        <a:pt x="20619" y="15126"/>
                        <a:pt x="20619" y="14888"/>
                        <a:pt x="20507" y="15087"/>
                      </a:cubicBezTo>
                      <a:cubicBezTo>
                        <a:pt x="20396" y="15285"/>
                        <a:pt x="20396" y="15007"/>
                        <a:pt x="20440" y="14927"/>
                      </a:cubicBezTo>
                      <a:cubicBezTo>
                        <a:pt x="20507" y="14848"/>
                        <a:pt x="20552" y="14927"/>
                        <a:pt x="20596" y="14808"/>
                      </a:cubicBezTo>
                      <a:cubicBezTo>
                        <a:pt x="20641" y="14689"/>
                        <a:pt x="20686" y="14808"/>
                        <a:pt x="20819" y="14649"/>
                      </a:cubicBezTo>
                      <a:cubicBezTo>
                        <a:pt x="20953" y="14530"/>
                        <a:pt x="21065" y="14569"/>
                        <a:pt x="21109" y="14490"/>
                      </a:cubicBezTo>
                      <a:cubicBezTo>
                        <a:pt x="21131" y="14371"/>
                        <a:pt x="21042" y="14211"/>
                        <a:pt x="20908" y="14251"/>
                      </a:cubicBezTo>
                      <a:cubicBezTo>
                        <a:pt x="20797" y="14331"/>
                        <a:pt x="20708" y="13973"/>
                        <a:pt x="20641" y="14052"/>
                      </a:cubicBezTo>
                      <a:cubicBezTo>
                        <a:pt x="20552" y="14172"/>
                        <a:pt x="20574" y="13933"/>
                        <a:pt x="20485" y="14012"/>
                      </a:cubicBezTo>
                      <a:cubicBezTo>
                        <a:pt x="20396" y="14132"/>
                        <a:pt x="20351" y="13973"/>
                        <a:pt x="20307" y="13814"/>
                      </a:cubicBezTo>
                      <a:cubicBezTo>
                        <a:pt x="20262" y="13615"/>
                        <a:pt x="20017" y="13296"/>
                        <a:pt x="19883" y="13217"/>
                      </a:cubicBezTo>
                      <a:cubicBezTo>
                        <a:pt x="19727" y="13137"/>
                        <a:pt x="19839" y="13018"/>
                        <a:pt x="19905" y="13098"/>
                      </a:cubicBezTo>
                      <a:cubicBezTo>
                        <a:pt x="19995" y="13217"/>
                        <a:pt x="20084" y="13018"/>
                        <a:pt x="20106" y="12899"/>
                      </a:cubicBezTo>
                      <a:cubicBezTo>
                        <a:pt x="20151" y="12819"/>
                        <a:pt x="20061" y="12700"/>
                        <a:pt x="20017" y="12700"/>
                      </a:cubicBezTo>
                      <a:cubicBezTo>
                        <a:pt x="19972" y="12700"/>
                        <a:pt x="19972" y="12580"/>
                        <a:pt x="19972" y="12461"/>
                      </a:cubicBezTo>
                      <a:cubicBezTo>
                        <a:pt x="19995" y="12382"/>
                        <a:pt x="19816" y="12222"/>
                        <a:pt x="19816" y="12143"/>
                      </a:cubicBezTo>
                      <a:cubicBezTo>
                        <a:pt x="19816" y="12024"/>
                        <a:pt x="19705" y="11984"/>
                        <a:pt x="19727" y="11864"/>
                      </a:cubicBezTo>
                      <a:cubicBezTo>
                        <a:pt x="19727" y="11785"/>
                        <a:pt x="19616" y="11666"/>
                        <a:pt x="19616" y="11546"/>
                      </a:cubicBezTo>
                      <a:cubicBezTo>
                        <a:pt x="19616" y="11427"/>
                        <a:pt x="19460" y="11188"/>
                        <a:pt x="19460" y="11029"/>
                      </a:cubicBezTo>
                      <a:cubicBezTo>
                        <a:pt x="19437" y="10910"/>
                        <a:pt x="19348" y="10790"/>
                        <a:pt x="19326" y="10631"/>
                      </a:cubicBezTo>
                      <a:cubicBezTo>
                        <a:pt x="19281" y="10472"/>
                        <a:pt x="19237" y="10552"/>
                        <a:pt x="19214" y="10790"/>
                      </a:cubicBezTo>
                      <a:cubicBezTo>
                        <a:pt x="19170" y="11029"/>
                        <a:pt x="19058" y="11029"/>
                        <a:pt x="19103" y="11109"/>
                      </a:cubicBezTo>
                      <a:cubicBezTo>
                        <a:pt x="19170" y="11268"/>
                        <a:pt x="19103" y="11268"/>
                        <a:pt x="19058" y="11347"/>
                      </a:cubicBezTo>
                      <a:cubicBezTo>
                        <a:pt x="19014" y="11467"/>
                        <a:pt x="19103" y="11626"/>
                        <a:pt x="19014" y="11626"/>
                      </a:cubicBezTo>
                      <a:cubicBezTo>
                        <a:pt x="18925" y="11626"/>
                        <a:pt x="18969" y="11904"/>
                        <a:pt x="18925" y="11785"/>
                      </a:cubicBezTo>
                      <a:cubicBezTo>
                        <a:pt x="18880" y="11626"/>
                        <a:pt x="18769" y="11666"/>
                        <a:pt x="18769" y="11825"/>
                      </a:cubicBezTo>
                      <a:cubicBezTo>
                        <a:pt x="18769" y="11944"/>
                        <a:pt x="18590" y="12103"/>
                        <a:pt x="18523" y="12063"/>
                      </a:cubicBezTo>
                      <a:cubicBezTo>
                        <a:pt x="18456" y="12063"/>
                        <a:pt x="18456" y="11785"/>
                        <a:pt x="18390" y="11864"/>
                      </a:cubicBezTo>
                      <a:cubicBezTo>
                        <a:pt x="18323" y="11944"/>
                        <a:pt x="18345" y="11666"/>
                        <a:pt x="18234" y="11666"/>
                      </a:cubicBezTo>
                      <a:cubicBezTo>
                        <a:pt x="18144" y="11666"/>
                        <a:pt x="18078" y="11666"/>
                        <a:pt x="18100" y="11506"/>
                      </a:cubicBezTo>
                      <a:cubicBezTo>
                        <a:pt x="18144" y="11347"/>
                        <a:pt x="17944" y="11268"/>
                        <a:pt x="18011" y="11188"/>
                      </a:cubicBezTo>
                      <a:cubicBezTo>
                        <a:pt x="18078" y="11109"/>
                        <a:pt x="17988" y="10950"/>
                        <a:pt x="17988" y="10671"/>
                      </a:cubicBezTo>
                      <a:cubicBezTo>
                        <a:pt x="17966" y="10432"/>
                        <a:pt x="18055" y="10393"/>
                        <a:pt x="18055" y="10313"/>
                      </a:cubicBezTo>
                      <a:cubicBezTo>
                        <a:pt x="18055" y="10194"/>
                        <a:pt x="17988" y="10194"/>
                        <a:pt x="17921" y="10273"/>
                      </a:cubicBezTo>
                      <a:cubicBezTo>
                        <a:pt x="17855" y="10353"/>
                        <a:pt x="17855" y="10194"/>
                        <a:pt x="17788" y="10194"/>
                      </a:cubicBezTo>
                      <a:cubicBezTo>
                        <a:pt x="17721" y="10194"/>
                        <a:pt x="17498" y="10194"/>
                        <a:pt x="17498" y="9995"/>
                      </a:cubicBezTo>
                      <a:cubicBezTo>
                        <a:pt x="17476" y="9836"/>
                        <a:pt x="17409" y="9915"/>
                        <a:pt x="17364" y="9756"/>
                      </a:cubicBezTo>
                      <a:cubicBezTo>
                        <a:pt x="17342" y="9557"/>
                        <a:pt x="17253" y="9716"/>
                        <a:pt x="17253" y="9597"/>
                      </a:cubicBezTo>
                      <a:cubicBezTo>
                        <a:pt x="17253" y="9478"/>
                        <a:pt x="17208" y="9398"/>
                        <a:pt x="17141" y="9398"/>
                      </a:cubicBezTo>
                      <a:cubicBezTo>
                        <a:pt x="17074" y="9398"/>
                        <a:pt x="17052" y="9279"/>
                        <a:pt x="16963" y="9239"/>
                      </a:cubicBezTo>
                      <a:cubicBezTo>
                        <a:pt x="16874" y="9239"/>
                        <a:pt x="16762" y="9358"/>
                        <a:pt x="16718" y="9398"/>
                      </a:cubicBezTo>
                      <a:cubicBezTo>
                        <a:pt x="16673" y="9438"/>
                        <a:pt x="16539" y="9239"/>
                        <a:pt x="16495" y="9319"/>
                      </a:cubicBezTo>
                      <a:cubicBezTo>
                        <a:pt x="16428" y="9398"/>
                        <a:pt x="16428" y="9279"/>
                        <a:pt x="16294" y="9199"/>
                      </a:cubicBezTo>
                      <a:cubicBezTo>
                        <a:pt x="16138" y="9120"/>
                        <a:pt x="15960" y="9120"/>
                        <a:pt x="15960" y="9199"/>
                      </a:cubicBezTo>
                      <a:cubicBezTo>
                        <a:pt x="15938" y="9279"/>
                        <a:pt x="15826" y="9319"/>
                        <a:pt x="15848" y="9517"/>
                      </a:cubicBezTo>
                      <a:cubicBezTo>
                        <a:pt x="15871" y="9756"/>
                        <a:pt x="15982" y="9716"/>
                        <a:pt x="16004" y="9836"/>
                      </a:cubicBezTo>
                      <a:cubicBezTo>
                        <a:pt x="16027" y="9995"/>
                        <a:pt x="15960" y="9915"/>
                        <a:pt x="15938" y="10074"/>
                      </a:cubicBezTo>
                      <a:cubicBezTo>
                        <a:pt x="15938" y="10194"/>
                        <a:pt x="15871" y="10194"/>
                        <a:pt x="15871" y="10273"/>
                      </a:cubicBezTo>
                      <a:cubicBezTo>
                        <a:pt x="15871" y="10353"/>
                        <a:pt x="15915" y="10353"/>
                        <a:pt x="15938" y="10512"/>
                      </a:cubicBezTo>
                      <a:cubicBezTo>
                        <a:pt x="15982" y="10711"/>
                        <a:pt x="16027" y="10671"/>
                        <a:pt x="16049" y="10910"/>
                      </a:cubicBezTo>
                      <a:cubicBezTo>
                        <a:pt x="16071" y="11148"/>
                        <a:pt x="16004" y="11109"/>
                        <a:pt x="15938" y="11148"/>
                      </a:cubicBezTo>
                      <a:cubicBezTo>
                        <a:pt x="15893" y="11188"/>
                        <a:pt x="15960" y="11308"/>
                        <a:pt x="15871" y="11467"/>
                      </a:cubicBezTo>
                      <a:cubicBezTo>
                        <a:pt x="15804" y="11626"/>
                        <a:pt x="15737" y="11785"/>
                        <a:pt x="15782" y="11864"/>
                      </a:cubicBezTo>
                      <a:cubicBezTo>
                        <a:pt x="15848" y="11984"/>
                        <a:pt x="16071" y="12143"/>
                        <a:pt x="16160" y="12421"/>
                      </a:cubicBezTo>
                      <a:cubicBezTo>
                        <a:pt x="16250" y="12700"/>
                        <a:pt x="16250" y="13098"/>
                        <a:pt x="16227" y="13416"/>
                      </a:cubicBezTo>
                      <a:cubicBezTo>
                        <a:pt x="16205" y="13694"/>
                        <a:pt x="16004" y="13774"/>
                        <a:pt x="15871" y="14012"/>
                      </a:cubicBezTo>
                      <a:cubicBezTo>
                        <a:pt x="15737" y="14291"/>
                        <a:pt x="15581" y="14251"/>
                        <a:pt x="15514" y="14251"/>
                      </a:cubicBezTo>
                      <a:cubicBezTo>
                        <a:pt x="15447" y="14251"/>
                        <a:pt x="15492" y="14490"/>
                        <a:pt x="15581" y="14689"/>
                      </a:cubicBezTo>
                      <a:cubicBezTo>
                        <a:pt x="15670" y="14888"/>
                        <a:pt x="15603" y="14927"/>
                        <a:pt x="15648" y="15126"/>
                      </a:cubicBezTo>
                      <a:cubicBezTo>
                        <a:pt x="15692" y="15325"/>
                        <a:pt x="15648" y="15484"/>
                        <a:pt x="15715" y="15683"/>
                      </a:cubicBezTo>
                      <a:cubicBezTo>
                        <a:pt x="15804" y="15842"/>
                        <a:pt x="15759" y="15922"/>
                        <a:pt x="15670" y="16041"/>
                      </a:cubicBezTo>
                      <a:cubicBezTo>
                        <a:pt x="15581" y="16200"/>
                        <a:pt x="15692" y="16121"/>
                        <a:pt x="15715" y="16280"/>
                      </a:cubicBezTo>
                      <a:cubicBezTo>
                        <a:pt x="15715" y="16439"/>
                        <a:pt x="15670" y="16359"/>
                        <a:pt x="15603" y="16280"/>
                      </a:cubicBezTo>
                      <a:cubicBezTo>
                        <a:pt x="15514" y="16161"/>
                        <a:pt x="15447" y="16439"/>
                        <a:pt x="15447" y="16558"/>
                      </a:cubicBezTo>
                      <a:cubicBezTo>
                        <a:pt x="15447" y="16638"/>
                        <a:pt x="15291" y="16399"/>
                        <a:pt x="15247" y="16399"/>
                      </a:cubicBezTo>
                      <a:cubicBezTo>
                        <a:pt x="15202" y="16399"/>
                        <a:pt x="15247" y="16240"/>
                        <a:pt x="15157" y="16081"/>
                      </a:cubicBezTo>
                      <a:cubicBezTo>
                        <a:pt x="15046" y="15962"/>
                        <a:pt x="14979" y="15922"/>
                        <a:pt x="14979" y="15803"/>
                      </a:cubicBezTo>
                      <a:cubicBezTo>
                        <a:pt x="14979" y="15643"/>
                        <a:pt x="14801" y="15564"/>
                        <a:pt x="14801" y="15405"/>
                      </a:cubicBezTo>
                      <a:cubicBezTo>
                        <a:pt x="14801" y="15246"/>
                        <a:pt x="14823" y="14808"/>
                        <a:pt x="14778" y="14689"/>
                      </a:cubicBezTo>
                      <a:cubicBezTo>
                        <a:pt x="14756" y="14569"/>
                        <a:pt x="14778" y="14450"/>
                        <a:pt x="14823" y="14331"/>
                      </a:cubicBezTo>
                      <a:cubicBezTo>
                        <a:pt x="14845" y="14251"/>
                        <a:pt x="14778" y="14052"/>
                        <a:pt x="14667" y="14052"/>
                      </a:cubicBezTo>
                      <a:cubicBezTo>
                        <a:pt x="14578" y="14052"/>
                        <a:pt x="14444" y="14012"/>
                        <a:pt x="14288" y="14012"/>
                      </a:cubicBezTo>
                      <a:cubicBezTo>
                        <a:pt x="14154" y="14052"/>
                        <a:pt x="14087" y="14012"/>
                        <a:pt x="14043" y="13933"/>
                      </a:cubicBezTo>
                      <a:cubicBezTo>
                        <a:pt x="13998" y="13853"/>
                        <a:pt x="13865" y="13734"/>
                        <a:pt x="13686" y="13654"/>
                      </a:cubicBezTo>
                      <a:cubicBezTo>
                        <a:pt x="13508" y="13575"/>
                        <a:pt x="13441" y="13416"/>
                        <a:pt x="13419" y="13296"/>
                      </a:cubicBezTo>
                      <a:cubicBezTo>
                        <a:pt x="13396" y="13217"/>
                        <a:pt x="13240" y="13137"/>
                        <a:pt x="13196" y="13058"/>
                      </a:cubicBezTo>
                      <a:cubicBezTo>
                        <a:pt x="13151" y="12978"/>
                        <a:pt x="12995" y="12938"/>
                        <a:pt x="12928" y="12938"/>
                      </a:cubicBezTo>
                      <a:cubicBezTo>
                        <a:pt x="12861" y="12978"/>
                        <a:pt x="12683" y="12700"/>
                        <a:pt x="12594" y="12700"/>
                      </a:cubicBezTo>
                      <a:cubicBezTo>
                        <a:pt x="12482" y="12700"/>
                        <a:pt x="12260" y="12899"/>
                        <a:pt x="12215" y="12899"/>
                      </a:cubicBezTo>
                      <a:cubicBezTo>
                        <a:pt x="12170" y="12899"/>
                        <a:pt x="12215" y="12740"/>
                        <a:pt x="12237" y="12700"/>
                      </a:cubicBezTo>
                      <a:cubicBezTo>
                        <a:pt x="12282" y="12620"/>
                        <a:pt x="12170" y="12302"/>
                        <a:pt x="12126" y="12103"/>
                      </a:cubicBezTo>
                      <a:cubicBezTo>
                        <a:pt x="12104" y="11904"/>
                        <a:pt x="12059" y="11705"/>
                        <a:pt x="11947" y="11745"/>
                      </a:cubicBezTo>
                      <a:cubicBezTo>
                        <a:pt x="11836" y="11745"/>
                        <a:pt x="11702" y="11666"/>
                        <a:pt x="11680" y="11626"/>
                      </a:cubicBezTo>
                      <a:cubicBezTo>
                        <a:pt x="11635" y="11586"/>
                        <a:pt x="11635" y="10989"/>
                        <a:pt x="11658" y="10751"/>
                      </a:cubicBezTo>
                      <a:cubicBezTo>
                        <a:pt x="11680" y="10512"/>
                        <a:pt x="11836" y="10154"/>
                        <a:pt x="11836" y="10035"/>
                      </a:cubicBezTo>
                      <a:cubicBezTo>
                        <a:pt x="11836" y="9875"/>
                        <a:pt x="11925" y="9796"/>
                        <a:pt x="12014" y="9756"/>
                      </a:cubicBezTo>
                      <a:cubicBezTo>
                        <a:pt x="12104" y="9716"/>
                        <a:pt x="12037" y="9438"/>
                        <a:pt x="12104" y="9398"/>
                      </a:cubicBezTo>
                      <a:cubicBezTo>
                        <a:pt x="12193" y="9398"/>
                        <a:pt x="12193" y="9319"/>
                        <a:pt x="12215" y="9199"/>
                      </a:cubicBezTo>
                      <a:cubicBezTo>
                        <a:pt x="12237" y="9080"/>
                        <a:pt x="12326" y="9159"/>
                        <a:pt x="12282" y="9080"/>
                      </a:cubicBezTo>
                      <a:cubicBezTo>
                        <a:pt x="12215" y="8961"/>
                        <a:pt x="12260" y="8961"/>
                        <a:pt x="12393" y="8961"/>
                      </a:cubicBezTo>
                      <a:cubicBezTo>
                        <a:pt x="12527" y="8961"/>
                        <a:pt x="12705" y="8881"/>
                        <a:pt x="12683" y="8642"/>
                      </a:cubicBezTo>
                      <a:cubicBezTo>
                        <a:pt x="12661" y="8404"/>
                        <a:pt x="12326" y="8563"/>
                        <a:pt x="12326" y="8404"/>
                      </a:cubicBezTo>
                      <a:cubicBezTo>
                        <a:pt x="12326" y="8205"/>
                        <a:pt x="11903" y="8205"/>
                        <a:pt x="11925" y="8085"/>
                      </a:cubicBezTo>
                      <a:cubicBezTo>
                        <a:pt x="11947" y="7966"/>
                        <a:pt x="12349" y="8165"/>
                        <a:pt x="12505" y="8245"/>
                      </a:cubicBezTo>
                      <a:cubicBezTo>
                        <a:pt x="12639" y="8364"/>
                        <a:pt x="12683" y="8364"/>
                        <a:pt x="12795" y="8324"/>
                      </a:cubicBezTo>
                      <a:cubicBezTo>
                        <a:pt x="12906" y="8324"/>
                        <a:pt x="12839" y="8046"/>
                        <a:pt x="12861" y="7966"/>
                      </a:cubicBezTo>
                      <a:cubicBezTo>
                        <a:pt x="12884" y="7847"/>
                        <a:pt x="13107" y="8125"/>
                        <a:pt x="13240" y="8046"/>
                      </a:cubicBezTo>
                      <a:cubicBezTo>
                        <a:pt x="13352" y="8006"/>
                        <a:pt x="13486" y="7529"/>
                        <a:pt x="13597" y="7409"/>
                      </a:cubicBezTo>
                      <a:cubicBezTo>
                        <a:pt x="13686" y="7290"/>
                        <a:pt x="13597" y="7171"/>
                        <a:pt x="13396" y="7171"/>
                      </a:cubicBezTo>
                      <a:cubicBezTo>
                        <a:pt x="13196" y="7210"/>
                        <a:pt x="13062" y="7091"/>
                        <a:pt x="12951" y="6932"/>
                      </a:cubicBezTo>
                      <a:cubicBezTo>
                        <a:pt x="12839" y="6773"/>
                        <a:pt x="12861" y="6653"/>
                        <a:pt x="12973" y="6693"/>
                      </a:cubicBezTo>
                      <a:cubicBezTo>
                        <a:pt x="13084" y="6693"/>
                        <a:pt x="13374" y="7091"/>
                        <a:pt x="13486" y="7131"/>
                      </a:cubicBezTo>
                      <a:cubicBezTo>
                        <a:pt x="13575" y="7131"/>
                        <a:pt x="13775" y="6733"/>
                        <a:pt x="13865" y="6614"/>
                      </a:cubicBezTo>
                      <a:cubicBezTo>
                        <a:pt x="13954" y="6494"/>
                        <a:pt x="13775" y="6454"/>
                        <a:pt x="13708" y="6375"/>
                      </a:cubicBezTo>
                      <a:cubicBezTo>
                        <a:pt x="13642" y="6295"/>
                        <a:pt x="13820" y="6216"/>
                        <a:pt x="13909" y="6216"/>
                      </a:cubicBezTo>
                      <a:cubicBezTo>
                        <a:pt x="13998" y="6216"/>
                        <a:pt x="14043" y="6375"/>
                        <a:pt x="14065" y="6415"/>
                      </a:cubicBezTo>
                      <a:cubicBezTo>
                        <a:pt x="14110" y="6494"/>
                        <a:pt x="14266" y="6375"/>
                        <a:pt x="14333" y="6375"/>
                      </a:cubicBezTo>
                      <a:cubicBezTo>
                        <a:pt x="14422" y="6375"/>
                        <a:pt x="14333" y="6136"/>
                        <a:pt x="14199" y="6057"/>
                      </a:cubicBezTo>
                      <a:cubicBezTo>
                        <a:pt x="14065" y="5977"/>
                        <a:pt x="14199" y="5818"/>
                        <a:pt x="14243" y="5937"/>
                      </a:cubicBezTo>
                      <a:cubicBezTo>
                        <a:pt x="14288" y="6096"/>
                        <a:pt x="14377" y="6057"/>
                        <a:pt x="14422" y="6216"/>
                      </a:cubicBezTo>
                      <a:cubicBezTo>
                        <a:pt x="14489" y="6454"/>
                        <a:pt x="14511" y="6295"/>
                        <a:pt x="14622" y="6216"/>
                      </a:cubicBezTo>
                      <a:cubicBezTo>
                        <a:pt x="14734" y="6136"/>
                        <a:pt x="14801" y="6017"/>
                        <a:pt x="14868" y="5898"/>
                      </a:cubicBezTo>
                      <a:cubicBezTo>
                        <a:pt x="14912" y="5778"/>
                        <a:pt x="14934" y="5937"/>
                        <a:pt x="15001" y="5738"/>
                      </a:cubicBezTo>
                      <a:cubicBezTo>
                        <a:pt x="15068" y="5540"/>
                        <a:pt x="14979" y="5380"/>
                        <a:pt x="14890" y="5261"/>
                      </a:cubicBezTo>
                      <a:cubicBezTo>
                        <a:pt x="14801" y="5142"/>
                        <a:pt x="14890" y="5022"/>
                        <a:pt x="14801" y="4943"/>
                      </a:cubicBezTo>
                      <a:cubicBezTo>
                        <a:pt x="14712" y="4863"/>
                        <a:pt x="14689" y="4704"/>
                        <a:pt x="14801" y="4744"/>
                      </a:cubicBezTo>
                      <a:cubicBezTo>
                        <a:pt x="14912" y="4784"/>
                        <a:pt x="15001" y="4744"/>
                        <a:pt x="15046" y="4585"/>
                      </a:cubicBezTo>
                      <a:cubicBezTo>
                        <a:pt x="15113" y="4466"/>
                        <a:pt x="14890" y="4426"/>
                        <a:pt x="14979" y="4306"/>
                      </a:cubicBezTo>
                      <a:cubicBezTo>
                        <a:pt x="15091" y="4227"/>
                        <a:pt x="15001" y="4108"/>
                        <a:pt x="14912" y="4108"/>
                      </a:cubicBezTo>
                      <a:cubicBezTo>
                        <a:pt x="14801" y="4108"/>
                        <a:pt x="14712" y="4028"/>
                        <a:pt x="14712" y="3869"/>
                      </a:cubicBezTo>
                      <a:cubicBezTo>
                        <a:pt x="14712" y="3750"/>
                        <a:pt x="14533" y="3829"/>
                        <a:pt x="14422" y="3750"/>
                      </a:cubicBezTo>
                      <a:cubicBezTo>
                        <a:pt x="14333" y="3670"/>
                        <a:pt x="14087" y="3670"/>
                        <a:pt x="14043" y="3670"/>
                      </a:cubicBezTo>
                      <a:cubicBezTo>
                        <a:pt x="13976" y="3710"/>
                        <a:pt x="13976" y="4108"/>
                        <a:pt x="14065" y="4108"/>
                      </a:cubicBezTo>
                      <a:cubicBezTo>
                        <a:pt x="14132" y="4108"/>
                        <a:pt x="14199" y="4267"/>
                        <a:pt x="14132" y="4346"/>
                      </a:cubicBezTo>
                      <a:cubicBezTo>
                        <a:pt x="14065" y="4386"/>
                        <a:pt x="14154" y="4545"/>
                        <a:pt x="14087" y="4545"/>
                      </a:cubicBezTo>
                      <a:cubicBezTo>
                        <a:pt x="14043" y="4505"/>
                        <a:pt x="13954" y="4466"/>
                        <a:pt x="13931" y="4744"/>
                      </a:cubicBezTo>
                      <a:cubicBezTo>
                        <a:pt x="13909" y="4983"/>
                        <a:pt x="13909" y="5102"/>
                        <a:pt x="13798" y="5182"/>
                      </a:cubicBezTo>
                      <a:cubicBezTo>
                        <a:pt x="13708" y="5261"/>
                        <a:pt x="13775" y="4903"/>
                        <a:pt x="13686" y="4903"/>
                      </a:cubicBezTo>
                      <a:cubicBezTo>
                        <a:pt x="13597" y="4903"/>
                        <a:pt x="13597" y="5221"/>
                        <a:pt x="13664" y="5261"/>
                      </a:cubicBezTo>
                      <a:cubicBezTo>
                        <a:pt x="13731" y="5261"/>
                        <a:pt x="13731" y="5380"/>
                        <a:pt x="13753" y="5540"/>
                      </a:cubicBezTo>
                      <a:cubicBezTo>
                        <a:pt x="13775" y="5659"/>
                        <a:pt x="13642" y="5579"/>
                        <a:pt x="13575" y="5738"/>
                      </a:cubicBezTo>
                      <a:cubicBezTo>
                        <a:pt x="13530" y="5937"/>
                        <a:pt x="13508" y="5659"/>
                        <a:pt x="13441" y="5540"/>
                      </a:cubicBezTo>
                      <a:cubicBezTo>
                        <a:pt x="13352" y="5420"/>
                        <a:pt x="13263" y="5221"/>
                        <a:pt x="13263" y="5062"/>
                      </a:cubicBezTo>
                      <a:cubicBezTo>
                        <a:pt x="13285" y="4943"/>
                        <a:pt x="13307" y="4903"/>
                        <a:pt x="13374" y="4863"/>
                      </a:cubicBezTo>
                      <a:cubicBezTo>
                        <a:pt x="13441" y="4863"/>
                        <a:pt x="13374" y="4744"/>
                        <a:pt x="13374" y="4585"/>
                      </a:cubicBezTo>
                      <a:cubicBezTo>
                        <a:pt x="13374" y="4386"/>
                        <a:pt x="13285" y="4466"/>
                        <a:pt x="13196" y="4267"/>
                      </a:cubicBezTo>
                      <a:cubicBezTo>
                        <a:pt x="13107" y="4068"/>
                        <a:pt x="13017" y="4068"/>
                        <a:pt x="12973" y="4187"/>
                      </a:cubicBezTo>
                      <a:cubicBezTo>
                        <a:pt x="12928" y="4267"/>
                        <a:pt x="12951" y="4426"/>
                        <a:pt x="12884" y="4505"/>
                      </a:cubicBezTo>
                      <a:cubicBezTo>
                        <a:pt x="12795" y="4545"/>
                        <a:pt x="12839" y="4824"/>
                        <a:pt x="12772" y="4863"/>
                      </a:cubicBezTo>
                      <a:cubicBezTo>
                        <a:pt x="12705" y="4863"/>
                        <a:pt x="12728" y="4346"/>
                        <a:pt x="12683" y="4306"/>
                      </a:cubicBezTo>
                      <a:cubicBezTo>
                        <a:pt x="12616" y="4267"/>
                        <a:pt x="12639" y="4147"/>
                        <a:pt x="12705" y="4108"/>
                      </a:cubicBezTo>
                      <a:cubicBezTo>
                        <a:pt x="12795" y="4108"/>
                        <a:pt x="12839" y="3948"/>
                        <a:pt x="12772" y="3948"/>
                      </a:cubicBezTo>
                      <a:cubicBezTo>
                        <a:pt x="12705" y="3948"/>
                        <a:pt x="12572" y="3789"/>
                        <a:pt x="12527" y="3750"/>
                      </a:cubicBezTo>
                      <a:cubicBezTo>
                        <a:pt x="12482" y="3710"/>
                        <a:pt x="12393" y="3948"/>
                        <a:pt x="12326" y="3869"/>
                      </a:cubicBezTo>
                      <a:cubicBezTo>
                        <a:pt x="12282" y="3789"/>
                        <a:pt x="12349" y="3590"/>
                        <a:pt x="12349" y="3471"/>
                      </a:cubicBezTo>
                      <a:cubicBezTo>
                        <a:pt x="12349" y="3352"/>
                        <a:pt x="12438" y="3511"/>
                        <a:pt x="12482" y="3391"/>
                      </a:cubicBezTo>
                      <a:cubicBezTo>
                        <a:pt x="12549" y="3232"/>
                        <a:pt x="12326" y="3232"/>
                        <a:pt x="12326" y="3073"/>
                      </a:cubicBezTo>
                      <a:cubicBezTo>
                        <a:pt x="12326" y="2954"/>
                        <a:pt x="12170" y="2914"/>
                        <a:pt x="12104" y="2835"/>
                      </a:cubicBezTo>
                      <a:cubicBezTo>
                        <a:pt x="12059" y="2795"/>
                        <a:pt x="12148" y="2556"/>
                        <a:pt x="12126" y="2437"/>
                      </a:cubicBezTo>
                      <a:cubicBezTo>
                        <a:pt x="12104" y="2357"/>
                        <a:pt x="11881" y="2039"/>
                        <a:pt x="11791" y="2039"/>
                      </a:cubicBezTo>
                      <a:cubicBezTo>
                        <a:pt x="11702" y="2079"/>
                        <a:pt x="11680" y="1840"/>
                        <a:pt x="11747" y="1840"/>
                      </a:cubicBezTo>
                      <a:cubicBezTo>
                        <a:pt x="11791" y="1880"/>
                        <a:pt x="11836" y="1800"/>
                        <a:pt x="11925" y="1601"/>
                      </a:cubicBezTo>
                      <a:cubicBezTo>
                        <a:pt x="12014" y="1442"/>
                        <a:pt x="12037" y="1363"/>
                        <a:pt x="11970" y="1323"/>
                      </a:cubicBezTo>
                      <a:cubicBezTo>
                        <a:pt x="11903" y="1283"/>
                        <a:pt x="11858" y="1164"/>
                        <a:pt x="11970" y="1164"/>
                      </a:cubicBezTo>
                      <a:cubicBezTo>
                        <a:pt x="12104" y="1204"/>
                        <a:pt x="12304" y="1323"/>
                        <a:pt x="12371" y="1243"/>
                      </a:cubicBezTo>
                      <a:cubicBezTo>
                        <a:pt x="12438" y="1164"/>
                        <a:pt x="12639" y="567"/>
                        <a:pt x="12728" y="368"/>
                      </a:cubicBezTo>
                      <a:cubicBezTo>
                        <a:pt x="12817" y="130"/>
                        <a:pt x="12661" y="130"/>
                        <a:pt x="12460" y="169"/>
                      </a:cubicBezTo>
                      <a:cubicBezTo>
                        <a:pt x="12260" y="169"/>
                        <a:pt x="12215" y="10"/>
                        <a:pt x="12059" y="10"/>
                      </a:cubicBezTo>
                      <a:cubicBezTo>
                        <a:pt x="11881" y="-29"/>
                        <a:pt x="11569" y="50"/>
                        <a:pt x="11524" y="130"/>
                      </a:cubicBezTo>
                      <a:cubicBezTo>
                        <a:pt x="11479" y="249"/>
                        <a:pt x="11613" y="329"/>
                        <a:pt x="11591" y="408"/>
                      </a:cubicBezTo>
                      <a:cubicBezTo>
                        <a:pt x="11591" y="527"/>
                        <a:pt x="11479" y="329"/>
                        <a:pt x="11435" y="368"/>
                      </a:cubicBezTo>
                      <a:cubicBezTo>
                        <a:pt x="11390" y="408"/>
                        <a:pt x="11457" y="567"/>
                        <a:pt x="11435" y="885"/>
                      </a:cubicBezTo>
                      <a:cubicBezTo>
                        <a:pt x="11413" y="1243"/>
                        <a:pt x="11479" y="1283"/>
                        <a:pt x="11524" y="1403"/>
                      </a:cubicBezTo>
                      <a:cubicBezTo>
                        <a:pt x="11591" y="1522"/>
                        <a:pt x="11569" y="1681"/>
                        <a:pt x="11569" y="1920"/>
                      </a:cubicBezTo>
                      <a:cubicBezTo>
                        <a:pt x="11569" y="2119"/>
                        <a:pt x="11457" y="2119"/>
                        <a:pt x="11413" y="2158"/>
                      </a:cubicBezTo>
                      <a:cubicBezTo>
                        <a:pt x="11390" y="2238"/>
                        <a:pt x="11524" y="2317"/>
                        <a:pt x="11502" y="2437"/>
                      </a:cubicBezTo>
                      <a:cubicBezTo>
                        <a:pt x="11479" y="2596"/>
                        <a:pt x="11368" y="2357"/>
                        <a:pt x="11301" y="2397"/>
                      </a:cubicBezTo>
                      <a:cubicBezTo>
                        <a:pt x="11234" y="2437"/>
                        <a:pt x="11167" y="2795"/>
                        <a:pt x="11234" y="2874"/>
                      </a:cubicBezTo>
                      <a:cubicBezTo>
                        <a:pt x="11323" y="2994"/>
                        <a:pt x="11346" y="2994"/>
                        <a:pt x="11279" y="3113"/>
                      </a:cubicBezTo>
                      <a:cubicBezTo>
                        <a:pt x="11234" y="3232"/>
                        <a:pt x="11167" y="3431"/>
                        <a:pt x="11301" y="3630"/>
                      </a:cubicBezTo>
                      <a:cubicBezTo>
                        <a:pt x="11435" y="3789"/>
                        <a:pt x="11680" y="3789"/>
                        <a:pt x="11814" y="3948"/>
                      </a:cubicBezTo>
                      <a:cubicBezTo>
                        <a:pt x="11947" y="4068"/>
                        <a:pt x="11747" y="3988"/>
                        <a:pt x="11814" y="4147"/>
                      </a:cubicBezTo>
                      <a:cubicBezTo>
                        <a:pt x="11858" y="4346"/>
                        <a:pt x="11725" y="4386"/>
                        <a:pt x="11725" y="4505"/>
                      </a:cubicBezTo>
                      <a:cubicBezTo>
                        <a:pt x="11725" y="4664"/>
                        <a:pt x="11791" y="4585"/>
                        <a:pt x="11858" y="4346"/>
                      </a:cubicBezTo>
                      <a:cubicBezTo>
                        <a:pt x="11925" y="4147"/>
                        <a:pt x="11970" y="4426"/>
                        <a:pt x="11970" y="4625"/>
                      </a:cubicBezTo>
                      <a:cubicBezTo>
                        <a:pt x="11947" y="4784"/>
                        <a:pt x="11858" y="4704"/>
                        <a:pt x="11791" y="4863"/>
                      </a:cubicBezTo>
                      <a:cubicBezTo>
                        <a:pt x="11725" y="5062"/>
                        <a:pt x="11658" y="5102"/>
                        <a:pt x="11546" y="5062"/>
                      </a:cubicBezTo>
                      <a:cubicBezTo>
                        <a:pt x="11435" y="5022"/>
                        <a:pt x="11502" y="5341"/>
                        <a:pt x="11546" y="5500"/>
                      </a:cubicBezTo>
                      <a:cubicBezTo>
                        <a:pt x="11591" y="5659"/>
                        <a:pt x="11524" y="5738"/>
                        <a:pt x="11413" y="5659"/>
                      </a:cubicBezTo>
                      <a:cubicBezTo>
                        <a:pt x="11279" y="5619"/>
                        <a:pt x="11212" y="5460"/>
                        <a:pt x="11279" y="5301"/>
                      </a:cubicBezTo>
                      <a:cubicBezTo>
                        <a:pt x="11346" y="5142"/>
                        <a:pt x="11390" y="4943"/>
                        <a:pt x="11301" y="4943"/>
                      </a:cubicBezTo>
                      <a:cubicBezTo>
                        <a:pt x="11234" y="4983"/>
                        <a:pt x="11078" y="4943"/>
                        <a:pt x="11011" y="4784"/>
                      </a:cubicBezTo>
                      <a:cubicBezTo>
                        <a:pt x="10967" y="4664"/>
                        <a:pt x="11056" y="4704"/>
                        <a:pt x="11212" y="4744"/>
                      </a:cubicBezTo>
                      <a:cubicBezTo>
                        <a:pt x="11346" y="4784"/>
                        <a:pt x="11234" y="4585"/>
                        <a:pt x="11346" y="4585"/>
                      </a:cubicBezTo>
                      <a:cubicBezTo>
                        <a:pt x="11457" y="4585"/>
                        <a:pt x="11524" y="4664"/>
                        <a:pt x="11635" y="4545"/>
                      </a:cubicBezTo>
                      <a:cubicBezTo>
                        <a:pt x="11725" y="4386"/>
                        <a:pt x="11569" y="4108"/>
                        <a:pt x="11479" y="4147"/>
                      </a:cubicBezTo>
                      <a:cubicBezTo>
                        <a:pt x="11413" y="4187"/>
                        <a:pt x="11279" y="4267"/>
                        <a:pt x="11279" y="4108"/>
                      </a:cubicBezTo>
                      <a:cubicBezTo>
                        <a:pt x="11279" y="3988"/>
                        <a:pt x="11413" y="4068"/>
                        <a:pt x="11502" y="4028"/>
                      </a:cubicBezTo>
                      <a:cubicBezTo>
                        <a:pt x="11569" y="4028"/>
                        <a:pt x="11457" y="3829"/>
                        <a:pt x="11346" y="3869"/>
                      </a:cubicBezTo>
                      <a:cubicBezTo>
                        <a:pt x="11234" y="3948"/>
                        <a:pt x="11145" y="3948"/>
                        <a:pt x="11056" y="3789"/>
                      </a:cubicBezTo>
                      <a:cubicBezTo>
                        <a:pt x="10967" y="3590"/>
                        <a:pt x="10811" y="3511"/>
                        <a:pt x="10766" y="3909"/>
                      </a:cubicBezTo>
                      <a:cubicBezTo>
                        <a:pt x="10744" y="4267"/>
                        <a:pt x="10588" y="4068"/>
                        <a:pt x="10521" y="4187"/>
                      </a:cubicBezTo>
                      <a:cubicBezTo>
                        <a:pt x="10454" y="4346"/>
                        <a:pt x="10588" y="4426"/>
                        <a:pt x="10744" y="4426"/>
                      </a:cubicBezTo>
                      <a:cubicBezTo>
                        <a:pt x="10900" y="4426"/>
                        <a:pt x="11011" y="4704"/>
                        <a:pt x="10922" y="4704"/>
                      </a:cubicBezTo>
                      <a:cubicBezTo>
                        <a:pt x="10855" y="4704"/>
                        <a:pt x="10900" y="4863"/>
                        <a:pt x="10811" y="4824"/>
                      </a:cubicBezTo>
                      <a:cubicBezTo>
                        <a:pt x="10744" y="4744"/>
                        <a:pt x="10655" y="4824"/>
                        <a:pt x="10721" y="4943"/>
                      </a:cubicBezTo>
                      <a:cubicBezTo>
                        <a:pt x="10766" y="5062"/>
                        <a:pt x="10699" y="5102"/>
                        <a:pt x="10699" y="5221"/>
                      </a:cubicBezTo>
                      <a:cubicBezTo>
                        <a:pt x="10699" y="5341"/>
                        <a:pt x="10588" y="5221"/>
                        <a:pt x="10454" y="5221"/>
                      </a:cubicBezTo>
                      <a:cubicBezTo>
                        <a:pt x="10343" y="5182"/>
                        <a:pt x="10120" y="5261"/>
                        <a:pt x="9964" y="5301"/>
                      </a:cubicBezTo>
                      <a:cubicBezTo>
                        <a:pt x="9808" y="5380"/>
                        <a:pt x="9652" y="5261"/>
                        <a:pt x="9585" y="5142"/>
                      </a:cubicBezTo>
                      <a:cubicBezTo>
                        <a:pt x="9518" y="5022"/>
                        <a:pt x="9429" y="5022"/>
                        <a:pt x="9317" y="5022"/>
                      </a:cubicBezTo>
                      <a:cubicBezTo>
                        <a:pt x="9206" y="5022"/>
                        <a:pt x="9228" y="4863"/>
                        <a:pt x="9094" y="4824"/>
                      </a:cubicBezTo>
                      <a:cubicBezTo>
                        <a:pt x="8938" y="4824"/>
                        <a:pt x="8983" y="4625"/>
                        <a:pt x="8960" y="4466"/>
                      </a:cubicBezTo>
                      <a:cubicBezTo>
                        <a:pt x="8938" y="4346"/>
                        <a:pt x="8648" y="4386"/>
                        <a:pt x="8537" y="4505"/>
                      </a:cubicBezTo>
                      <a:cubicBezTo>
                        <a:pt x="8448" y="4625"/>
                        <a:pt x="8225" y="4585"/>
                        <a:pt x="8180" y="4784"/>
                      </a:cubicBezTo>
                      <a:cubicBezTo>
                        <a:pt x="8113" y="5022"/>
                        <a:pt x="8225" y="4983"/>
                        <a:pt x="8292" y="4983"/>
                      </a:cubicBezTo>
                      <a:cubicBezTo>
                        <a:pt x="8381" y="4983"/>
                        <a:pt x="8359" y="4824"/>
                        <a:pt x="8515" y="4863"/>
                      </a:cubicBezTo>
                      <a:cubicBezTo>
                        <a:pt x="8671" y="4903"/>
                        <a:pt x="8782" y="4545"/>
                        <a:pt x="8849" y="4664"/>
                      </a:cubicBezTo>
                      <a:cubicBezTo>
                        <a:pt x="8916" y="4784"/>
                        <a:pt x="8582" y="5022"/>
                        <a:pt x="8448" y="5062"/>
                      </a:cubicBezTo>
                      <a:cubicBezTo>
                        <a:pt x="8292" y="5102"/>
                        <a:pt x="8336" y="5301"/>
                        <a:pt x="8470" y="5699"/>
                      </a:cubicBezTo>
                      <a:cubicBezTo>
                        <a:pt x="8604" y="6057"/>
                        <a:pt x="8403" y="5858"/>
                        <a:pt x="8403" y="6017"/>
                      </a:cubicBezTo>
                      <a:cubicBezTo>
                        <a:pt x="8403" y="6216"/>
                        <a:pt x="8158" y="5977"/>
                        <a:pt x="8247" y="5898"/>
                      </a:cubicBezTo>
                      <a:cubicBezTo>
                        <a:pt x="8359" y="5858"/>
                        <a:pt x="8314" y="5659"/>
                        <a:pt x="8225" y="5540"/>
                      </a:cubicBezTo>
                      <a:cubicBezTo>
                        <a:pt x="8136" y="5420"/>
                        <a:pt x="8091" y="5540"/>
                        <a:pt x="8091" y="5420"/>
                      </a:cubicBezTo>
                      <a:cubicBezTo>
                        <a:pt x="8113" y="5261"/>
                        <a:pt x="8002" y="5420"/>
                        <a:pt x="7935" y="5301"/>
                      </a:cubicBezTo>
                      <a:cubicBezTo>
                        <a:pt x="7846" y="5182"/>
                        <a:pt x="7824" y="5102"/>
                        <a:pt x="7712" y="5221"/>
                      </a:cubicBezTo>
                      <a:cubicBezTo>
                        <a:pt x="7601" y="5301"/>
                        <a:pt x="7489" y="5261"/>
                        <a:pt x="7244" y="5341"/>
                      </a:cubicBezTo>
                      <a:cubicBezTo>
                        <a:pt x="7021" y="5420"/>
                        <a:pt x="6575" y="5380"/>
                        <a:pt x="6508" y="5261"/>
                      </a:cubicBezTo>
                      <a:cubicBezTo>
                        <a:pt x="6419" y="5102"/>
                        <a:pt x="6709" y="4863"/>
                        <a:pt x="6798" y="4903"/>
                      </a:cubicBezTo>
                      <a:cubicBezTo>
                        <a:pt x="6865" y="4943"/>
                        <a:pt x="6821" y="4744"/>
                        <a:pt x="6687" y="4585"/>
                      </a:cubicBezTo>
                      <a:cubicBezTo>
                        <a:pt x="6575" y="4386"/>
                        <a:pt x="6286" y="4267"/>
                        <a:pt x="6286" y="4386"/>
                      </a:cubicBezTo>
                      <a:cubicBezTo>
                        <a:pt x="6286" y="4505"/>
                        <a:pt x="6130" y="4386"/>
                        <a:pt x="5929" y="4346"/>
                      </a:cubicBezTo>
                      <a:cubicBezTo>
                        <a:pt x="5706" y="4267"/>
                        <a:pt x="5684" y="4147"/>
                        <a:pt x="5550" y="4108"/>
                      </a:cubicBezTo>
                      <a:cubicBezTo>
                        <a:pt x="5416" y="4108"/>
                        <a:pt x="5216" y="4028"/>
                        <a:pt x="5060" y="3829"/>
                      </a:cubicBezTo>
                      <a:cubicBezTo>
                        <a:pt x="4904" y="3590"/>
                        <a:pt x="4547" y="3670"/>
                        <a:pt x="4502" y="3869"/>
                      </a:cubicBezTo>
                      <a:cubicBezTo>
                        <a:pt x="4458" y="4068"/>
                        <a:pt x="4324" y="4068"/>
                        <a:pt x="4213" y="4068"/>
                      </a:cubicBezTo>
                      <a:cubicBezTo>
                        <a:pt x="4079" y="4068"/>
                        <a:pt x="4257" y="3789"/>
                        <a:pt x="4213" y="3750"/>
                      </a:cubicBezTo>
                      <a:cubicBezTo>
                        <a:pt x="4168" y="3710"/>
                        <a:pt x="4213" y="3431"/>
                        <a:pt x="4123" y="3431"/>
                      </a:cubicBezTo>
                      <a:cubicBezTo>
                        <a:pt x="4034" y="3391"/>
                        <a:pt x="3967" y="4068"/>
                        <a:pt x="3789" y="4068"/>
                      </a:cubicBezTo>
                      <a:cubicBezTo>
                        <a:pt x="3633" y="4028"/>
                        <a:pt x="3544" y="3352"/>
                        <a:pt x="3410" y="3153"/>
                      </a:cubicBezTo>
                      <a:cubicBezTo>
                        <a:pt x="3276" y="2994"/>
                        <a:pt x="3143" y="2954"/>
                        <a:pt x="3254" y="3232"/>
                      </a:cubicBezTo>
                      <a:cubicBezTo>
                        <a:pt x="3388" y="3511"/>
                        <a:pt x="3165" y="3312"/>
                        <a:pt x="3165" y="3511"/>
                      </a:cubicBezTo>
                      <a:cubicBezTo>
                        <a:pt x="3187" y="3670"/>
                        <a:pt x="2986" y="3869"/>
                        <a:pt x="2986" y="3789"/>
                      </a:cubicBezTo>
                      <a:cubicBezTo>
                        <a:pt x="2986" y="3670"/>
                        <a:pt x="2875" y="3590"/>
                        <a:pt x="2741" y="3869"/>
                      </a:cubicBezTo>
                      <a:cubicBezTo>
                        <a:pt x="2608" y="4147"/>
                        <a:pt x="2518" y="4108"/>
                        <a:pt x="2496" y="3988"/>
                      </a:cubicBezTo>
                      <a:cubicBezTo>
                        <a:pt x="2496" y="3909"/>
                        <a:pt x="2095" y="4267"/>
                        <a:pt x="2117" y="4386"/>
                      </a:cubicBezTo>
                      <a:cubicBezTo>
                        <a:pt x="2139" y="4505"/>
                        <a:pt x="2050" y="4585"/>
                        <a:pt x="1939" y="4585"/>
                      </a:cubicBezTo>
                      <a:cubicBezTo>
                        <a:pt x="1850" y="4545"/>
                        <a:pt x="1917" y="4386"/>
                        <a:pt x="2006" y="4306"/>
                      </a:cubicBezTo>
                      <a:cubicBezTo>
                        <a:pt x="2095" y="4227"/>
                        <a:pt x="2362" y="3869"/>
                        <a:pt x="2496" y="3829"/>
                      </a:cubicBezTo>
                      <a:cubicBezTo>
                        <a:pt x="2630" y="3789"/>
                        <a:pt x="2875" y="3590"/>
                        <a:pt x="2897" y="3471"/>
                      </a:cubicBezTo>
                      <a:cubicBezTo>
                        <a:pt x="2897" y="3391"/>
                        <a:pt x="2764" y="3471"/>
                        <a:pt x="2674" y="3431"/>
                      </a:cubicBezTo>
                      <a:cubicBezTo>
                        <a:pt x="2585" y="3391"/>
                        <a:pt x="2429" y="3590"/>
                        <a:pt x="2273" y="3710"/>
                      </a:cubicBezTo>
                      <a:cubicBezTo>
                        <a:pt x="2117" y="3829"/>
                        <a:pt x="1961" y="3789"/>
                        <a:pt x="2006" y="3948"/>
                      </a:cubicBezTo>
                      <a:cubicBezTo>
                        <a:pt x="2050" y="4108"/>
                        <a:pt x="1850" y="3909"/>
                        <a:pt x="1827" y="4028"/>
                      </a:cubicBezTo>
                      <a:cubicBezTo>
                        <a:pt x="1783" y="4147"/>
                        <a:pt x="1716" y="4028"/>
                        <a:pt x="1760" y="3948"/>
                      </a:cubicBezTo>
                      <a:cubicBezTo>
                        <a:pt x="1827" y="3909"/>
                        <a:pt x="1627" y="3789"/>
                        <a:pt x="1627" y="3869"/>
                      </a:cubicBezTo>
                      <a:cubicBezTo>
                        <a:pt x="1627" y="3948"/>
                        <a:pt x="1604" y="4028"/>
                        <a:pt x="1471" y="4028"/>
                      </a:cubicBezTo>
                      <a:cubicBezTo>
                        <a:pt x="1337" y="4028"/>
                        <a:pt x="1203" y="4187"/>
                        <a:pt x="1292" y="4306"/>
                      </a:cubicBezTo>
                      <a:cubicBezTo>
                        <a:pt x="1382" y="4426"/>
                        <a:pt x="1426" y="4505"/>
                        <a:pt x="1382" y="4585"/>
                      </a:cubicBezTo>
                      <a:cubicBezTo>
                        <a:pt x="1337" y="4664"/>
                        <a:pt x="1203" y="4346"/>
                        <a:pt x="1003" y="4386"/>
                      </a:cubicBezTo>
                      <a:cubicBezTo>
                        <a:pt x="802" y="4426"/>
                        <a:pt x="423" y="3988"/>
                        <a:pt x="423" y="3909"/>
                      </a:cubicBezTo>
                      <a:cubicBezTo>
                        <a:pt x="423" y="3829"/>
                        <a:pt x="178" y="3869"/>
                        <a:pt x="0" y="3829"/>
                      </a:cubicBezTo>
                      <a:cubicBezTo>
                        <a:pt x="0" y="10671"/>
                        <a:pt x="0" y="10671"/>
                        <a:pt x="0" y="10671"/>
                      </a:cubicBezTo>
                      <a:cubicBezTo>
                        <a:pt x="22" y="10671"/>
                        <a:pt x="44" y="10711"/>
                        <a:pt x="66" y="10711"/>
                      </a:cubicBezTo>
                      <a:cubicBezTo>
                        <a:pt x="89" y="10671"/>
                        <a:pt x="111" y="10631"/>
                        <a:pt x="133" y="10631"/>
                      </a:cubicBezTo>
                      <a:cubicBezTo>
                        <a:pt x="156" y="10631"/>
                        <a:pt x="156" y="10631"/>
                        <a:pt x="156" y="10631"/>
                      </a:cubicBezTo>
                      <a:cubicBezTo>
                        <a:pt x="200" y="10671"/>
                        <a:pt x="245" y="10671"/>
                        <a:pt x="312" y="10591"/>
                      </a:cubicBezTo>
                      <a:cubicBezTo>
                        <a:pt x="334" y="10591"/>
                        <a:pt x="356" y="10591"/>
                        <a:pt x="378" y="10591"/>
                      </a:cubicBezTo>
                      <a:cubicBezTo>
                        <a:pt x="490" y="10591"/>
                        <a:pt x="534" y="10751"/>
                        <a:pt x="534" y="10910"/>
                      </a:cubicBezTo>
                      <a:cubicBezTo>
                        <a:pt x="534" y="10950"/>
                        <a:pt x="601" y="11029"/>
                        <a:pt x="646" y="11069"/>
                      </a:cubicBezTo>
                      <a:cubicBezTo>
                        <a:pt x="691" y="11148"/>
                        <a:pt x="735" y="11228"/>
                        <a:pt x="780" y="11308"/>
                      </a:cubicBezTo>
                      <a:cubicBezTo>
                        <a:pt x="802" y="11347"/>
                        <a:pt x="802" y="11347"/>
                        <a:pt x="802" y="11387"/>
                      </a:cubicBezTo>
                      <a:cubicBezTo>
                        <a:pt x="847" y="11467"/>
                        <a:pt x="869" y="11546"/>
                        <a:pt x="891" y="11546"/>
                      </a:cubicBezTo>
                      <a:cubicBezTo>
                        <a:pt x="891" y="11546"/>
                        <a:pt x="913" y="11506"/>
                        <a:pt x="913" y="11506"/>
                      </a:cubicBezTo>
                      <a:cubicBezTo>
                        <a:pt x="936" y="11467"/>
                        <a:pt x="980" y="11467"/>
                        <a:pt x="1003" y="11427"/>
                      </a:cubicBezTo>
                      <a:cubicBezTo>
                        <a:pt x="1069" y="11387"/>
                        <a:pt x="1114" y="11347"/>
                        <a:pt x="1114" y="11268"/>
                      </a:cubicBezTo>
                      <a:cubicBezTo>
                        <a:pt x="1114" y="11109"/>
                        <a:pt x="1226" y="11029"/>
                        <a:pt x="1337" y="11029"/>
                      </a:cubicBezTo>
                      <a:cubicBezTo>
                        <a:pt x="1471" y="11029"/>
                        <a:pt x="1560" y="11148"/>
                        <a:pt x="1560" y="11308"/>
                      </a:cubicBezTo>
                      <a:cubicBezTo>
                        <a:pt x="1560" y="11347"/>
                        <a:pt x="1627" y="11467"/>
                        <a:pt x="1716" y="11586"/>
                      </a:cubicBezTo>
                      <a:cubicBezTo>
                        <a:pt x="1827" y="11785"/>
                        <a:pt x="1983" y="12024"/>
                        <a:pt x="2095" y="12342"/>
                      </a:cubicBezTo>
                      <a:cubicBezTo>
                        <a:pt x="2139" y="12501"/>
                        <a:pt x="2162" y="12620"/>
                        <a:pt x="2206" y="12700"/>
                      </a:cubicBezTo>
                      <a:cubicBezTo>
                        <a:pt x="2295" y="13018"/>
                        <a:pt x="2318" y="13098"/>
                        <a:pt x="2518" y="13257"/>
                      </a:cubicBezTo>
                      <a:cubicBezTo>
                        <a:pt x="2786" y="13456"/>
                        <a:pt x="2830" y="13575"/>
                        <a:pt x="2786" y="13853"/>
                      </a:cubicBezTo>
                      <a:cubicBezTo>
                        <a:pt x="2764" y="13853"/>
                        <a:pt x="2786" y="13893"/>
                        <a:pt x="2808" y="13933"/>
                      </a:cubicBezTo>
                      <a:cubicBezTo>
                        <a:pt x="2853" y="14012"/>
                        <a:pt x="2875" y="14052"/>
                        <a:pt x="2875" y="14132"/>
                      </a:cubicBezTo>
                      <a:cubicBezTo>
                        <a:pt x="2875" y="14211"/>
                        <a:pt x="2853" y="14251"/>
                        <a:pt x="2808" y="14291"/>
                      </a:cubicBezTo>
                      <a:cubicBezTo>
                        <a:pt x="2764" y="14331"/>
                        <a:pt x="2697" y="14410"/>
                        <a:pt x="2652" y="14490"/>
                      </a:cubicBezTo>
                      <a:cubicBezTo>
                        <a:pt x="2630" y="14530"/>
                        <a:pt x="2630" y="14530"/>
                        <a:pt x="2630" y="14530"/>
                      </a:cubicBezTo>
                      <a:cubicBezTo>
                        <a:pt x="2652" y="14569"/>
                        <a:pt x="2674" y="14609"/>
                        <a:pt x="2719" y="14649"/>
                      </a:cubicBezTo>
                      <a:cubicBezTo>
                        <a:pt x="2786" y="14768"/>
                        <a:pt x="2608" y="14768"/>
                        <a:pt x="2652" y="14848"/>
                      </a:cubicBezTo>
                      <a:cubicBezTo>
                        <a:pt x="2719" y="14927"/>
                        <a:pt x="2652" y="15087"/>
                        <a:pt x="2697" y="15206"/>
                      </a:cubicBezTo>
                      <a:cubicBezTo>
                        <a:pt x="2764" y="15285"/>
                        <a:pt x="2853" y="15246"/>
                        <a:pt x="2920" y="15166"/>
                      </a:cubicBezTo>
                      <a:cubicBezTo>
                        <a:pt x="2986" y="15087"/>
                        <a:pt x="3031" y="15285"/>
                        <a:pt x="2964" y="15445"/>
                      </a:cubicBezTo>
                      <a:cubicBezTo>
                        <a:pt x="2920" y="15564"/>
                        <a:pt x="3031" y="15683"/>
                        <a:pt x="3076" y="15564"/>
                      </a:cubicBezTo>
                      <a:cubicBezTo>
                        <a:pt x="3120" y="15484"/>
                        <a:pt x="3232" y="15763"/>
                        <a:pt x="3276" y="15803"/>
                      </a:cubicBezTo>
                      <a:cubicBezTo>
                        <a:pt x="3343" y="15842"/>
                        <a:pt x="3388" y="16001"/>
                        <a:pt x="3299" y="16001"/>
                      </a:cubicBezTo>
                      <a:cubicBezTo>
                        <a:pt x="3209" y="16001"/>
                        <a:pt x="3232" y="16280"/>
                        <a:pt x="3299" y="16280"/>
                      </a:cubicBezTo>
                      <a:cubicBezTo>
                        <a:pt x="3343" y="16280"/>
                        <a:pt x="3343" y="16439"/>
                        <a:pt x="3343" y="16519"/>
                      </a:cubicBezTo>
                      <a:cubicBezTo>
                        <a:pt x="3343" y="16598"/>
                        <a:pt x="3544" y="16717"/>
                        <a:pt x="3611" y="16678"/>
                      </a:cubicBezTo>
                      <a:cubicBezTo>
                        <a:pt x="3678" y="16638"/>
                        <a:pt x="3744" y="16757"/>
                        <a:pt x="3789" y="16877"/>
                      </a:cubicBezTo>
                      <a:cubicBezTo>
                        <a:pt x="3811" y="16996"/>
                        <a:pt x="3945" y="17075"/>
                        <a:pt x="4012" y="16996"/>
                      </a:cubicBezTo>
                      <a:cubicBezTo>
                        <a:pt x="4056" y="16916"/>
                        <a:pt x="4079" y="17115"/>
                        <a:pt x="4101" y="17274"/>
                      </a:cubicBezTo>
                      <a:cubicBezTo>
                        <a:pt x="4101" y="17394"/>
                        <a:pt x="4213" y="17314"/>
                        <a:pt x="4279" y="17314"/>
                      </a:cubicBezTo>
                      <a:cubicBezTo>
                        <a:pt x="4346" y="17314"/>
                        <a:pt x="4391" y="17473"/>
                        <a:pt x="4435" y="17433"/>
                      </a:cubicBezTo>
                      <a:cubicBezTo>
                        <a:pt x="4525" y="17394"/>
                        <a:pt x="4547" y="17632"/>
                        <a:pt x="4614" y="17791"/>
                      </a:cubicBezTo>
                      <a:cubicBezTo>
                        <a:pt x="11524" y="17712"/>
                        <a:pt x="11524" y="17712"/>
                        <a:pt x="11524" y="17712"/>
                      </a:cubicBezTo>
                      <a:cubicBezTo>
                        <a:pt x="11524" y="17632"/>
                        <a:pt x="11546" y="17513"/>
                        <a:pt x="11613" y="17513"/>
                      </a:cubicBezTo>
                      <a:close/>
                      <a:moveTo>
                        <a:pt x="5884" y="6494"/>
                      </a:moveTo>
                      <a:cubicBezTo>
                        <a:pt x="5751" y="6852"/>
                        <a:pt x="5684" y="6892"/>
                        <a:pt x="5550" y="6852"/>
                      </a:cubicBezTo>
                      <a:cubicBezTo>
                        <a:pt x="5394" y="6773"/>
                        <a:pt x="5305" y="6932"/>
                        <a:pt x="5372" y="7011"/>
                      </a:cubicBezTo>
                      <a:cubicBezTo>
                        <a:pt x="5461" y="7091"/>
                        <a:pt x="5461" y="7171"/>
                        <a:pt x="5305" y="7250"/>
                      </a:cubicBezTo>
                      <a:cubicBezTo>
                        <a:pt x="5149" y="7330"/>
                        <a:pt x="5037" y="7529"/>
                        <a:pt x="4970" y="7489"/>
                      </a:cubicBezTo>
                      <a:cubicBezTo>
                        <a:pt x="4926" y="7489"/>
                        <a:pt x="5238" y="7051"/>
                        <a:pt x="5171" y="6972"/>
                      </a:cubicBezTo>
                      <a:cubicBezTo>
                        <a:pt x="5082" y="6852"/>
                        <a:pt x="4859" y="7131"/>
                        <a:pt x="4859" y="7290"/>
                      </a:cubicBezTo>
                      <a:cubicBezTo>
                        <a:pt x="4859" y="7409"/>
                        <a:pt x="4725" y="7409"/>
                        <a:pt x="4636" y="7409"/>
                      </a:cubicBezTo>
                      <a:cubicBezTo>
                        <a:pt x="4547" y="7409"/>
                        <a:pt x="4435" y="7250"/>
                        <a:pt x="4525" y="7250"/>
                      </a:cubicBezTo>
                      <a:cubicBezTo>
                        <a:pt x="4614" y="7210"/>
                        <a:pt x="4547" y="7051"/>
                        <a:pt x="4681" y="6972"/>
                      </a:cubicBezTo>
                      <a:cubicBezTo>
                        <a:pt x="4792" y="6892"/>
                        <a:pt x="4658" y="6773"/>
                        <a:pt x="4681" y="6693"/>
                      </a:cubicBezTo>
                      <a:cubicBezTo>
                        <a:pt x="4725" y="6614"/>
                        <a:pt x="4948" y="6773"/>
                        <a:pt x="4948" y="6614"/>
                      </a:cubicBezTo>
                      <a:cubicBezTo>
                        <a:pt x="4970" y="6454"/>
                        <a:pt x="4725" y="6335"/>
                        <a:pt x="4636" y="6415"/>
                      </a:cubicBezTo>
                      <a:cubicBezTo>
                        <a:pt x="4569" y="6534"/>
                        <a:pt x="4369" y="6733"/>
                        <a:pt x="4146" y="6574"/>
                      </a:cubicBezTo>
                      <a:cubicBezTo>
                        <a:pt x="4079" y="6534"/>
                        <a:pt x="4725" y="6415"/>
                        <a:pt x="4814" y="6216"/>
                      </a:cubicBezTo>
                      <a:cubicBezTo>
                        <a:pt x="4926" y="6057"/>
                        <a:pt x="5416" y="5858"/>
                        <a:pt x="5439" y="6017"/>
                      </a:cubicBezTo>
                      <a:cubicBezTo>
                        <a:pt x="5483" y="6176"/>
                        <a:pt x="5193" y="6256"/>
                        <a:pt x="5327" y="6415"/>
                      </a:cubicBezTo>
                      <a:cubicBezTo>
                        <a:pt x="5461" y="6574"/>
                        <a:pt x="5706" y="6454"/>
                        <a:pt x="5751" y="6295"/>
                      </a:cubicBezTo>
                      <a:cubicBezTo>
                        <a:pt x="5795" y="6176"/>
                        <a:pt x="6040" y="6176"/>
                        <a:pt x="5884" y="6494"/>
                      </a:cubicBezTo>
                      <a:close/>
                      <a:moveTo>
                        <a:pt x="7289" y="9716"/>
                      </a:moveTo>
                      <a:cubicBezTo>
                        <a:pt x="7133" y="9955"/>
                        <a:pt x="7133" y="9915"/>
                        <a:pt x="6999" y="9955"/>
                      </a:cubicBezTo>
                      <a:cubicBezTo>
                        <a:pt x="6843" y="9995"/>
                        <a:pt x="6954" y="10273"/>
                        <a:pt x="6776" y="10273"/>
                      </a:cubicBezTo>
                      <a:cubicBezTo>
                        <a:pt x="6598" y="10313"/>
                        <a:pt x="6152" y="10353"/>
                        <a:pt x="6085" y="10154"/>
                      </a:cubicBezTo>
                      <a:cubicBezTo>
                        <a:pt x="6063" y="10114"/>
                        <a:pt x="6330" y="10154"/>
                        <a:pt x="6352" y="9995"/>
                      </a:cubicBezTo>
                      <a:cubicBezTo>
                        <a:pt x="6375" y="9875"/>
                        <a:pt x="6442" y="9677"/>
                        <a:pt x="6553" y="9677"/>
                      </a:cubicBezTo>
                      <a:cubicBezTo>
                        <a:pt x="6665" y="9677"/>
                        <a:pt x="6642" y="9398"/>
                        <a:pt x="6464" y="9239"/>
                      </a:cubicBezTo>
                      <a:cubicBezTo>
                        <a:pt x="6286" y="9080"/>
                        <a:pt x="6731" y="9000"/>
                        <a:pt x="6843" y="9239"/>
                      </a:cubicBezTo>
                      <a:cubicBezTo>
                        <a:pt x="6932" y="9478"/>
                        <a:pt x="7110" y="9677"/>
                        <a:pt x="7222" y="9478"/>
                      </a:cubicBezTo>
                      <a:cubicBezTo>
                        <a:pt x="7311" y="9319"/>
                        <a:pt x="7891" y="8801"/>
                        <a:pt x="7891" y="9040"/>
                      </a:cubicBezTo>
                      <a:cubicBezTo>
                        <a:pt x="7891" y="9279"/>
                        <a:pt x="7467" y="9438"/>
                        <a:pt x="7289" y="9716"/>
                      </a:cubicBezTo>
                      <a:close/>
                      <a:moveTo>
                        <a:pt x="11167" y="16916"/>
                      </a:moveTo>
                      <a:cubicBezTo>
                        <a:pt x="11056" y="16956"/>
                        <a:pt x="11190" y="16359"/>
                        <a:pt x="10967" y="16121"/>
                      </a:cubicBezTo>
                      <a:cubicBezTo>
                        <a:pt x="10699" y="15882"/>
                        <a:pt x="10588" y="15405"/>
                        <a:pt x="10588" y="15126"/>
                      </a:cubicBezTo>
                      <a:cubicBezTo>
                        <a:pt x="10588" y="14888"/>
                        <a:pt x="10811" y="14768"/>
                        <a:pt x="10900" y="14967"/>
                      </a:cubicBezTo>
                      <a:cubicBezTo>
                        <a:pt x="10989" y="15166"/>
                        <a:pt x="11123" y="15962"/>
                        <a:pt x="11190" y="16240"/>
                      </a:cubicBezTo>
                      <a:cubicBezTo>
                        <a:pt x="11279" y="16479"/>
                        <a:pt x="11279" y="16916"/>
                        <a:pt x="11167" y="16916"/>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16" name="Shape">
                  <a:extLst>
                    <a:ext uri="{FF2B5EF4-FFF2-40B4-BE49-F238E27FC236}">
                      <a16:creationId xmlns:a16="http://schemas.microsoft.com/office/drawing/2014/main" id="{51B9F669-499B-44DC-A8C8-B5C93BB2F946}"/>
                    </a:ext>
                  </a:extLst>
                </p:cNvPr>
                <p:cNvSpPr/>
                <p:nvPr/>
              </p:nvSpPr>
              <p:spPr>
                <a:xfrm>
                  <a:off x="746885" y="153509"/>
                  <a:ext cx="18740" cy="8820"/>
                </a:xfrm>
                <a:custGeom>
                  <a:avLst/>
                  <a:gdLst/>
                  <a:ahLst/>
                  <a:cxnLst>
                    <a:cxn ang="0">
                      <a:pos x="wd2" y="hd2"/>
                    </a:cxn>
                    <a:cxn ang="5400000">
                      <a:pos x="wd2" y="hd2"/>
                    </a:cxn>
                    <a:cxn ang="10800000">
                      <a:pos x="wd2" y="hd2"/>
                    </a:cxn>
                    <a:cxn ang="16200000">
                      <a:pos x="wd2" y="hd2"/>
                    </a:cxn>
                  </a:cxnLst>
                  <a:rect l="0" t="0" r="r" b="b"/>
                  <a:pathLst>
                    <a:path w="17463" h="13188" extrusionOk="0">
                      <a:moveTo>
                        <a:pt x="17097" y="8188"/>
                      </a:moveTo>
                      <a:cubicBezTo>
                        <a:pt x="20507" y="-2612"/>
                        <a:pt x="-1093" y="-813"/>
                        <a:pt x="43" y="2787"/>
                      </a:cubicBezTo>
                      <a:cubicBezTo>
                        <a:pt x="4591" y="9988"/>
                        <a:pt x="14823" y="18988"/>
                        <a:pt x="17097" y="8188"/>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17" name="Shape">
                  <a:extLst>
                    <a:ext uri="{FF2B5EF4-FFF2-40B4-BE49-F238E27FC236}">
                      <a16:creationId xmlns:a16="http://schemas.microsoft.com/office/drawing/2014/main" id="{C814D956-5024-402F-9E5D-0BA82EC8587A}"/>
                    </a:ext>
                  </a:extLst>
                </p:cNvPr>
                <p:cNvSpPr/>
                <p:nvPr/>
              </p:nvSpPr>
              <p:spPr>
                <a:xfrm>
                  <a:off x="634982" y="164616"/>
                  <a:ext cx="105140" cy="46901"/>
                </a:xfrm>
                <a:custGeom>
                  <a:avLst/>
                  <a:gdLst/>
                  <a:ahLst/>
                  <a:cxnLst>
                    <a:cxn ang="0">
                      <a:pos x="wd2" y="hd2"/>
                    </a:cxn>
                    <a:cxn ang="5400000">
                      <a:pos x="wd2" y="hd2"/>
                    </a:cxn>
                    <a:cxn ang="10800000">
                      <a:pos x="wd2" y="hd2"/>
                    </a:cxn>
                    <a:cxn ang="16200000">
                      <a:pos x="wd2" y="hd2"/>
                    </a:cxn>
                  </a:cxnLst>
                  <a:rect l="0" t="0" r="r" b="b"/>
                  <a:pathLst>
                    <a:path w="20442" h="20320" extrusionOk="0">
                      <a:moveTo>
                        <a:pt x="123" y="15999"/>
                      </a:moveTo>
                      <a:cubicBezTo>
                        <a:pt x="1093" y="16959"/>
                        <a:pt x="123" y="20320"/>
                        <a:pt x="1093" y="19360"/>
                      </a:cubicBezTo>
                      <a:cubicBezTo>
                        <a:pt x="2064" y="18399"/>
                        <a:pt x="2307" y="17919"/>
                        <a:pt x="3035" y="18399"/>
                      </a:cubicBezTo>
                      <a:cubicBezTo>
                        <a:pt x="4491" y="19360"/>
                        <a:pt x="4734" y="16959"/>
                        <a:pt x="5219" y="15999"/>
                      </a:cubicBezTo>
                      <a:cubicBezTo>
                        <a:pt x="5947" y="14560"/>
                        <a:pt x="5705" y="20320"/>
                        <a:pt x="7161" y="20320"/>
                      </a:cubicBezTo>
                      <a:cubicBezTo>
                        <a:pt x="8617" y="20320"/>
                        <a:pt x="8374" y="14560"/>
                        <a:pt x="9588" y="15999"/>
                      </a:cubicBezTo>
                      <a:cubicBezTo>
                        <a:pt x="10802" y="17919"/>
                        <a:pt x="11045" y="15520"/>
                        <a:pt x="11288" y="13599"/>
                      </a:cubicBezTo>
                      <a:cubicBezTo>
                        <a:pt x="11530" y="12159"/>
                        <a:pt x="11530" y="9280"/>
                        <a:pt x="12987" y="8799"/>
                      </a:cubicBezTo>
                      <a:cubicBezTo>
                        <a:pt x="14200" y="8319"/>
                        <a:pt x="13229" y="11199"/>
                        <a:pt x="13715" y="13599"/>
                      </a:cubicBezTo>
                      <a:cubicBezTo>
                        <a:pt x="14685" y="16479"/>
                        <a:pt x="16142" y="13599"/>
                        <a:pt x="16384" y="12159"/>
                      </a:cubicBezTo>
                      <a:cubicBezTo>
                        <a:pt x="16384" y="10719"/>
                        <a:pt x="18569" y="11679"/>
                        <a:pt x="18569" y="10239"/>
                      </a:cubicBezTo>
                      <a:cubicBezTo>
                        <a:pt x="18326" y="8319"/>
                        <a:pt x="19054" y="7839"/>
                        <a:pt x="18569" y="5919"/>
                      </a:cubicBezTo>
                      <a:cubicBezTo>
                        <a:pt x="17840" y="3999"/>
                        <a:pt x="19539" y="4479"/>
                        <a:pt x="20267" y="3039"/>
                      </a:cubicBezTo>
                      <a:cubicBezTo>
                        <a:pt x="20995" y="1599"/>
                        <a:pt x="19297" y="3039"/>
                        <a:pt x="18083" y="639"/>
                      </a:cubicBezTo>
                      <a:cubicBezTo>
                        <a:pt x="16870" y="-1280"/>
                        <a:pt x="16384" y="1599"/>
                        <a:pt x="16384" y="3039"/>
                      </a:cubicBezTo>
                      <a:cubicBezTo>
                        <a:pt x="16384" y="4479"/>
                        <a:pt x="13957" y="3039"/>
                        <a:pt x="12744" y="2079"/>
                      </a:cubicBezTo>
                      <a:cubicBezTo>
                        <a:pt x="11288" y="1119"/>
                        <a:pt x="9588" y="5439"/>
                        <a:pt x="7646" y="7359"/>
                      </a:cubicBezTo>
                      <a:cubicBezTo>
                        <a:pt x="5705" y="9280"/>
                        <a:pt x="5705" y="12639"/>
                        <a:pt x="3763" y="12159"/>
                      </a:cubicBezTo>
                      <a:cubicBezTo>
                        <a:pt x="2064" y="12159"/>
                        <a:pt x="-605" y="15520"/>
                        <a:pt x="123" y="15999"/>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18" name="Shape">
                  <a:extLst>
                    <a:ext uri="{FF2B5EF4-FFF2-40B4-BE49-F238E27FC236}">
                      <a16:creationId xmlns:a16="http://schemas.microsoft.com/office/drawing/2014/main" id="{C0F3712D-13B1-4B38-AD78-FB73BFDCC9BC}"/>
                    </a:ext>
                  </a:extLst>
                </p:cNvPr>
                <p:cNvSpPr/>
                <p:nvPr/>
              </p:nvSpPr>
              <p:spPr>
                <a:xfrm>
                  <a:off x="712537" y="184718"/>
                  <a:ext cx="166549" cy="63649"/>
                </a:xfrm>
                <a:custGeom>
                  <a:avLst/>
                  <a:gdLst/>
                  <a:ahLst/>
                  <a:cxnLst>
                    <a:cxn ang="0">
                      <a:pos x="wd2" y="hd2"/>
                    </a:cxn>
                    <a:cxn ang="5400000">
                      <a:pos x="wd2" y="hd2"/>
                    </a:cxn>
                    <a:cxn ang="10800000">
                      <a:pos x="wd2" y="hd2"/>
                    </a:cxn>
                    <a:cxn ang="16200000">
                      <a:pos x="wd2" y="hd2"/>
                    </a:cxn>
                  </a:cxnLst>
                  <a:rect l="0" t="0" r="r" b="b"/>
                  <a:pathLst>
                    <a:path w="20877" h="20387" extrusionOk="0">
                      <a:moveTo>
                        <a:pt x="2531" y="4709"/>
                      </a:moveTo>
                      <a:cubicBezTo>
                        <a:pt x="1435" y="4709"/>
                        <a:pt x="1592" y="7229"/>
                        <a:pt x="2844" y="7229"/>
                      </a:cubicBezTo>
                      <a:cubicBezTo>
                        <a:pt x="4096" y="7229"/>
                        <a:pt x="4409" y="8308"/>
                        <a:pt x="2687" y="7949"/>
                      </a:cubicBezTo>
                      <a:cubicBezTo>
                        <a:pt x="809" y="7949"/>
                        <a:pt x="27" y="11549"/>
                        <a:pt x="1279" y="10828"/>
                      </a:cubicBezTo>
                      <a:cubicBezTo>
                        <a:pt x="2531" y="10108"/>
                        <a:pt x="4096" y="10108"/>
                        <a:pt x="3157" y="10828"/>
                      </a:cubicBezTo>
                      <a:cubicBezTo>
                        <a:pt x="2218" y="11549"/>
                        <a:pt x="-286" y="11909"/>
                        <a:pt x="27" y="12989"/>
                      </a:cubicBezTo>
                      <a:cubicBezTo>
                        <a:pt x="183" y="13709"/>
                        <a:pt x="1279" y="13709"/>
                        <a:pt x="2218" y="14428"/>
                      </a:cubicBezTo>
                      <a:cubicBezTo>
                        <a:pt x="3314" y="15509"/>
                        <a:pt x="3940" y="15869"/>
                        <a:pt x="4722" y="14068"/>
                      </a:cubicBezTo>
                      <a:cubicBezTo>
                        <a:pt x="5505" y="11909"/>
                        <a:pt x="6444" y="10108"/>
                        <a:pt x="6131" y="12629"/>
                      </a:cubicBezTo>
                      <a:cubicBezTo>
                        <a:pt x="5661" y="15509"/>
                        <a:pt x="7383" y="13349"/>
                        <a:pt x="9418" y="13349"/>
                      </a:cubicBezTo>
                      <a:cubicBezTo>
                        <a:pt x="11609" y="12989"/>
                        <a:pt x="9105" y="16229"/>
                        <a:pt x="6913" y="16589"/>
                      </a:cubicBezTo>
                      <a:cubicBezTo>
                        <a:pt x="4722" y="16949"/>
                        <a:pt x="5035" y="19469"/>
                        <a:pt x="6757" y="20189"/>
                      </a:cubicBezTo>
                      <a:cubicBezTo>
                        <a:pt x="8479" y="21269"/>
                        <a:pt x="12235" y="17669"/>
                        <a:pt x="13018" y="15869"/>
                      </a:cubicBezTo>
                      <a:cubicBezTo>
                        <a:pt x="13957" y="13709"/>
                        <a:pt x="14740" y="16949"/>
                        <a:pt x="15522" y="15509"/>
                      </a:cubicBezTo>
                      <a:cubicBezTo>
                        <a:pt x="16461" y="14068"/>
                        <a:pt x="18027" y="15509"/>
                        <a:pt x="19592" y="14789"/>
                      </a:cubicBezTo>
                      <a:cubicBezTo>
                        <a:pt x="21000" y="14068"/>
                        <a:pt x="21314" y="7589"/>
                        <a:pt x="20218" y="6508"/>
                      </a:cubicBezTo>
                      <a:cubicBezTo>
                        <a:pt x="19122" y="5429"/>
                        <a:pt x="19122" y="7949"/>
                        <a:pt x="18183" y="8308"/>
                      </a:cubicBezTo>
                      <a:cubicBezTo>
                        <a:pt x="17400" y="8669"/>
                        <a:pt x="16931" y="6148"/>
                        <a:pt x="16148" y="4348"/>
                      </a:cubicBezTo>
                      <a:cubicBezTo>
                        <a:pt x="15522" y="2909"/>
                        <a:pt x="15992" y="-331"/>
                        <a:pt x="14896" y="28"/>
                      </a:cubicBezTo>
                      <a:cubicBezTo>
                        <a:pt x="13957" y="388"/>
                        <a:pt x="11766" y="4348"/>
                        <a:pt x="13018" y="4709"/>
                      </a:cubicBezTo>
                      <a:cubicBezTo>
                        <a:pt x="14427" y="5069"/>
                        <a:pt x="13957" y="6508"/>
                        <a:pt x="13174" y="7229"/>
                      </a:cubicBezTo>
                      <a:cubicBezTo>
                        <a:pt x="12548" y="7949"/>
                        <a:pt x="14896" y="9389"/>
                        <a:pt x="14583" y="10468"/>
                      </a:cubicBezTo>
                      <a:cubicBezTo>
                        <a:pt x="14270" y="11549"/>
                        <a:pt x="10670" y="10468"/>
                        <a:pt x="10514" y="8669"/>
                      </a:cubicBezTo>
                      <a:cubicBezTo>
                        <a:pt x="10357" y="6869"/>
                        <a:pt x="7540" y="3628"/>
                        <a:pt x="6287" y="4348"/>
                      </a:cubicBezTo>
                      <a:cubicBezTo>
                        <a:pt x="5192" y="5069"/>
                        <a:pt x="5661" y="2188"/>
                        <a:pt x="4409" y="2188"/>
                      </a:cubicBezTo>
                      <a:cubicBezTo>
                        <a:pt x="3314" y="1828"/>
                        <a:pt x="3627" y="4348"/>
                        <a:pt x="2531" y="4709"/>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19" name="Shape">
                  <a:extLst>
                    <a:ext uri="{FF2B5EF4-FFF2-40B4-BE49-F238E27FC236}">
                      <a16:creationId xmlns:a16="http://schemas.microsoft.com/office/drawing/2014/main" id="{29B47A9D-D11F-40AE-B947-C05231915F29}"/>
                    </a:ext>
                  </a:extLst>
                </p:cNvPr>
                <p:cNvSpPr/>
                <p:nvPr/>
              </p:nvSpPr>
              <p:spPr>
                <a:xfrm>
                  <a:off x="490288" y="665171"/>
                  <a:ext cx="23944" cy="30150"/>
                </a:xfrm>
                <a:custGeom>
                  <a:avLst/>
                  <a:gdLst/>
                  <a:ahLst/>
                  <a:cxnLst>
                    <a:cxn ang="0">
                      <a:pos x="wd2" y="hd2"/>
                    </a:cxn>
                    <a:cxn ang="5400000">
                      <a:pos x="wd2" y="hd2"/>
                    </a:cxn>
                    <a:cxn ang="10800000">
                      <a:pos x="wd2" y="hd2"/>
                    </a:cxn>
                    <a:cxn ang="16200000">
                      <a:pos x="wd2" y="hd2"/>
                    </a:cxn>
                  </a:cxnLst>
                  <a:rect l="0" t="0" r="r" b="b"/>
                  <a:pathLst>
                    <a:path w="14761" h="17930" extrusionOk="0">
                      <a:moveTo>
                        <a:pt x="1596" y="874"/>
                      </a:moveTo>
                      <a:cubicBezTo>
                        <a:pt x="-5107" y="4249"/>
                        <a:pt x="11280" y="19775"/>
                        <a:pt x="14259" y="17749"/>
                      </a:cubicBezTo>
                      <a:cubicBezTo>
                        <a:pt x="16493" y="16399"/>
                        <a:pt x="10535" y="10324"/>
                        <a:pt x="10535" y="6274"/>
                      </a:cubicBezTo>
                      <a:cubicBezTo>
                        <a:pt x="10535" y="2224"/>
                        <a:pt x="8300" y="-1825"/>
                        <a:pt x="1596" y="874"/>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20" name="Shape">
                  <a:extLst>
                    <a:ext uri="{FF2B5EF4-FFF2-40B4-BE49-F238E27FC236}">
                      <a16:creationId xmlns:a16="http://schemas.microsoft.com/office/drawing/2014/main" id="{5292EC59-980D-4DEA-B630-30636FF1915F}"/>
                    </a:ext>
                  </a:extLst>
                </p:cNvPr>
                <p:cNvSpPr/>
                <p:nvPr/>
              </p:nvSpPr>
              <p:spPr>
                <a:xfrm>
                  <a:off x="1460984" y="734559"/>
                  <a:ext cx="37998" cy="14358"/>
                </a:xfrm>
                <a:custGeom>
                  <a:avLst/>
                  <a:gdLst/>
                  <a:ahLst/>
                  <a:cxnLst>
                    <a:cxn ang="0">
                      <a:pos x="wd2" y="hd2"/>
                    </a:cxn>
                    <a:cxn ang="5400000">
                      <a:pos x="wd2" y="hd2"/>
                    </a:cxn>
                    <a:cxn ang="10800000">
                      <a:pos x="wd2" y="hd2"/>
                    </a:cxn>
                    <a:cxn ang="16200000">
                      <a:pos x="wd2" y="hd2"/>
                    </a:cxn>
                  </a:cxnLst>
                  <a:rect l="0" t="0" r="r" b="b"/>
                  <a:pathLst>
                    <a:path w="20321" h="14609" extrusionOk="0">
                      <a:moveTo>
                        <a:pt x="15" y="740"/>
                      </a:moveTo>
                      <a:cubicBezTo>
                        <a:pt x="670" y="5287"/>
                        <a:pt x="19652" y="18930"/>
                        <a:pt x="20307" y="13246"/>
                      </a:cubicBezTo>
                      <a:cubicBezTo>
                        <a:pt x="20961" y="6424"/>
                        <a:pt x="-639" y="-2670"/>
                        <a:pt x="15" y="74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21" name="Shape">
                  <a:extLst>
                    <a:ext uri="{FF2B5EF4-FFF2-40B4-BE49-F238E27FC236}">
                      <a16:creationId xmlns:a16="http://schemas.microsoft.com/office/drawing/2014/main" id="{4838DEF7-38FF-4908-A99E-8F1AAE7FBF64}"/>
                    </a:ext>
                  </a:extLst>
                </p:cNvPr>
                <p:cNvSpPr/>
                <p:nvPr/>
              </p:nvSpPr>
              <p:spPr>
                <a:xfrm>
                  <a:off x="593868" y="241665"/>
                  <a:ext cx="146780" cy="86133"/>
                </a:xfrm>
                <a:custGeom>
                  <a:avLst/>
                  <a:gdLst/>
                  <a:ahLst/>
                  <a:cxnLst>
                    <a:cxn ang="0">
                      <a:pos x="wd2" y="hd2"/>
                    </a:cxn>
                    <a:cxn ang="5400000">
                      <a:pos x="wd2" y="hd2"/>
                    </a:cxn>
                    <a:cxn ang="10800000">
                      <a:pos x="wd2" y="hd2"/>
                    </a:cxn>
                    <a:cxn ang="16200000">
                      <a:pos x="wd2" y="hd2"/>
                    </a:cxn>
                  </a:cxnLst>
                  <a:rect l="0" t="0" r="r" b="b"/>
                  <a:pathLst>
                    <a:path w="20242" h="20972" extrusionOk="0">
                      <a:moveTo>
                        <a:pt x="2760" y="16112"/>
                      </a:moveTo>
                      <a:cubicBezTo>
                        <a:pt x="4303" y="16653"/>
                        <a:pt x="4475" y="20972"/>
                        <a:pt x="5503" y="20972"/>
                      </a:cubicBezTo>
                      <a:cubicBezTo>
                        <a:pt x="6189" y="20972"/>
                        <a:pt x="5675" y="19622"/>
                        <a:pt x="6703" y="19622"/>
                      </a:cubicBezTo>
                      <a:cubicBezTo>
                        <a:pt x="7903" y="19622"/>
                        <a:pt x="7560" y="18813"/>
                        <a:pt x="8589" y="18813"/>
                      </a:cubicBezTo>
                      <a:cubicBezTo>
                        <a:pt x="9618" y="19083"/>
                        <a:pt x="10475" y="18542"/>
                        <a:pt x="10475" y="16653"/>
                      </a:cubicBezTo>
                      <a:cubicBezTo>
                        <a:pt x="10475" y="14762"/>
                        <a:pt x="11332" y="13953"/>
                        <a:pt x="12360" y="13682"/>
                      </a:cubicBezTo>
                      <a:cubicBezTo>
                        <a:pt x="13389" y="13142"/>
                        <a:pt x="12360" y="11253"/>
                        <a:pt x="13903" y="10712"/>
                      </a:cubicBezTo>
                      <a:cubicBezTo>
                        <a:pt x="15275" y="10171"/>
                        <a:pt x="19389" y="7471"/>
                        <a:pt x="20075" y="6661"/>
                      </a:cubicBezTo>
                      <a:cubicBezTo>
                        <a:pt x="20761" y="5851"/>
                        <a:pt x="19218" y="4772"/>
                        <a:pt x="17675" y="3152"/>
                      </a:cubicBezTo>
                      <a:cubicBezTo>
                        <a:pt x="16132" y="1802"/>
                        <a:pt x="14932" y="1262"/>
                        <a:pt x="13732" y="2612"/>
                      </a:cubicBezTo>
                      <a:cubicBezTo>
                        <a:pt x="12532" y="3692"/>
                        <a:pt x="13389" y="1262"/>
                        <a:pt x="12532" y="1802"/>
                      </a:cubicBezTo>
                      <a:cubicBezTo>
                        <a:pt x="11503" y="2612"/>
                        <a:pt x="8932" y="722"/>
                        <a:pt x="8589" y="182"/>
                      </a:cubicBezTo>
                      <a:cubicBezTo>
                        <a:pt x="8246" y="-628"/>
                        <a:pt x="3618" y="1531"/>
                        <a:pt x="2589" y="1531"/>
                      </a:cubicBezTo>
                      <a:cubicBezTo>
                        <a:pt x="1389" y="1531"/>
                        <a:pt x="2589" y="3422"/>
                        <a:pt x="3446" y="4502"/>
                      </a:cubicBezTo>
                      <a:cubicBezTo>
                        <a:pt x="4132" y="5312"/>
                        <a:pt x="1560" y="8282"/>
                        <a:pt x="2075" y="9091"/>
                      </a:cubicBezTo>
                      <a:cubicBezTo>
                        <a:pt x="2589" y="9631"/>
                        <a:pt x="1560" y="11523"/>
                        <a:pt x="360" y="13682"/>
                      </a:cubicBezTo>
                      <a:cubicBezTo>
                        <a:pt x="-839" y="15843"/>
                        <a:pt x="1218" y="15573"/>
                        <a:pt x="2760" y="16112"/>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22" name="Shape">
                  <a:extLst>
                    <a:ext uri="{FF2B5EF4-FFF2-40B4-BE49-F238E27FC236}">
                      <a16:creationId xmlns:a16="http://schemas.microsoft.com/office/drawing/2014/main" id="{30012421-79DA-41F7-A8C4-57E15CBE1747}"/>
                    </a:ext>
                  </a:extLst>
                </p:cNvPr>
                <p:cNvSpPr/>
                <p:nvPr/>
              </p:nvSpPr>
              <p:spPr>
                <a:xfrm>
                  <a:off x="1098729" y="259837"/>
                  <a:ext cx="408053" cy="261283"/>
                </a:xfrm>
                <a:custGeom>
                  <a:avLst/>
                  <a:gdLst/>
                  <a:ahLst/>
                  <a:cxnLst>
                    <a:cxn ang="0">
                      <a:pos x="wd2" y="hd2"/>
                    </a:cxn>
                    <a:cxn ang="5400000">
                      <a:pos x="wd2" y="hd2"/>
                    </a:cxn>
                    <a:cxn ang="10800000">
                      <a:pos x="wd2" y="hd2"/>
                    </a:cxn>
                    <a:cxn ang="16200000">
                      <a:pos x="wd2" y="hd2"/>
                    </a:cxn>
                  </a:cxnLst>
                  <a:rect l="0" t="0" r="r" b="b"/>
                  <a:pathLst>
                    <a:path w="21038" h="21102" extrusionOk="0">
                      <a:moveTo>
                        <a:pt x="12892" y="5490"/>
                      </a:moveTo>
                      <a:cubicBezTo>
                        <a:pt x="13213" y="5490"/>
                        <a:pt x="13599" y="5131"/>
                        <a:pt x="13535" y="4683"/>
                      </a:cubicBezTo>
                      <a:cubicBezTo>
                        <a:pt x="13406" y="4325"/>
                        <a:pt x="12571" y="4235"/>
                        <a:pt x="12442" y="4773"/>
                      </a:cubicBezTo>
                      <a:cubicBezTo>
                        <a:pt x="12249" y="5221"/>
                        <a:pt x="11606" y="4235"/>
                        <a:pt x="11606" y="3787"/>
                      </a:cubicBezTo>
                      <a:cubicBezTo>
                        <a:pt x="11606" y="3429"/>
                        <a:pt x="10578" y="3787"/>
                        <a:pt x="10706" y="3070"/>
                      </a:cubicBezTo>
                      <a:cubicBezTo>
                        <a:pt x="10835" y="2443"/>
                        <a:pt x="9484" y="2263"/>
                        <a:pt x="9162" y="2263"/>
                      </a:cubicBezTo>
                      <a:cubicBezTo>
                        <a:pt x="8777" y="2263"/>
                        <a:pt x="8262" y="2622"/>
                        <a:pt x="8327" y="3070"/>
                      </a:cubicBezTo>
                      <a:cubicBezTo>
                        <a:pt x="8391" y="3518"/>
                        <a:pt x="7941" y="3339"/>
                        <a:pt x="7877" y="2891"/>
                      </a:cubicBezTo>
                      <a:cubicBezTo>
                        <a:pt x="7812" y="2353"/>
                        <a:pt x="6977" y="3429"/>
                        <a:pt x="6720" y="3429"/>
                      </a:cubicBezTo>
                      <a:cubicBezTo>
                        <a:pt x="6462" y="3429"/>
                        <a:pt x="6848" y="2084"/>
                        <a:pt x="6720" y="1726"/>
                      </a:cubicBezTo>
                      <a:cubicBezTo>
                        <a:pt x="6591" y="1278"/>
                        <a:pt x="6398" y="1188"/>
                        <a:pt x="6205" y="471"/>
                      </a:cubicBezTo>
                      <a:cubicBezTo>
                        <a:pt x="6012" y="-156"/>
                        <a:pt x="5048" y="112"/>
                        <a:pt x="4791" y="471"/>
                      </a:cubicBezTo>
                      <a:cubicBezTo>
                        <a:pt x="4534" y="919"/>
                        <a:pt x="3698" y="740"/>
                        <a:pt x="3248" y="1367"/>
                      </a:cubicBezTo>
                      <a:cubicBezTo>
                        <a:pt x="2798" y="1995"/>
                        <a:pt x="3313" y="2622"/>
                        <a:pt x="3505" y="2801"/>
                      </a:cubicBezTo>
                      <a:cubicBezTo>
                        <a:pt x="3698" y="3070"/>
                        <a:pt x="2798" y="3429"/>
                        <a:pt x="3120" y="3787"/>
                      </a:cubicBezTo>
                      <a:cubicBezTo>
                        <a:pt x="3377" y="4146"/>
                        <a:pt x="3827" y="3966"/>
                        <a:pt x="3891" y="4504"/>
                      </a:cubicBezTo>
                      <a:cubicBezTo>
                        <a:pt x="3891" y="5131"/>
                        <a:pt x="2798" y="4325"/>
                        <a:pt x="2670" y="3877"/>
                      </a:cubicBezTo>
                      <a:cubicBezTo>
                        <a:pt x="2477" y="3339"/>
                        <a:pt x="2734" y="2891"/>
                        <a:pt x="2477" y="2532"/>
                      </a:cubicBezTo>
                      <a:cubicBezTo>
                        <a:pt x="2284" y="2174"/>
                        <a:pt x="2477" y="1726"/>
                        <a:pt x="2863" y="1098"/>
                      </a:cubicBezTo>
                      <a:cubicBezTo>
                        <a:pt x="3313" y="471"/>
                        <a:pt x="3634" y="561"/>
                        <a:pt x="3634" y="202"/>
                      </a:cubicBezTo>
                      <a:cubicBezTo>
                        <a:pt x="3634" y="-156"/>
                        <a:pt x="1834" y="-156"/>
                        <a:pt x="741" y="1188"/>
                      </a:cubicBezTo>
                      <a:cubicBezTo>
                        <a:pt x="-287" y="2532"/>
                        <a:pt x="34" y="4325"/>
                        <a:pt x="98" y="4683"/>
                      </a:cubicBezTo>
                      <a:cubicBezTo>
                        <a:pt x="163" y="5042"/>
                        <a:pt x="1063" y="4863"/>
                        <a:pt x="1641" y="5131"/>
                      </a:cubicBezTo>
                      <a:cubicBezTo>
                        <a:pt x="2155" y="5311"/>
                        <a:pt x="1898" y="5669"/>
                        <a:pt x="1448" y="5580"/>
                      </a:cubicBezTo>
                      <a:cubicBezTo>
                        <a:pt x="1063" y="5490"/>
                        <a:pt x="355" y="5311"/>
                        <a:pt x="355" y="5669"/>
                      </a:cubicBezTo>
                      <a:cubicBezTo>
                        <a:pt x="420" y="6117"/>
                        <a:pt x="1255" y="6834"/>
                        <a:pt x="1770" y="6655"/>
                      </a:cubicBezTo>
                      <a:cubicBezTo>
                        <a:pt x="2284" y="6476"/>
                        <a:pt x="2284" y="6476"/>
                        <a:pt x="2541" y="6924"/>
                      </a:cubicBezTo>
                      <a:cubicBezTo>
                        <a:pt x="2734" y="7283"/>
                        <a:pt x="3377" y="7193"/>
                        <a:pt x="3955" y="7193"/>
                      </a:cubicBezTo>
                      <a:cubicBezTo>
                        <a:pt x="4598" y="7283"/>
                        <a:pt x="5305" y="7551"/>
                        <a:pt x="5562" y="7641"/>
                      </a:cubicBezTo>
                      <a:cubicBezTo>
                        <a:pt x="5884" y="7641"/>
                        <a:pt x="6205" y="7372"/>
                        <a:pt x="6334" y="7193"/>
                      </a:cubicBezTo>
                      <a:cubicBezTo>
                        <a:pt x="6398" y="6924"/>
                        <a:pt x="7620" y="7551"/>
                        <a:pt x="7941" y="7462"/>
                      </a:cubicBezTo>
                      <a:cubicBezTo>
                        <a:pt x="8327" y="7462"/>
                        <a:pt x="8070" y="7014"/>
                        <a:pt x="7877" y="6834"/>
                      </a:cubicBezTo>
                      <a:cubicBezTo>
                        <a:pt x="7620" y="6745"/>
                        <a:pt x="7748" y="6117"/>
                        <a:pt x="8005" y="6386"/>
                      </a:cubicBezTo>
                      <a:cubicBezTo>
                        <a:pt x="8327" y="6565"/>
                        <a:pt x="8777" y="6745"/>
                        <a:pt x="8905" y="7103"/>
                      </a:cubicBezTo>
                      <a:cubicBezTo>
                        <a:pt x="8970" y="7462"/>
                        <a:pt x="9227" y="7283"/>
                        <a:pt x="9291" y="7641"/>
                      </a:cubicBezTo>
                      <a:cubicBezTo>
                        <a:pt x="9291" y="7910"/>
                        <a:pt x="10320" y="8268"/>
                        <a:pt x="10384" y="8627"/>
                      </a:cubicBezTo>
                      <a:cubicBezTo>
                        <a:pt x="10384" y="8985"/>
                        <a:pt x="9355" y="9165"/>
                        <a:pt x="9677" y="9523"/>
                      </a:cubicBezTo>
                      <a:cubicBezTo>
                        <a:pt x="9934" y="9792"/>
                        <a:pt x="10384" y="9075"/>
                        <a:pt x="10771" y="9075"/>
                      </a:cubicBezTo>
                      <a:cubicBezTo>
                        <a:pt x="11156" y="8985"/>
                        <a:pt x="11156" y="10240"/>
                        <a:pt x="11478" y="10061"/>
                      </a:cubicBezTo>
                      <a:cubicBezTo>
                        <a:pt x="11863" y="9792"/>
                        <a:pt x="12185" y="10240"/>
                        <a:pt x="12571" y="11047"/>
                      </a:cubicBezTo>
                      <a:cubicBezTo>
                        <a:pt x="12956" y="11764"/>
                        <a:pt x="12506" y="12481"/>
                        <a:pt x="12571" y="12750"/>
                      </a:cubicBezTo>
                      <a:cubicBezTo>
                        <a:pt x="12571" y="13019"/>
                        <a:pt x="13342" y="12929"/>
                        <a:pt x="13728" y="12660"/>
                      </a:cubicBezTo>
                      <a:cubicBezTo>
                        <a:pt x="14178" y="12302"/>
                        <a:pt x="14564" y="13019"/>
                        <a:pt x="14885" y="13377"/>
                      </a:cubicBezTo>
                      <a:cubicBezTo>
                        <a:pt x="15206" y="13825"/>
                        <a:pt x="13663" y="14453"/>
                        <a:pt x="13792" y="14094"/>
                      </a:cubicBezTo>
                      <a:cubicBezTo>
                        <a:pt x="13921" y="13736"/>
                        <a:pt x="12892" y="12660"/>
                        <a:pt x="11992" y="13198"/>
                      </a:cubicBezTo>
                      <a:cubicBezTo>
                        <a:pt x="11028" y="13646"/>
                        <a:pt x="11671" y="14453"/>
                        <a:pt x="11799" y="14901"/>
                      </a:cubicBezTo>
                      <a:cubicBezTo>
                        <a:pt x="11863" y="15349"/>
                        <a:pt x="10963" y="15797"/>
                        <a:pt x="10062" y="15349"/>
                      </a:cubicBezTo>
                      <a:cubicBezTo>
                        <a:pt x="9227" y="14990"/>
                        <a:pt x="9484" y="15618"/>
                        <a:pt x="9098" y="15618"/>
                      </a:cubicBezTo>
                      <a:cubicBezTo>
                        <a:pt x="8777" y="15618"/>
                        <a:pt x="8391" y="16424"/>
                        <a:pt x="8712" y="16873"/>
                      </a:cubicBezTo>
                      <a:cubicBezTo>
                        <a:pt x="9034" y="17410"/>
                        <a:pt x="9741" y="16962"/>
                        <a:pt x="10320" y="16962"/>
                      </a:cubicBezTo>
                      <a:cubicBezTo>
                        <a:pt x="10899" y="17052"/>
                        <a:pt x="10963" y="17231"/>
                        <a:pt x="11028" y="16783"/>
                      </a:cubicBezTo>
                      <a:cubicBezTo>
                        <a:pt x="11092" y="16335"/>
                        <a:pt x="11671" y="16604"/>
                        <a:pt x="12121" y="16693"/>
                      </a:cubicBezTo>
                      <a:cubicBezTo>
                        <a:pt x="12506" y="16873"/>
                        <a:pt x="12442" y="17679"/>
                        <a:pt x="12956" y="17769"/>
                      </a:cubicBezTo>
                      <a:cubicBezTo>
                        <a:pt x="13471" y="17858"/>
                        <a:pt x="13021" y="18575"/>
                        <a:pt x="13342" y="19024"/>
                      </a:cubicBezTo>
                      <a:cubicBezTo>
                        <a:pt x="13663" y="19561"/>
                        <a:pt x="14692" y="19292"/>
                        <a:pt x="15078" y="19830"/>
                      </a:cubicBezTo>
                      <a:cubicBezTo>
                        <a:pt x="15463" y="20368"/>
                        <a:pt x="17135" y="21444"/>
                        <a:pt x="17328" y="20995"/>
                      </a:cubicBezTo>
                      <a:cubicBezTo>
                        <a:pt x="17585" y="20547"/>
                        <a:pt x="15913" y="18486"/>
                        <a:pt x="15463" y="18307"/>
                      </a:cubicBezTo>
                      <a:cubicBezTo>
                        <a:pt x="14949" y="18127"/>
                        <a:pt x="15913" y="17948"/>
                        <a:pt x="16556" y="18575"/>
                      </a:cubicBezTo>
                      <a:cubicBezTo>
                        <a:pt x="17135" y="19292"/>
                        <a:pt x="18035" y="19561"/>
                        <a:pt x="18485" y="18755"/>
                      </a:cubicBezTo>
                      <a:cubicBezTo>
                        <a:pt x="18935" y="17948"/>
                        <a:pt x="18099" y="18217"/>
                        <a:pt x="18099" y="17590"/>
                      </a:cubicBezTo>
                      <a:cubicBezTo>
                        <a:pt x="18099" y="17052"/>
                        <a:pt x="17842" y="16245"/>
                        <a:pt x="17392" y="16245"/>
                      </a:cubicBezTo>
                      <a:cubicBezTo>
                        <a:pt x="16942" y="16245"/>
                        <a:pt x="15785" y="14990"/>
                        <a:pt x="16171" y="14722"/>
                      </a:cubicBezTo>
                      <a:cubicBezTo>
                        <a:pt x="16621" y="14453"/>
                        <a:pt x="16042" y="14094"/>
                        <a:pt x="16363" y="13556"/>
                      </a:cubicBezTo>
                      <a:cubicBezTo>
                        <a:pt x="16685" y="13108"/>
                        <a:pt x="17006" y="14004"/>
                        <a:pt x="17392" y="14094"/>
                      </a:cubicBezTo>
                      <a:cubicBezTo>
                        <a:pt x="17778" y="14094"/>
                        <a:pt x="17842" y="14811"/>
                        <a:pt x="18485" y="15528"/>
                      </a:cubicBezTo>
                      <a:cubicBezTo>
                        <a:pt x="19063" y="16245"/>
                        <a:pt x="19128" y="15707"/>
                        <a:pt x="19256" y="15259"/>
                      </a:cubicBezTo>
                      <a:cubicBezTo>
                        <a:pt x="19321" y="14722"/>
                        <a:pt x="20028" y="15170"/>
                        <a:pt x="19963" y="14632"/>
                      </a:cubicBezTo>
                      <a:cubicBezTo>
                        <a:pt x="19963" y="14184"/>
                        <a:pt x="20542" y="13556"/>
                        <a:pt x="20928" y="13377"/>
                      </a:cubicBezTo>
                      <a:cubicBezTo>
                        <a:pt x="21313" y="13108"/>
                        <a:pt x="20606" y="12570"/>
                        <a:pt x="20092" y="12660"/>
                      </a:cubicBezTo>
                      <a:cubicBezTo>
                        <a:pt x="19578" y="12660"/>
                        <a:pt x="19449" y="12212"/>
                        <a:pt x="19449" y="11853"/>
                      </a:cubicBezTo>
                      <a:cubicBezTo>
                        <a:pt x="19449" y="11585"/>
                        <a:pt x="18485" y="10778"/>
                        <a:pt x="18163" y="10957"/>
                      </a:cubicBezTo>
                      <a:cubicBezTo>
                        <a:pt x="17842" y="11047"/>
                        <a:pt x="17328" y="10330"/>
                        <a:pt x="16878" y="10330"/>
                      </a:cubicBezTo>
                      <a:cubicBezTo>
                        <a:pt x="16492" y="10240"/>
                        <a:pt x="15849" y="9792"/>
                        <a:pt x="15913" y="9165"/>
                      </a:cubicBezTo>
                      <a:cubicBezTo>
                        <a:pt x="15978" y="8537"/>
                        <a:pt x="16749" y="9344"/>
                        <a:pt x="16942" y="8896"/>
                      </a:cubicBezTo>
                      <a:cubicBezTo>
                        <a:pt x="17071" y="8358"/>
                        <a:pt x="16106" y="8627"/>
                        <a:pt x="16106" y="8268"/>
                      </a:cubicBezTo>
                      <a:cubicBezTo>
                        <a:pt x="16042" y="7910"/>
                        <a:pt x="16299" y="8089"/>
                        <a:pt x="16492" y="7820"/>
                      </a:cubicBezTo>
                      <a:cubicBezTo>
                        <a:pt x="16685" y="7641"/>
                        <a:pt x="16363" y="7193"/>
                        <a:pt x="16106" y="7014"/>
                      </a:cubicBezTo>
                      <a:cubicBezTo>
                        <a:pt x="15913" y="6834"/>
                        <a:pt x="15849" y="7372"/>
                        <a:pt x="15592" y="7372"/>
                      </a:cubicBezTo>
                      <a:cubicBezTo>
                        <a:pt x="15399" y="7372"/>
                        <a:pt x="15592" y="6834"/>
                        <a:pt x="15721" y="6565"/>
                      </a:cubicBezTo>
                      <a:cubicBezTo>
                        <a:pt x="15913" y="6207"/>
                        <a:pt x="15013" y="5848"/>
                        <a:pt x="14628" y="6028"/>
                      </a:cubicBezTo>
                      <a:cubicBezTo>
                        <a:pt x="14242" y="6207"/>
                        <a:pt x="14113" y="5938"/>
                        <a:pt x="14113" y="5580"/>
                      </a:cubicBezTo>
                      <a:cubicBezTo>
                        <a:pt x="14113" y="5221"/>
                        <a:pt x="13406" y="5580"/>
                        <a:pt x="13149" y="5848"/>
                      </a:cubicBezTo>
                      <a:cubicBezTo>
                        <a:pt x="12892" y="6117"/>
                        <a:pt x="12571" y="5580"/>
                        <a:pt x="12892" y="549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23" name="Shape">
                  <a:extLst>
                    <a:ext uri="{FF2B5EF4-FFF2-40B4-BE49-F238E27FC236}">
                      <a16:creationId xmlns:a16="http://schemas.microsoft.com/office/drawing/2014/main" id="{1E5B036F-062B-49DC-BE5A-AA829A978307}"/>
                    </a:ext>
                  </a:extLst>
                </p:cNvPr>
                <p:cNvSpPr/>
                <p:nvPr/>
              </p:nvSpPr>
              <p:spPr>
                <a:xfrm>
                  <a:off x="1534369" y="707756"/>
                  <a:ext cx="92647" cy="75611"/>
                </a:xfrm>
                <a:custGeom>
                  <a:avLst/>
                  <a:gdLst/>
                  <a:ahLst/>
                  <a:cxnLst>
                    <a:cxn ang="0">
                      <a:pos x="wd2" y="hd2"/>
                    </a:cxn>
                    <a:cxn ang="5400000">
                      <a:pos x="wd2" y="hd2"/>
                    </a:cxn>
                    <a:cxn ang="10800000">
                      <a:pos x="wd2" y="hd2"/>
                    </a:cxn>
                    <a:cxn ang="16200000">
                      <a:pos x="wd2" y="hd2"/>
                    </a:cxn>
                  </a:cxnLst>
                  <a:rect l="0" t="0" r="r" b="b"/>
                  <a:pathLst>
                    <a:path w="19850" h="20332" extrusionOk="0">
                      <a:moveTo>
                        <a:pt x="10563" y="1097"/>
                      </a:moveTo>
                      <a:cubicBezTo>
                        <a:pt x="11896" y="497"/>
                        <a:pt x="10563" y="-402"/>
                        <a:pt x="9229" y="197"/>
                      </a:cubicBezTo>
                      <a:cubicBezTo>
                        <a:pt x="7896" y="797"/>
                        <a:pt x="4430" y="6197"/>
                        <a:pt x="4430" y="7697"/>
                      </a:cubicBezTo>
                      <a:cubicBezTo>
                        <a:pt x="4430" y="9197"/>
                        <a:pt x="4163" y="10997"/>
                        <a:pt x="3096" y="10997"/>
                      </a:cubicBezTo>
                      <a:cubicBezTo>
                        <a:pt x="1763" y="10697"/>
                        <a:pt x="429" y="12197"/>
                        <a:pt x="1230" y="12797"/>
                      </a:cubicBezTo>
                      <a:cubicBezTo>
                        <a:pt x="2296" y="13697"/>
                        <a:pt x="-1170" y="15797"/>
                        <a:pt x="429" y="16997"/>
                      </a:cubicBezTo>
                      <a:cubicBezTo>
                        <a:pt x="1496" y="17598"/>
                        <a:pt x="3363" y="16697"/>
                        <a:pt x="4963" y="16997"/>
                      </a:cubicBezTo>
                      <a:cubicBezTo>
                        <a:pt x="6563" y="16997"/>
                        <a:pt x="7896" y="17297"/>
                        <a:pt x="9229" y="16097"/>
                      </a:cubicBezTo>
                      <a:cubicBezTo>
                        <a:pt x="10563" y="14897"/>
                        <a:pt x="10563" y="16997"/>
                        <a:pt x="12163" y="16997"/>
                      </a:cubicBezTo>
                      <a:cubicBezTo>
                        <a:pt x="13496" y="16697"/>
                        <a:pt x="11363" y="18197"/>
                        <a:pt x="11363" y="19398"/>
                      </a:cubicBezTo>
                      <a:cubicBezTo>
                        <a:pt x="11363" y="20298"/>
                        <a:pt x="12963" y="18797"/>
                        <a:pt x="14029" y="18197"/>
                      </a:cubicBezTo>
                      <a:cubicBezTo>
                        <a:pt x="15096" y="17598"/>
                        <a:pt x="16430" y="18197"/>
                        <a:pt x="15896" y="19097"/>
                      </a:cubicBezTo>
                      <a:cubicBezTo>
                        <a:pt x="15363" y="19997"/>
                        <a:pt x="18829" y="21198"/>
                        <a:pt x="19630" y="19398"/>
                      </a:cubicBezTo>
                      <a:cubicBezTo>
                        <a:pt x="20430" y="17897"/>
                        <a:pt x="18829" y="15497"/>
                        <a:pt x="18296" y="16397"/>
                      </a:cubicBezTo>
                      <a:cubicBezTo>
                        <a:pt x="17763" y="17598"/>
                        <a:pt x="16963" y="15797"/>
                        <a:pt x="18029" y="14597"/>
                      </a:cubicBezTo>
                      <a:cubicBezTo>
                        <a:pt x="19096" y="13697"/>
                        <a:pt x="17763" y="13397"/>
                        <a:pt x="16696" y="13997"/>
                      </a:cubicBezTo>
                      <a:cubicBezTo>
                        <a:pt x="15630" y="14597"/>
                        <a:pt x="15896" y="11297"/>
                        <a:pt x="16963" y="10697"/>
                      </a:cubicBezTo>
                      <a:cubicBezTo>
                        <a:pt x="18029" y="10097"/>
                        <a:pt x="14563" y="8898"/>
                        <a:pt x="14563" y="9797"/>
                      </a:cubicBezTo>
                      <a:cubicBezTo>
                        <a:pt x="14563" y="10997"/>
                        <a:pt x="12163" y="10397"/>
                        <a:pt x="11896" y="9197"/>
                      </a:cubicBezTo>
                      <a:cubicBezTo>
                        <a:pt x="11630" y="8297"/>
                        <a:pt x="10030" y="7997"/>
                        <a:pt x="10563" y="7397"/>
                      </a:cubicBezTo>
                      <a:cubicBezTo>
                        <a:pt x="11096" y="6497"/>
                        <a:pt x="8430" y="6197"/>
                        <a:pt x="8163" y="7397"/>
                      </a:cubicBezTo>
                      <a:cubicBezTo>
                        <a:pt x="7896" y="8597"/>
                        <a:pt x="7096" y="6497"/>
                        <a:pt x="8430" y="4997"/>
                      </a:cubicBezTo>
                      <a:cubicBezTo>
                        <a:pt x="9763" y="3497"/>
                        <a:pt x="9496" y="1997"/>
                        <a:pt x="10563" y="1097"/>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24" name="Shape">
                  <a:extLst>
                    <a:ext uri="{FF2B5EF4-FFF2-40B4-BE49-F238E27FC236}">
                      <a16:creationId xmlns:a16="http://schemas.microsoft.com/office/drawing/2014/main" id="{A68A3B43-2DC8-4BB5-B42F-8E1B533934C3}"/>
                    </a:ext>
                  </a:extLst>
                </p:cNvPr>
                <p:cNvSpPr/>
                <p:nvPr/>
              </p:nvSpPr>
              <p:spPr>
                <a:xfrm>
                  <a:off x="1275172" y="386661"/>
                  <a:ext cx="34874" cy="24887"/>
                </a:xfrm>
                <a:custGeom>
                  <a:avLst/>
                  <a:gdLst/>
                  <a:ahLst/>
                  <a:cxnLst>
                    <a:cxn ang="0">
                      <a:pos x="wd2" y="hd2"/>
                    </a:cxn>
                    <a:cxn ang="5400000">
                      <a:pos x="wd2" y="hd2"/>
                    </a:cxn>
                    <a:cxn ang="10800000">
                      <a:pos x="wd2" y="hd2"/>
                    </a:cxn>
                    <a:cxn ang="16200000">
                      <a:pos x="wd2" y="hd2"/>
                    </a:cxn>
                  </a:cxnLst>
                  <a:rect l="0" t="0" r="r" b="b"/>
                  <a:pathLst>
                    <a:path w="18238" h="18359" extrusionOk="0">
                      <a:moveTo>
                        <a:pt x="15538" y="15785"/>
                      </a:moveTo>
                      <a:cubicBezTo>
                        <a:pt x="19349" y="14954"/>
                        <a:pt x="18714" y="7476"/>
                        <a:pt x="16173" y="3323"/>
                      </a:cubicBezTo>
                      <a:cubicBezTo>
                        <a:pt x="14902" y="0"/>
                        <a:pt x="10455" y="0"/>
                        <a:pt x="7278" y="0"/>
                      </a:cubicBezTo>
                      <a:cubicBezTo>
                        <a:pt x="3466" y="830"/>
                        <a:pt x="-2251" y="7476"/>
                        <a:pt x="925" y="14954"/>
                      </a:cubicBezTo>
                      <a:cubicBezTo>
                        <a:pt x="4101" y="21600"/>
                        <a:pt x="11726" y="16616"/>
                        <a:pt x="15538" y="15785"/>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25" name="Shape">
                  <a:extLst>
                    <a:ext uri="{FF2B5EF4-FFF2-40B4-BE49-F238E27FC236}">
                      <a16:creationId xmlns:a16="http://schemas.microsoft.com/office/drawing/2014/main" id="{5454E3B9-D103-4807-B4BF-CCC978F3520B}"/>
                    </a:ext>
                  </a:extLst>
                </p:cNvPr>
                <p:cNvSpPr/>
                <p:nvPr/>
              </p:nvSpPr>
              <p:spPr>
                <a:xfrm>
                  <a:off x="1069557" y="-2"/>
                  <a:ext cx="439283" cy="200045"/>
                </a:xfrm>
                <a:custGeom>
                  <a:avLst/>
                  <a:gdLst/>
                  <a:ahLst/>
                  <a:cxnLst>
                    <a:cxn ang="0">
                      <a:pos x="wd2" y="hd2"/>
                    </a:cxn>
                    <a:cxn ang="5400000">
                      <a:pos x="wd2" y="hd2"/>
                    </a:cxn>
                    <a:cxn ang="10800000">
                      <a:pos x="wd2" y="hd2"/>
                    </a:cxn>
                    <a:cxn ang="16200000">
                      <a:pos x="wd2" y="hd2"/>
                    </a:cxn>
                  </a:cxnLst>
                  <a:rect l="0" t="0" r="r" b="b"/>
                  <a:pathLst>
                    <a:path w="20770" h="21010" extrusionOk="0">
                      <a:moveTo>
                        <a:pt x="756" y="4963"/>
                      </a:moveTo>
                      <a:cubicBezTo>
                        <a:pt x="1169" y="4383"/>
                        <a:pt x="1464" y="4731"/>
                        <a:pt x="1110" y="5080"/>
                      </a:cubicBezTo>
                      <a:cubicBezTo>
                        <a:pt x="756" y="5428"/>
                        <a:pt x="874" y="5660"/>
                        <a:pt x="1405" y="5660"/>
                      </a:cubicBezTo>
                      <a:cubicBezTo>
                        <a:pt x="1877" y="5544"/>
                        <a:pt x="1169" y="5892"/>
                        <a:pt x="1169" y="6473"/>
                      </a:cubicBezTo>
                      <a:cubicBezTo>
                        <a:pt x="1169" y="7054"/>
                        <a:pt x="1759" y="6705"/>
                        <a:pt x="1818" y="7286"/>
                      </a:cubicBezTo>
                      <a:cubicBezTo>
                        <a:pt x="1818" y="7867"/>
                        <a:pt x="3116" y="8099"/>
                        <a:pt x="3471" y="7402"/>
                      </a:cubicBezTo>
                      <a:cubicBezTo>
                        <a:pt x="3884" y="6705"/>
                        <a:pt x="3707" y="7634"/>
                        <a:pt x="3707" y="8099"/>
                      </a:cubicBezTo>
                      <a:cubicBezTo>
                        <a:pt x="3648" y="8563"/>
                        <a:pt x="5477" y="8912"/>
                        <a:pt x="5595" y="8331"/>
                      </a:cubicBezTo>
                      <a:cubicBezTo>
                        <a:pt x="5654" y="7751"/>
                        <a:pt x="5949" y="7983"/>
                        <a:pt x="6303" y="8215"/>
                      </a:cubicBezTo>
                      <a:cubicBezTo>
                        <a:pt x="6657" y="8331"/>
                        <a:pt x="8369" y="7518"/>
                        <a:pt x="8428" y="6821"/>
                      </a:cubicBezTo>
                      <a:cubicBezTo>
                        <a:pt x="8428" y="6125"/>
                        <a:pt x="8959" y="7170"/>
                        <a:pt x="8428" y="7983"/>
                      </a:cubicBezTo>
                      <a:cubicBezTo>
                        <a:pt x="7838" y="8680"/>
                        <a:pt x="6716" y="8563"/>
                        <a:pt x="6244" y="8912"/>
                      </a:cubicBezTo>
                      <a:cubicBezTo>
                        <a:pt x="5713" y="9144"/>
                        <a:pt x="6539" y="9841"/>
                        <a:pt x="7071" y="10654"/>
                      </a:cubicBezTo>
                      <a:cubicBezTo>
                        <a:pt x="7543" y="11351"/>
                        <a:pt x="6421" y="11002"/>
                        <a:pt x="5949" y="9957"/>
                      </a:cubicBezTo>
                      <a:cubicBezTo>
                        <a:pt x="5477" y="9028"/>
                        <a:pt x="4415" y="9028"/>
                        <a:pt x="3825" y="9028"/>
                      </a:cubicBezTo>
                      <a:cubicBezTo>
                        <a:pt x="3294" y="9144"/>
                        <a:pt x="3471" y="11118"/>
                        <a:pt x="3884" y="11118"/>
                      </a:cubicBezTo>
                      <a:cubicBezTo>
                        <a:pt x="4297" y="11118"/>
                        <a:pt x="4710" y="11467"/>
                        <a:pt x="5123" y="12744"/>
                      </a:cubicBezTo>
                      <a:cubicBezTo>
                        <a:pt x="5536" y="14021"/>
                        <a:pt x="6421" y="13673"/>
                        <a:pt x="6421" y="14254"/>
                      </a:cubicBezTo>
                      <a:cubicBezTo>
                        <a:pt x="6421" y="14834"/>
                        <a:pt x="5241" y="13789"/>
                        <a:pt x="4592" y="13557"/>
                      </a:cubicBezTo>
                      <a:cubicBezTo>
                        <a:pt x="3943" y="13325"/>
                        <a:pt x="2939" y="14138"/>
                        <a:pt x="2880" y="15067"/>
                      </a:cubicBezTo>
                      <a:cubicBezTo>
                        <a:pt x="2880" y="15996"/>
                        <a:pt x="3825" y="15880"/>
                        <a:pt x="4474" y="15183"/>
                      </a:cubicBezTo>
                      <a:cubicBezTo>
                        <a:pt x="5123" y="14370"/>
                        <a:pt x="4651" y="15415"/>
                        <a:pt x="4356" y="15996"/>
                      </a:cubicBezTo>
                      <a:cubicBezTo>
                        <a:pt x="4002" y="16576"/>
                        <a:pt x="5123" y="17041"/>
                        <a:pt x="5123" y="17738"/>
                      </a:cubicBezTo>
                      <a:cubicBezTo>
                        <a:pt x="5123" y="18434"/>
                        <a:pt x="4297" y="18202"/>
                        <a:pt x="4238" y="17505"/>
                      </a:cubicBezTo>
                      <a:cubicBezTo>
                        <a:pt x="4120" y="16925"/>
                        <a:pt x="3825" y="16228"/>
                        <a:pt x="3057" y="16344"/>
                      </a:cubicBezTo>
                      <a:cubicBezTo>
                        <a:pt x="2290" y="16460"/>
                        <a:pt x="2526" y="17505"/>
                        <a:pt x="2998" y="17622"/>
                      </a:cubicBezTo>
                      <a:cubicBezTo>
                        <a:pt x="3471" y="17738"/>
                        <a:pt x="3471" y="18434"/>
                        <a:pt x="2939" y="18434"/>
                      </a:cubicBezTo>
                      <a:cubicBezTo>
                        <a:pt x="2408" y="18434"/>
                        <a:pt x="1228" y="19131"/>
                        <a:pt x="1582" y="19828"/>
                      </a:cubicBezTo>
                      <a:cubicBezTo>
                        <a:pt x="1995" y="20525"/>
                        <a:pt x="3530" y="19828"/>
                        <a:pt x="3766" y="20292"/>
                      </a:cubicBezTo>
                      <a:cubicBezTo>
                        <a:pt x="4061" y="20757"/>
                        <a:pt x="4769" y="20873"/>
                        <a:pt x="4946" y="20409"/>
                      </a:cubicBezTo>
                      <a:cubicBezTo>
                        <a:pt x="5123" y="19828"/>
                        <a:pt x="5713" y="20060"/>
                        <a:pt x="6303" y="20060"/>
                      </a:cubicBezTo>
                      <a:cubicBezTo>
                        <a:pt x="6894" y="20060"/>
                        <a:pt x="7071" y="20292"/>
                        <a:pt x="7307" y="20757"/>
                      </a:cubicBezTo>
                      <a:cubicBezTo>
                        <a:pt x="7602" y="21222"/>
                        <a:pt x="8074" y="20989"/>
                        <a:pt x="8369" y="20525"/>
                      </a:cubicBezTo>
                      <a:cubicBezTo>
                        <a:pt x="8723" y="20060"/>
                        <a:pt x="8723" y="20060"/>
                        <a:pt x="9136" y="20060"/>
                      </a:cubicBezTo>
                      <a:cubicBezTo>
                        <a:pt x="9549" y="20060"/>
                        <a:pt x="9608" y="19596"/>
                        <a:pt x="9431" y="18899"/>
                      </a:cubicBezTo>
                      <a:cubicBezTo>
                        <a:pt x="9195" y="18318"/>
                        <a:pt x="8664" y="19363"/>
                        <a:pt x="8605" y="18899"/>
                      </a:cubicBezTo>
                      <a:cubicBezTo>
                        <a:pt x="8546" y="18318"/>
                        <a:pt x="8074" y="18202"/>
                        <a:pt x="7248" y="18434"/>
                      </a:cubicBezTo>
                      <a:cubicBezTo>
                        <a:pt x="6421" y="18667"/>
                        <a:pt x="6775" y="17389"/>
                        <a:pt x="7248" y="17622"/>
                      </a:cubicBezTo>
                      <a:cubicBezTo>
                        <a:pt x="7779" y="17970"/>
                        <a:pt x="8428" y="17854"/>
                        <a:pt x="9018" y="17505"/>
                      </a:cubicBezTo>
                      <a:cubicBezTo>
                        <a:pt x="9549" y="17273"/>
                        <a:pt x="9136" y="16692"/>
                        <a:pt x="9136" y="16228"/>
                      </a:cubicBezTo>
                      <a:cubicBezTo>
                        <a:pt x="9136" y="15763"/>
                        <a:pt x="9844" y="16112"/>
                        <a:pt x="10375" y="16112"/>
                      </a:cubicBezTo>
                      <a:cubicBezTo>
                        <a:pt x="10908" y="16112"/>
                        <a:pt x="11675" y="14370"/>
                        <a:pt x="11675" y="13441"/>
                      </a:cubicBezTo>
                      <a:cubicBezTo>
                        <a:pt x="11734" y="12396"/>
                        <a:pt x="10495" y="12628"/>
                        <a:pt x="9903" y="12628"/>
                      </a:cubicBezTo>
                      <a:cubicBezTo>
                        <a:pt x="9313" y="12628"/>
                        <a:pt x="10316" y="11815"/>
                        <a:pt x="11439" y="11931"/>
                      </a:cubicBezTo>
                      <a:cubicBezTo>
                        <a:pt x="12560" y="12047"/>
                        <a:pt x="12029" y="11002"/>
                        <a:pt x="12265" y="10654"/>
                      </a:cubicBezTo>
                      <a:cubicBezTo>
                        <a:pt x="12442" y="10305"/>
                        <a:pt x="12973" y="11118"/>
                        <a:pt x="13563" y="10886"/>
                      </a:cubicBezTo>
                      <a:cubicBezTo>
                        <a:pt x="14095" y="10654"/>
                        <a:pt x="13740" y="9725"/>
                        <a:pt x="14095" y="9725"/>
                      </a:cubicBezTo>
                      <a:cubicBezTo>
                        <a:pt x="14390" y="9725"/>
                        <a:pt x="14980" y="8912"/>
                        <a:pt x="16219" y="7518"/>
                      </a:cubicBezTo>
                      <a:cubicBezTo>
                        <a:pt x="17399" y="6241"/>
                        <a:pt x="18344" y="6473"/>
                        <a:pt x="18403" y="5660"/>
                      </a:cubicBezTo>
                      <a:cubicBezTo>
                        <a:pt x="18462" y="4963"/>
                        <a:pt x="16750" y="5660"/>
                        <a:pt x="16455" y="5428"/>
                      </a:cubicBezTo>
                      <a:cubicBezTo>
                        <a:pt x="16160" y="5196"/>
                        <a:pt x="17635" y="4615"/>
                        <a:pt x="17990" y="4731"/>
                      </a:cubicBezTo>
                      <a:cubicBezTo>
                        <a:pt x="18344" y="4963"/>
                        <a:pt x="18816" y="4731"/>
                        <a:pt x="20055" y="3570"/>
                      </a:cubicBezTo>
                      <a:cubicBezTo>
                        <a:pt x="21235" y="2409"/>
                        <a:pt x="20704" y="2176"/>
                        <a:pt x="20232" y="2292"/>
                      </a:cubicBezTo>
                      <a:cubicBezTo>
                        <a:pt x="19701" y="2525"/>
                        <a:pt x="19170" y="2176"/>
                        <a:pt x="19170" y="1480"/>
                      </a:cubicBezTo>
                      <a:cubicBezTo>
                        <a:pt x="19229" y="899"/>
                        <a:pt x="18462" y="1480"/>
                        <a:pt x="18403" y="1131"/>
                      </a:cubicBezTo>
                      <a:cubicBezTo>
                        <a:pt x="18403" y="783"/>
                        <a:pt x="17695" y="899"/>
                        <a:pt x="16927" y="1480"/>
                      </a:cubicBezTo>
                      <a:cubicBezTo>
                        <a:pt x="16160" y="2060"/>
                        <a:pt x="16868" y="899"/>
                        <a:pt x="17163" y="667"/>
                      </a:cubicBezTo>
                      <a:cubicBezTo>
                        <a:pt x="17517" y="434"/>
                        <a:pt x="15216" y="667"/>
                        <a:pt x="14862" y="202"/>
                      </a:cubicBezTo>
                      <a:cubicBezTo>
                        <a:pt x="14449" y="-378"/>
                        <a:pt x="14035" y="1015"/>
                        <a:pt x="13681" y="318"/>
                      </a:cubicBezTo>
                      <a:cubicBezTo>
                        <a:pt x="13327" y="-378"/>
                        <a:pt x="12383" y="202"/>
                        <a:pt x="12501" y="783"/>
                      </a:cubicBezTo>
                      <a:cubicBezTo>
                        <a:pt x="12619" y="1247"/>
                        <a:pt x="12383" y="1247"/>
                        <a:pt x="12029" y="667"/>
                      </a:cubicBezTo>
                      <a:cubicBezTo>
                        <a:pt x="11675" y="86"/>
                        <a:pt x="10967" y="783"/>
                        <a:pt x="10375" y="551"/>
                      </a:cubicBezTo>
                      <a:cubicBezTo>
                        <a:pt x="9726" y="434"/>
                        <a:pt x="10021" y="1596"/>
                        <a:pt x="9313" y="1015"/>
                      </a:cubicBezTo>
                      <a:cubicBezTo>
                        <a:pt x="8664" y="434"/>
                        <a:pt x="7897" y="667"/>
                        <a:pt x="8133" y="899"/>
                      </a:cubicBezTo>
                      <a:cubicBezTo>
                        <a:pt x="8310" y="1015"/>
                        <a:pt x="8074" y="1363"/>
                        <a:pt x="7779" y="1247"/>
                      </a:cubicBezTo>
                      <a:cubicBezTo>
                        <a:pt x="7484" y="1015"/>
                        <a:pt x="7189" y="1247"/>
                        <a:pt x="7366" y="1828"/>
                      </a:cubicBezTo>
                      <a:cubicBezTo>
                        <a:pt x="7484" y="2409"/>
                        <a:pt x="6244" y="1712"/>
                        <a:pt x="6244" y="2292"/>
                      </a:cubicBezTo>
                      <a:cubicBezTo>
                        <a:pt x="6244" y="2989"/>
                        <a:pt x="5831" y="3338"/>
                        <a:pt x="5477" y="2757"/>
                      </a:cubicBezTo>
                      <a:cubicBezTo>
                        <a:pt x="5123" y="2176"/>
                        <a:pt x="4002" y="1944"/>
                        <a:pt x="4297" y="2525"/>
                      </a:cubicBezTo>
                      <a:cubicBezTo>
                        <a:pt x="4651" y="2989"/>
                        <a:pt x="3294" y="2757"/>
                        <a:pt x="3648" y="3221"/>
                      </a:cubicBezTo>
                      <a:cubicBezTo>
                        <a:pt x="4002" y="3802"/>
                        <a:pt x="3234" y="4151"/>
                        <a:pt x="3234" y="3918"/>
                      </a:cubicBezTo>
                      <a:cubicBezTo>
                        <a:pt x="3234" y="3570"/>
                        <a:pt x="2467" y="3105"/>
                        <a:pt x="2172" y="3570"/>
                      </a:cubicBezTo>
                      <a:cubicBezTo>
                        <a:pt x="1877" y="4151"/>
                        <a:pt x="1818" y="4731"/>
                        <a:pt x="1641" y="4383"/>
                      </a:cubicBezTo>
                      <a:cubicBezTo>
                        <a:pt x="1523" y="4034"/>
                        <a:pt x="874" y="4151"/>
                        <a:pt x="225" y="4615"/>
                      </a:cubicBezTo>
                      <a:cubicBezTo>
                        <a:pt x="-365" y="5080"/>
                        <a:pt x="343" y="5428"/>
                        <a:pt x="756" y="4963"/>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26" name="Shape">
                  <a:extLst>
                    <a:ext uri="{FF2B5EF4-FFF2-40B4-BE49-F238E27FC236}">
                      <a16:creationId xmlns:a16="http://schemas.microsoft.com/office/drawing/2014/main" id="{A174A3C3-05B8-4B7A-B80F-F0D501D07C8E}"/>
                    </a:ext>
                  </a:extLst>
                </p:cNvPr>
                <p:cNvSpPr/>
                <p:nvPr/>
              </p:nvSpPr>
              <p:spPr>
                <a:xfrm>
                  <a:off x="768222" y="133034"/>
                  <a:ext cx="59861" cy="14838"/>
                </a:xfrm>
                <a:custGeom>
                  <a:avLst/>
                  <a:gdLst/>
                  <a:ahLst/>
                  <a:cxnLst>
                    <a:cxn ang="0">
                      <a:pos x="wd2" y="hd2"/>
                    </a:cxn>
                    <a:cxn ang="5400000">
                      <a:pos x="wd2" y="hd2"/>
                    </a:cxn>
                    <a:cxn ang="10800000">
                      <a:pos x="wd2" y="hd2"/>
                    </a:cxn>
                    <a:cxn ang="16200000">
                      <a:pos x="wd2" y="hd2"/>
                    </a:cxn>
                  </a:cxnLst>
                  <a:rect l="0" t="0" r="r" b="b"/>
                  <a:pathLst>
                    <a:path w="19283" h="16123" extrusionOk="0">
                      <a:moveTo>
                        <a:pt x="5833" y="14683"/>
                      </a:moveTo>
                      <a:cubicBezTo>
                        <a:pt x="7871" y="17224"/>
                        <a:pt x="9909" y="8329"/>
                        <a:pt x="11539" y="12142"/>
                      </a:cubicBezTo>
                      <a:cubicBezTo>
                        <a:pt x="12762" y="15954"/>
                        <a:pt x="19283" y="19765"/>
                        <a:pt x="19283" y="9601"/>
                      </a:cubicBezTo>
                      <a:cubicBezTo>
                        <a:pt x="19283" y="-565"/>
                        <a:pt x="11132" y="-1835"/>
                        <a:pt x="9094" y="1976"/>
                      </a:cubicBezTo>
                      <a:cubicBezTo>
                        <a:pt x="7056" y="5788"/>
                        <a:pt x="-2317" y="7059"/>
                        <a:pt x="535" y="13413"/>
                      </a:cubicBezTo>
                      <a:cubicBezTo>
                        <a:pt x="2166" y="17224"/>
                        <a:pt x="3796" y="12142"/>
                        <a:pt x="5833" y="14683"/>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27" name="Shape">
                  <a:extLst>
                    <a:ext uri="{FF2B5EF4-FFF2-40B4-BE49-F238E27FC236}">
                      <a16:creationId xmlns:a16="http://schemas.microsoft.com/office/drawing/2014/main" id="{5CDBC824-16A6-423C-9953-7C68AEB10871}"/>
                    </a:ext>
                  </a:extLst>
                </p:cNvPr>
                <p:cNvSpPr/>
                <p:nvPr/>
              </p:nvSpPr>
              <p:spPr>
                <a:xfrm>
                  <a:off x="772910" y="151698"/>
                  <a:ext cx="48928" cy="21536"/>
                </a:xfrm>
                <a:custGeom>
                  <a:avLst/>
                  <a:gdLst/>
                  <a:ahLst/>
                  <a:cxnLst>
                    <a:cxn ang="0">
                      <a:pos x="wd2" y="hd2"/>
                    </a:cxn>
                    <a:cxn ang="5400000">
                      <a:pos x="wd2" y="hd2"/>
                    </a:cxn>
                    <a:cxn ang="10800000">
                      <a:pos x="wd2" y="hd2"/>
                    </a:cxn>
                    <a:cxn ang="16200000">
                      <a:pos x="wd2" y="hd2"/>
                    </a:cxn>
                  </a:cxnLst>
                  <a:rect l="0" t="0" r="r" b="b"/>
                  <a:pathLst>
                    <a:path w="20097" h="19177" extrusionOk="0">
                      <a:moveTo>
                        <a:pt x="18514" y="4386"/>
                      </a:moveTo>
                      <a:cubicBezTo>
                        <a:pt x="21600" y="3405"/>
                        <a:pt x="20057" y="-1504"/>
                        <a:pt x="14914" y="459"/>
                      </a:cubicBezTo>
                      <a:cubicBezTo>
                        <a:pt x="9257" y="1441"/>
                        <a:pt x="0" y="1441"/>
                        <a:pt x="0" y="9296"/>
                      </a:cubicBezTo>
                      <a:cubicBezTo>
                        <a:pt x="0" y="15186"/>
                        <a:pt x="2057" y="18132"/>
                        <a:pt x="7714" y="19114"/>
                      </a:cubicBezTo>
                      <a:cubicBezTo>
                        <a:pt x="13885" y="20096"/>
                        <a:pt x="19028" y="9296"/>
                        <a:pt x="15942" y="9296"/>
                      </a:cubicBezTo>
                      <a:cubicBezTo>
                        <a:pt x="13371" y="9296"/>
                        <a:pt x="14914" y="5368"/>
                        <a:pt x="18514" y="4386"/>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28" name="Shape">
                  <a:extLst>
                    <a:ext uri="{FF2B5EF4-FFF2-40B4-BE49-F238E27FC236}">
                      <a16:creationId xmlns:a16="http://schemas.microsoft.com/office/drawing/2014/main" id="{0BC44757-0D3A-4DF2-8EF0-28D20D4E451F}"/>
                    </a:ext>
                  </a:extLst>
                </p:cNvPr>
                <p:cNvSpPr/>
                <p:nvPr/>
              </p:nvSpPr>
              <p:spPr>
                <a:xfrm>
                  <a:off x="612602" y="746044"/>
                  <a:ext cx="808270" cy="352209"/>
                </a:xfrm>
                <a:custGeom>
                  <a:avLst/>
                  <a:gdLst/>
                  <a:ahLst/>
                  <a:cxnLst>
                    <a:cxn ang="0">
                      <a:pos x="wd2" y="hd2"/>
                    </a:cxn>
                    <a:cxn ang="5400000">
                      <a:pos x="wd2" y="hd2"/>
                    </a:cxn>
                    <a:cxn ang="10800000">
                      <a:pos x="wd2" y="hd2"/>
                    </a:cxn>
                    <a:cxn ang="16200000">
                      <a:pos x="wd2" y="hd2"/>
                    </a:cxn>
                  </a:cxnLst>
                  <a:rect l="0" t="0" r="r" b="b"/>
                  <a:pathLst>
                    <a:path w="21600" h="21600" extrusionOk="0">
                      <a:moveTo>
                        <a:pt x="10084" y="20581"/>
                      </a:moveTo>
                      <a:cubicBezTo>
                        <a:pt x="10051" y="20445"/>
                        <a:pt x="10017" y="20377"/>
                        <a:pt x="10017" y="20241"/>
                      </a:cubicBezTo>
                      <a:cubicBezTo>
                        <a:pt x="10017" y="20105"/>
                        <a:pt x="10051" y="20037"/>
                        <a:pt x="10117" y="19969"/>
                      </a:cubicBezTo>
                      <a:cubicBezTo>
                        <a:pt x="10184" y="19833"/>
                        <a:pt x="10184" y="19766"/>
                        <a:pt x="10151" y="19630"/>
                      </a:cubicBezTo>
                      <a:cubicBezTo>
                        <a:pt x="10151" y="19494"/>
                        <a:pt x="10117" y="19358"/>
                        <a:pt x="10217" y="19222"/>
                      </a:cubicBezTo>
                      <a:cubicBezTo>
                        <a:pt x="10217" y="19222"/>
                        <a:pt x="10250" y="19154"/>
                        <a:pt x="10284" y="19154"/>
                      </a:cubicBezTo>
                      <a:cubicBezTo>
                        <a:pt x="10350" y="19086"/>
                        <a:pt x="10450" y="18950"/>
                        <a:pt x="10450" y="18883"/>
                      </a:cubicBezTo>
                      <a:cubicBezTo>
                        <a:pt x="10450" y="18747"/>
                        <a:pt x="10483" y="18543"/>
                        <a:pt x="10650" y="18543"/>
                      </a:cubicBezTo>
                      <a:cubicBezTo>
                        <a:pt x="10683" y="18543"/>
                        <a:pt x="10716" y="18543"/>
                        <a:pt x="10750" y="18543"/>
                      </a:cubicBezTo>
                      <a:cubicBezTo>
                        <a:pt x="10750" y="18543"/>
                        <a:pt x="10750" y="18543"/>
                        <a:pt x="10750" y="18543"/>
                      </a:cubicBezTo>
                      <a:cubicBezTo>
                        <a:pt x="10850" y="18543"/>
                        <a:pt x="11050" y="18203"/>
                        <a:pt x="11050" y="18067"/>
                      </a:cubicBezTo>
                      <a:cubicBezTo>
                        <a:pt x="11017" y="18000"/>
                        <a:pt x="11017" y="17932"/>
                        <a:pt x="11050" y="17864"/>
                      </a:cubicBezTo>
                      <a:cubicBezTo>
                        <a:pt x="11083" y="17728"/>
                        <a:pt x="11150" y="17728"/>
                        <a:pt x="11183" y="17728"/>
                      </a:cubicBezTo>
                      <a:cubicBezTo>
                        <a:pt x="11217" y="17728"/>
                        <a:pt x="11250" y="17796"/>
                        <a:pt x="11316" y="17796"/>
                      </a:cubicBezTo>
                      <a:cubicBezTo>
                        <a:pt x="11350" y="17796"/>
                        <a:pt x="11350" y="17796"/>
                        <a:pt x="11383" y="17660"/>
                      </a:cubicBezTo>
                      <a:cubicBezTo>
                        <a:pt x="11383" y="17592"/>
                        <a:pt x="11416" y="17456"/>
                        <a:pt x="11516" y="17456"/>
                      </a:cubicBezTo>
                      <a:cubicBezTo>
                        <a:pt x="11516" y="17456"/>
                        <a:pt x="11516" y="17456"/>
                        <a:pt x="11549" y="17524"/>
                      </a:cubicBezTo>
                      <a:cubicBezTo>
                        <a:pt x="11583" y="17524"/>
                        <a:pt x="11583" y="17524"/>
                        <a:pt x="11616" y="17524"/>
                      </a:cubicBezTo>
                      <a:cubicBezTo>
                        <a:pt x="11616" y="17524"/>
                        <a:pt x="11649" y="17592"/>
                        <a:pt x="11649" y="17592"/>
                      </a:cubicBezTo>
                      <a:cubicBezTo>
                        <a:pt x="11682" y="17456"/>
                        <a:pt x="11716" y="17456"/>
                        <a:pt x="11749" y="17456"/>
                      </a:cubicBezTo>
                      <a:cubicBezTo>
                        <a:pt x="11816" y="17456"/>
                        <a:pt x="11882" y="17524"/>
                        <a:pt x="11949" y="17660"/>
                      </a:cubicBezTo>
                      <a:cubicBezTo>
                        <a:pt x="11982" y="17728"/>
                        <a:pt x="12049" y="17796"/>
                        <a:pt x="12082" y="17796"/>
                      </a:cubicBezTo>
                      <a:cubicBezTo>
                        <a:pt x="12082" y="17796"/>
                        <a:pt x="12148" y="17796"/>
                        <a:pt x="12148" y="17728"/>
                      </a:cubicBezTo>
                      <a:cubicBezTo>
                        <a:pt x="12148" y="17592"/>
                        <a:pt x="12215" y="17524"/>
                        <a:pt x="12248" y="17524"/>
                      </a:cubicBezTo>
                      <a:cubicBezTo>
                        <a:pt x="12315" y="17524"/>
                        <a:pt x="12381" y="17592"/>
                        <a:pt x="12515" y="17932"/>
                      </a:cubicBezTo>
                      <a:cubicBezTo>
                        <a:pt x="12581" y="18067"/>
                        <a:pt x="12581" y="18067"/>
                        <a:pt x="12648" y="18067"/>
                      </a:cubicBezTo>
                      <a:cubicBezTo>
                        <a:pt x="12714" y="18067"/>
                        <a:pt x="12714" y="18067"/>
                        <a:pt x="12714" y="18067"/>
                      </a:cubicBezTo>
                      <a:cubicBezTo>
                        <a:pt x="12714" y="18067"/>
                        <a:pt x="12747" y="18067"/>
                        <a:pt x="12781" y="18067"/>
                      </a:cubicBezTo>
                      <a:cubicBezTo>
                        <a:pt x="12847" y="18067"/>
                        <a:pt x="12847" y="18067"/>
                        <a:pt x="12847" y="18000"/>
                      </a:cubicBezTo>
                      <a:cubicBezTo>
                        <a:pt x="12881" y="18000"/>
                        <a:pt x="12881" y="17932"/>
                        <a:pt x="12881" y="17932"/>
                      </a:cubicBezTo>
                      <a:cubicBezTo>
                        <a:pt x="12881" y="17796"/>
                        <a:pt x="12914" y="17728"/>
                        <a:pt x="12947" y="17728"/>
                      </a:cubicBezTo>
                      <a:cubicBezTo>
                        <a:pt x="12980" y="17728"/>
                        <a:pt x="13014" y="17796"/>
                        <a:pt x="13080" y="17932"/>
                      </a:cubicBezTo>
                      <a:cubicBezTo>
                        <a:pt x="13047" y="17864"/>
                        <a:pt x="13080" y="17796"/>
                        <a:pt x="13080" y="17728"/>
                      </a:cubicBezTo>
                      <a:cubicBezTo>
                        <a:pt x="13080" y="17728"/>
                        <a:pt x="13080" y="17728"/>
                        <a:pt x="13080" y="17728"/>
                      </a:cubicBezTo>
                      <a:cubicBezTo>
                        <a:pt x="13080" y="17728"/>
                        <a:pt x="13080" y="17660"/>
                        <a:pt x="13080" y="17660"/>
                      </a:cubicBezTo>
                      <a:cubicBezTo>
                        <a:pt x="13014" y="17592"/>
                        <a:pt x="13014" y="17524"/>
                        <a:pt x="13014" y="17388"/>
                      </a:cubicBezTo>
                      <a:cubicBezTo>
                        <a:pt x="13047" y="17184"/>
                        <a:pt x="13280" y="17116"/>
                        <a:pt x="13413" y="17116"/>
                      </a:cubicBezTo>
                      <a:cubicBezTo>
                        <a:pt x="13446" y="17116"/>
                        <a:pt x="13446" y="17116"/>
                        <a:pt x="13446" y="17116"/>
                      </a:cubicBezTo>
                      <a:cubicBezTo>
                        <a:pt x="13513" y="17116"/>
                        <a:pt x="13546" y="17116"/>
                        <a:pt x="13580" y="17116"/>
                      </a:cubicBezTo>
                      <a:cubicBezTo>
                        <a:pt x="13580" y="17116"/>
                        <a:pt x="13613" y="17116"/>
                        <a:pt x="13613" y="17116"/>
                      </a:cubicBezTo>
                      <a:cubicBezTo>
                        <a:pt x="13613" y="17116"/>
                        <a:pt x="13613" y="17116"/>
                        <a:pt x="13646" y="17049"/>
                      </a:cubicBezTo>
                      <a:cubicBezTo>
                        <a:pt x="13679" y="16913"/>
                        <a:pt x="13746" y="16845"/>
                        <a:pt x="13779" y="16845"/>
                      </a:cubicBezTo>
                      <a:cubicBezTo>
                        <a:pt x="13846" y="16845"/>
                        <a:pt x="13912" y="17049"/>
                        <a:pt x="13912" y="17252"/>
                      </a:cubicBezTo>
                      <a:cubicBezTo>
                        <a:pt x="13946" y="17252"/>
                        <a:pt x="14012" y="17184"/>
                        <a:pt x="14079" y="17184"/>
                      </a:cubicBezTo>
                      <a:cubicBezTo>
                        <a:pt x="14179" y="17116"/>
                        <a:pt x="14278" y="17049"/>
                        <a:pt x="14345" y="17049"/>
                      </a:cubicBezTo>
                      <a:cubicBezTo>
                        <a:pt x="14545" y="17049"/>
                        <a:pt x="14744" y="17388"/>
                        <a:pt x="14778" y="17660"/>
                      </a:cubicBezTo>
                      <a:cubicBezTo>
                        <a:pt x="14778" y="17796"/>
                        <a:pt x="14844" y="17796"/>
                        <a:pt x="14911" y="17660"/>
                      </a:cubicBezTo>
                      <a:cubicBezTo>
                        <a:pt x="14944" y="17592"/>
                        <a:pt x="14944" y="17592"/>
                        <a:pt x="14944" y="17592"/>
                      </a:cubicBezTo>
                      <a:cubicBezTo>
                        <a:pt x="15044" y="17456"/>
                        <a:pt x="15111" y="17320"/>
                        <a:pt x="15210" y="17320"/>
                      </a:cubicBezTo>
                      <a:cubicBezTo>
                        <a:pt x="15277" y="17320"/>
                        <a:pt x="15310" y="17388"/>
                        <a:pt x="15343" y="17456"/>
                      </a:cubicBezTo>
                      <a:cubicBezTo>
                        <a:pt x="15410" y="17592"/>
                        <a:pt x="15477" y="17728"/>
                        <a:pt x="15543" y="17864"/>
                      </a:cubicBezTo>
                      <a:cubicBezTo>
                        <a:pt x="15576" y="18000"/>
                        <a:pt x="15643" y="18135"/>
                        <a:pt x="15743" y="18339"/>
                      </a:cubicBezTo>
                      <a:cubicBezTo>
                        <a:pt x="15843" y="18543"/>
                        <a:pt x="15809" y="18815"/>
                        <a:pt x="15776" y="18950"/>
                      </a:cubicBezTo>
                      <a:cubicBezTo>
                        <a:pt x="15743" y="19086"/>
                        <a:pt x="15743" y="19154"/>
                        <a:pt x="15743" y="19222"/>
                      </a:cubicBezTo>
                      <a:cubicBezTo>
                        <a:pt x="15776" y="19290"/>
                        <a:pt x="15776" y="19426"/>
                        <a:pt x="15809" y="19562"/>
                      </a:cubicBezTo>
                      <a:cubicBezTo>
                        <a:pt x="15809" y="19698"/>
                        <a:pt x="15809" y="19833"/>
                        <a:pt x="15876" y="19901"/>
                      </a:cubicBezTo>
                      <a:cubicBezTo>
                        <a:pt x="16009" y="20105"/>
                        <a:pt x="16009" y="20377"/>
                        <a:pt x="16009" y="20513"/>
                      </a:cubicBezTo>
                      <a:cubicBezTo>
                        <a:pt x="16009" y="20581"/>
                        <a:pt x="16009" y="20649"/>
                        <a:pt x="16009" y="20716"/>
                      </a:cubicBezTo>
                      <a:cubicBezTo>
                        <a:pt x="16176" y="20784"/>
                        <a:pt x="16309" y="21260"/>
                        <a:pt x="16309" y="21464"/>
                      </a:cubicBezTo>
                      <a:cubicBezTo>
                        <a:pt x="16342" y="21532"/>
                        <a:pt x="16409" y="21600"/>
                        <a:pt x="16442" y="21600"/>
                      </a:cubicBezTo>
                      <a:cubicBezTo>
                        <a:pt x="16475" y="21600"/>
                        <a:pt x="16475" y="21600"/>
                        <a:pt x="16475" y="21600"/>
                      </a:cubicBezTo>
                      <a:cubicBezTo>
                        <a:pt x="16475" y="21396"/>
                        <a:pt x="16508" y="21260"/>
                        <a:pt x="16575" y="21056"/>
                      </a:cubicBezTo>
                      <a:cubicBezTo>
                        <a:pt x="16608" y="20920"/>
                        <a:pt x="16641" y="20784"/>
                        <a:pt x="16641" y="20649"/>
                      </a:cubicBezTo>
                      <a:cubicBezTo>
                        <a:pt x="16641" y="20445"/>
                        <a:pt x="16542" y="19494"/>
                        <a:pt x="16442" y="19222"/>
                      </a:cubicBezTo>
                      <a:cubicBezTo>
                        <a:pt x="16375" y="19018"/>
                        <a:pt x="16375" y="18883"/>
                        <a:pt x="16375" y="18815"/>
                      </a:cubicBezTo>
                      <a:cubicBezTo>
                        <a:pt x="16375" y="18747"/>
                        <a:pt x="16375" y="18679"/>
                        <a:pt x="16342" y="18475"/>
                      </a:cubicBezTo>
                      <a:cubicBezTo>
                        <a:pt x="16209" y="18135"/>
                        <a:pt x="16109" y="17456"/>
                        <a:pt x="16109" y="16913"/>
                      </a:cubicBezTo>
                      <a:cubicBezTo>
                        <a:pt x="16109" y="16369"/>
                        <a:pt x="16442" y="15486"/>
                        <a:pt x="16575" y="15215"/>
                      </a:cubicBezTo>
                      <a:cubicBezTo>
                        <a:pt x="16641" y="15079"/>
                        <a:pt x="16741" y="15079"/>
                        <a:pt x="16808" y="15011"/>
                      </a:cubicBezTo>
                      <a:cubicBezTo>
                        <a:pt x="16874" y="15011"/>
                        <a:pt x="16874" y="14943"/>
                        <a:pt x="16874" y="14875"/>
                      </a:cubicBezTo>
                      <a:cubicBezTo>
                        <a:pt x="16941" y="14603"/>
                        <a:pt x="17107" y="14196"/>
                        <a:pt x="17274" y="14196"/>
                      </a:cubicBezTo>
                      <a:cubicBezTo>
                        <a:pt x="17274" y="14196"/>
                        <a:pt x="17307" y="14196"/>
                        <a:pt x="17307" y="14196"/>
                      </a:cubicBezTo>
                      <a:cubicBezTo>
                        <a:pt x="17340" y="14196"/>
                        <a:pt x="17340" y="14196"/>
                        <a:pt x="17340" y="14196"/>
                      </a:cubicBezTo>
                      <a:cubicBezTo>
                        <a:pt x="17407" y="14196"/>
                        <a:pt x="17407" y="14196"/>
                        <a:pt x="17407" y="14128"/>
                      </a:cubicBezTo>
                      <a:cubicBezTo>
                        <a:pt x="17440" y="13856"/>
                        <a:pt x="17640" y="13516"/>
                        <a:pt x="17873" y="13449"/>
                      </a:cubicBezTo>
                      <a:cubicBezTo>
                        <a:pt x="17939" y="13449"/>
                        <a:pt x="17939" y="13449"/>
                        <a:pt x="17939" y="13449"/>
                      </a:cubicBezTo>
                      <a:cubicBezTo>
                        <a:pt x="17939" y="13381"/>
                        <a:pt x="17906" y="13313"/>
                        <a:pt x="17906" y="13245"/>
                      </a:cubicBezTo>
                      <a:cubicBezTo>
                        <a:pt x="17873" y="13245"/>
                        <a:pt x="17873" y="13177"/>
                        <a:pt x="17873" y="13177"/>
                      </a:cubicBezTo>
                      <a:cubicBezTo>
                        <a:pt x="17840" y="13041"/>
                        <a:pt x="17840" y="12905"/>
                        <a:pt x="17873" y="12769"/>
                      </a:cubicBezTo>
                      <a:cubicBezTo>
                        <a:pt x="17906" y="12633"/>
                        <a:pt x="18006" y="12566"/>
                        <a:pt x="18073" y="12769"/>
                      </a:cubicBezTo>
                      <a:cubicBezTo>
                        <a:pt x="18073" y="12769"/>
                        <a:pt x="18172" y="12837"/>
                        <a:pt x="18239" y="12769"/>
                      </a:cubicBezTo>
                      <a:cubicBezTo>
                        <a:pt x="18272" y="12633"/>
                        <a:pt x="18339" y="12566"/>
                        <a:pt x="18339" y="12498"/>
                      </a:cubicBezTo>
                      <a:cubicBezTo>
                        <a:pt x="18172" y="12498"/>
                        <a:pt x="18139" y="12362"/>
                        <a:pt x="18106" y="12294"/>
                      </a:cubicBezTo>
                      <a:cubicBezTo>
                        <a:pt x="18106" y="12226"/>
                        <a:pt x="18106" y="12090"/>
                        <a:pt x="18206" y="12022"/>
                      </a:cubicBezTo>
                      <a:cubicBezTo>
                        <a:pt x="18239" y="12022"/>
                        <a:pt x="18239" y="11954"/>
                        <a:pt x="18206" y="11886"/>
                      </a:cubicBezTo>
                      <a:cubicBezTo>
                        <a:pt x="18206" y="11818"/>
                        <a:pt x="18172" y="11750"/>
                        <a:pt x="18106" y="11750"/>
                      </a:cubicBezTo>
                      <a:cubicBezTo>
                        <a:pt x="18073" y="11750"/>
                        <a:pt x="17973" y="11683"/>
                        <a:pt x="17939" y="11547"/>
                      </a:cubicBezTo>
                      <a:cubicBezTo>
                        <a:pt x="17939" y="11411"/>
                        <a:pt x="18006" y="11275"/>
                        <a:pt x="18039" y="11139"/>
                      </a:cubicBezTo>
                      <a:cubicBezTo>
                        <a:pt x="18073" y="11071"/>
                        <a:pt x="18006" y="11003"/>
                        <a:pt x="17840" y="10732"/>
                      </a:cubicBezTo>
                      <a:cubicBezTo>
                        <a:pt x="17840" y="10732"/>
                        <a:pt x="17840" y="10732"/>
                        <a:pt x="17840" y="10732"/>
                      </a:cubicBezTo>
                      <a:cubicBezTo>
                        <a:pt x="17773" y="10596"/>
                        <a:pt x="17740" y="10528"/>
                        <a:pt x="17773" y="10460"/>
                      </a:cubicBezTo>
                      <a:cubicBezTo>
                        <a:pt x="17773" y="10324"/>
                        <a:pt x="17873" y="10256"/>
                        <a:pt x="17973" y="10188"/>
                      </a:cubicBezTo>
                      <a:cubicBezTo>
                        <a:pt x="18006" y="10120"/>
                        <a:pt x="18006" y="9916"/>
                        <a:pt x="17973" y="9781"/>
                      </a:cubicBezTo>
                      <a:cubicBezTo>
                        <a:pt x="17973" y="9509"/>
                        <a:pt x="17973" y="9373"/>
                        <a:pt x="18006" y="9237"/>
                      </a:cubicBezTo>
                      <a:cubicBezTo>
                        <a:pt x="18039" y="9101"/>
                        <a:pt x="18106" y="9033"/>
                        <a:pt x="18172" y="9033"/>
                      </a:cubicBezTo>
                      <a:cubicBezTo>
                        <a:pt x="18206" y="9033"/>
                        <a:pt x="18239" y="9101"/>
                        <a:pt x="18272" y="9169"/>
                      </a:cubicBezTo>
                      <a:cubicBezTo>
                        <a:pt x="18272" y="9169"/>
                        <a:pt x="18272" y="9305"/>
                        <a:pt x="18239" y="9373"/>
                      </a:cubicBezTo>
                      <a:cubicBezTo>
                        <a:pt x="18172" y="9645"/>
                        <a:pt x="18139" y="9849"/>
                        <a:pt x="18206" y="9984"/>
                      </a:cubicBezTo>
                      <a:cubicBezTo>
                        <a:pt x="18306" y="10188"/>
                        <a:pt x="18372" y="10460"/>
                        <a:pt x="18339" y="10800"/>
                      </a:cubicBezTo>
                      <a:cubicBezTo>
                        <a:pt x="18339" y="10800"/>
                        <a:pt x="18372" y="10732"/>
                        <a:pt x="18372" y="10732"/>
                      </a:cubicBezTo>
                      <a:cubicBezTo>
                        <a:pt x="18472" y="10256"/>
                        <a:pt x="18472" y="9916"/>
                        <a:pt x="18472" y="9849"/>
                      </a:cubicBezTo>
                      <a:cubicBezTo>
                        <a:pt x="18372" y="9849"/>
                        <a:pt x="18339" y="9577"/>
                        <a:pt x="18372" y="9441"/>
                      </a:cubicBezTo>
                      <a:cubicBezTo>
                        <a:pt x="18372" y="9305"/>
                        <a:pt x="18405" y="9237"/>
                        <a:pt x="18472" y="9237"/>
                      </a:cubicBezTo>
                      <a:cubicBezTo>
                        <a:pt x="18505" y="9237"/>
                        <a:pt x="18539" y="9305"/>
                        <a:pt x="18539" y="9373"/>
                      </a:cubicBezTo>
                      <a:cubicBezTo>
                        <a:pt x="18572" y="9441"/>
                        <a:pt x="18605" y="9509"/>
                        <a:pt x="18605" y="9509"/>
                      </a:cubicBezTo>
                      <a:cubicBezTo>
                        <a:pt x="18638" y="9509"/>
                        <a:pt x="18638" y="9441"/>
                        <a:pt x="18705" y="9305"/>
                      </a:cubicBezTo>
                      <a:cubicBezTo>
                        <a:pt x="18871" y="9033"/>
                        <a:pt x="18938" y="8626"/>
                        <a:pt x="18938" y="8558"/>
                      </a:cubicBezTo>
                      <a:cubicBezTo>
                        <a:pt x="18871" y="8490"/>
                        <a:pt x="18871" y="8354"/>
                        <a:pt x="18871" y="8286"/>
                      </a:cubicBezTo>
                      <a:cubicBezTo>
                        <a:pt x="18905" y="8083"/>
                        <a:pt x="19104" y="8083"/>
                        <a:pt x="19138" y="8083"/>
                      </a:cubicBezTo>
                      <a:cubicBezTo>
                        <a:pt x="19171" y="8083"/>
                        <a:pt x="19171" y="8083"/>
                        <a:pt x="19171" y="8083"/>
                      </a:cubicBezTo>
                      <a:cubicBezTo>
                        <a:pt x="19204" y="8083"/>
                        <a:pt x="19204" y="8083"/>
                        <a:pt x="19204" y="8083"/>
                      </a:cubicBezTo>
                      <a:cubicBezTo>
                        <a:pt x="19271" y="8083"/>
                        <a:pt x="19404" y="8015"/>
                        <a:pt x="19504" y="7947"/>
                      </a:cubicBezTo>
                      <a:cubicBezTo>
                        <a:pt x="19470" y="8015"/>
                        <a:pt x="19470" y="8015"/>
                        <a:pt x="19437" y="8015"/>
                      </a:cubicBezTo>
                      <a:cubicBezTo>
                        <a:pt x="19304" y="8083"/>
                        <a:pt x="19204" y="8083"/>
                        <a:pt x="19138" y="8083"/>
                      </a:cubicBezTo>
                      <a:cubicBezTo>
                        <a:pt x="19104" y="8015"/>
                        <a:pt x="19071" y="7947"/>
                        <a:pt x="19071" y="7879"/>
                      </a:cubicBezTo>
                      <a:cubicBezTo>
                        <a:pt x="19071" y="7471"/>
                        <a:pt x="19737" y="7335"/>
                        <a:pt x="19770" y="7335"/>
                      </a:cubicBezTo>
                      <a:cubicBezTo>
                        <a:pt x="19803" y="7335"/>
                        <a:pt x="19803" y="7335"/>
                        <a:pt x="19837" y="7199"/>
                      </a:cubicBezTo>
                      <a:cubicBezTo>
                        <a:pt x="19837" y="7132"/>
                        <a:pt x="19837" y="6996"/>
                        <a:pt x="19903" y="6996"/>
                      </a:cubicBezTo>
                      <a:cubicBezTo>
                        <a:pt x="19970" y="6996"/>
                        <a:pt x="19970" y="7064"/>
                        <a:pt x="20003" y="7064"/>
                      </a:cubicBezTo>
                      <a:cubicBezTo>
                        <a:pt x="20036" y="7267"/>
                        <a:pt x="20136" y="7199"/>
                        <a:pt x="20236" y="7132"/>
                      </a:cubicBezTo>
                      <a:cubicBezTo>
                        <a:pt x="20236" y="7132"/>
                        <a:pt x="20236" y="7064"/>
                        <a:pt x="20236" y="6996"/>
                      </a:cubicBezTo>
                      <a:cubicBezTo>
                        <a:pt x="20236" y="6928"/>
                        <a:pt x="20203" y="6792"/>
                        <a:pt x="20136" y="6792"/>
                      </a:cubicBezTo>
                      <a:cubicBezTo>
                        <a:pt x="20103" y="6724"/>
                        <a:pt x="20070" y="6656"/>
                        <a:pt x="20070" y="6588"/>
                      </a:cubicBezTo>
                      <a:cubicBezTo>
                        <a:pt x="20036" y="6520"/>
                        <a:pt x="20070" y="6452"/>
                        <a:pt x="20103" y="6384"/>
                      </a:cubicBezTo>
                      <a:cubicBezTo>
                        <a:pt x="20136" y="6316"/>
                        <a:pt x="20136" y="6316"/>
                        <a:pt x="20136" y="6316"/>
                      </a:cubicBezTo>
                      <a:cubicBezTo>
                        <a:pt x="20103" y="6113"/>
                        <a:pt x="20169" y="5909"/>
                        <a:pt x="20169" y="5773"/>
                      </a:cubicBezTo>
                      <a:cubicBezTo>
                        <a:pt x="20203" y="5705"/>
                        <a:pt x="20303" y="5366"/>
                        <a:pt x="20436" y="5298"/>
                      </a:cubicBezTo>
                      <a:cubicBezTo>
                        <a:pt x="20502" y="5230"/>
                        <a:pt x="20502" y="5230"/>
                        <a:pt x="20502" y="5162"/>
                      </a:cubicBezTo>
                      <a:cubicBezTo>
                        <a:pt x="20535" y="5094"/>
                        <a:pt x="20569" y="5026"/>
                        <a:pt x="20669" y="5026"/>
                      </a:cubicBezTo>
                      <a:cubicBezTo>
                        <a:pt x="20702" y="5026"/>
                        <a:pt x="20735" y="4958"/>
                        <a:pt x="20768" y="4754"/>
                      </a:cubicBezTo>
                      <a:cubicBezTo>
                        <a:pt x="20802" y="4686"/>
                        <a:pt x="20835" y="4550"/>
                        <a:pt x="20902" y="4483"/>
                      </a:cubicBezTo>
                      <a:cubicBezTo>
                        <a:pt x="20935" y="4415"/>
                        <a:pt x="20968" y="4415"/>
                        <a:pt x="21001" y="4415"/>
                      </a:cubicBezTo>
                      <a:cubicBezTo>
                        <a:pt x="21068" y="4415"/>
                        <a:pt x="21101" y="4415"/>
                        <a:pt x="21168" y="4483"/>
                      </a:cubicBezTo>
                      <a:cubicBezTo>
                        <a:pt x="21201" y="4550"/>
                        <a:pt x="21234" y="4550"/>
                        <a:pt x="21268" y="4550"/>
                      </a:cubicBezTo>
                      <a:cubicBezTo>
                        <a:pt x="21301" y="4550"/>
                        <a:pt x="21334" y="4550"/>
                        <a:pt x="21368" y="4483"/>
                      </a:cubicBezTo>
                      <a:cubicBezTo>
                        <a:pt x="21434" y="4415"/>
                        <a:pt x="21501" y="4279"/>
                        <a:pt x="21600" y="4143"/>
                      </a:cubicBezTo>
                      <a:cubicBezTo>
                        <a:pt x="21268" y="3192"/>
                        <a:pt x="21301" y="2513"/>
                        <a:pt x="21301" y="2173"/>
                      </a:cubicBezTo>
                      <a:cubicBezTo>
                        <a:pt x="21301" y="2173"/>
                        <a:pt x="21301" y="2105"/>
                        <a:pt x="21301" y="2105"/>
                      </a:cubicBezTo>
                      <a:cubicBezTo>
                        <a:pt x="21268" y="2037"/>
                        <a:pt x="21201" y="2037"/>
                        <a:pt x="21168" y="2037"/>
                      </a:cubicBezTo>
                      <a:cubicBezTo>
                        <a:pt x="21068" y="2037"/>
                        <a:pt x="20935" y="2037"/>
                        <a:pt x="20835" y="1833"/>
                      </a:cubicBezTo>
                      <a:cubicBezTo>
                        <a:pt x="20735" y="1833"/>
                        <a:pt x="20535" y="2649"/>
                        <a:pt x="20469" y="3124"/>
                      </a:cubicBezTo>
                      <a:cubicBezTo>
                        <a:pt x="20402" y="3667"/>
                        <a:pt x="20003" y="4143"/>
                        <a:pt x="19970" y="4211"/>
                      </a:cubicBezTo>
                      <a:cubicBezTo>
                        <a:pt x="19936" y="4279"/>
                        <a:pt x="19936" y="4279"/>
                        <a:pt x="19936" y="4279"/>
                      </a:cubicBezTo>
                      <a:cubicBezTo>
                        <a:pt x="19936" y="4279"/>
                        <a:pt x="19936" y="4279"/>
                        <a:pt x="19936" y="4279"/>
                      </a:cubicBezTo>
                      <a:cubicBezTo>
                        <a:pt x="19936" y="4279"/>
                        <a:pt x="18738" y="4279"/>
                        <a:pt x="18638" y="4279"/>
                      </a:cubicBezTo>
                      <a:cubicBezTo>
                        <a:pt x="18638" y="4279"/>
                        <a:pt x="18572" y="4347"/>
                        <a:pt x="18239" y="4958"/>
                      </a:cubicBezTo>
                      <a:cubicBezTo>
                        <a:pt x="18239" y="5094"/>
                        <a:pt x="18239" y="5230"/>
                        <a:pt x="18206" y="5298"/>
                      </a:cubicBezTo>
                      <a:cubicBezTo>
                        <a:pt x="18106" y="5637"/>
                        <a:pt x="17740" y="5841"/>
                        <a:pt x="17407" y="5841"/>
                      </a:cubicBezTo>
                      <a:cubicBezTo>
                        <a:pt x="17340" y="5841"/>
                        <a:pt x="17274" y="5841"/>
                        <a:pt x="17207" y="5841"/>
                      </a:cubicBezTo>
                      <a:cubicBezTo>
                        <a:pt x="17207" y="5977"/>
                        <a:pt x="17207" y="6045"/>
                        <a:pt x="17207" y="6045"/>
                      </a:cubicBezTo>
                      <a:cubicBezTo>
                        <a:pt x="17207" y="6181"/>
                        <a:pt x="17174" y="6249"/>
                        <a:pt x="17074" y="6384"/>
                      </a:cubicBezTo>
                      <a:cubicBezTo>
                        <a:pt x="17008" y="6588"/>
                        <a:pt x="16708" y="6928"/>
                        <a:pt x="16342" y="7335"/>
                      </a:cubicBezTo>
                      <a:cubicBezTo>
                        <a:pt x="16209" y="7471"/>
                        <a:pt x="16209" y="7471"/>
                        <a:pt x="16209" y="7471"/>
                      </a:cubicBezTo>
                      <a:cubicBezTo>
                        <a:pt x="15976" y="7675"/>
                        <a:pt x="15676" y="7675"/>
                        <a:pt x="15510" y="7471"/>
                      </a:cubicBezTo>
                      <a:cubicBezTo>
                        <a:pt x="15410" y="7403"/>
                        <a:pt x="15343" y="7199"/>
                        <a:pt x="15343" y="6996"/>
                      </a:cubicBezTo>
                      <a:cubicBezTo>
                        <a:pt x="15343" y="6588"/>
                        <a:pt x="15477" y="6520"/>
                        <a:pt x="15543" y="6520"/>
                      </a:cubicBezTo>
                      <a:cubicBezTo>
                        <a:pt x="15643" y="6520"/>
                        <a:pt x="15710" y="6588"/>
                        <a:pt x="15743" y="6724"/>
                      </a:cubicBezTo>
                      <a:cubicBezTo>
                        <a:pt x="15743" y="6724"/>
                        <a:pt x="15743" y="6724"/>
                        <a:pt x="15776" y="6724"/>
                      </a:cubicBezTo>
                      <a:cubicBezTo>
                        <a:pt x="15710" y="6588"/>
                        <a:pt x="15710" y="6384"/>
                        <a:pt x="15710" y="6181"/>
                      </a:cubicBezTo>
                      <a:cubicBezTo>
                        <a:pt x="15676" y="6113"/>
                        <a:pt x="15710" y="5909"/>
                        <a:pt x="15710" y="5773"/>
                      </a:cubicBezTo>
                      <a:cubicBezTo>
                        <a:pt x="15710" y="5501"/>
                        <a:pt x="15710" y="5298"/>
                        <a:pt x="15643" y="5298"/>
                      </a:cubicBezTo>
                      <a:cubicBezTo>
                        <a:pt x="15576" y="5230"/>
                        <a:pt x="15477" y="5366"/>
                        <a:pt x="15410" y="5433"/>
                      </a:cubicBezTo>
                      <a:cubicBezTo>
                        <a:pt x="15343" y="5501"/>
                        <a:pt x="15310" y="5569"/>
                        <a:pt x="15277" y="5569"/>
                      </a:cubicBezTo>
                      <a:cubicBezTo>
                        <a:pt x="15244" y="5569"/>
                        <a:pt x="15244" y="5569"/>
                        <a:pt x="15210" y="5501"/>
                      </a:cubicBezTo>
                      <a:cubicBezTo>
                        <a:pt x="15177" y="5433"/>
                        <a:pt x="15177" y="5366"/>
                        <a:pt x="15177" y="5298"/>
                      </a:cubicBezTo>
                      <a:cubicBezTo>
                        <a:pt x="15210" y="5094"/>
                        <a:pt x="15244" y="4958"/>
                        <a:pt x="15310" y="4754"/>
                      </a:cubicBezTo>
                      <a:cubicBezTo>
                        <a:pt x="15377" y="4483"/>
                        <a:pt x="15443" y="4279"/>
                        <a:pt x="15343" y="4007"/>
                      </a:cubicBezTo>
                      <a:cubicBezTo>
                        <a:pt x="15244" y="3667"/>
                        <a:pt x="15144" y="3599"/>
                        <a:pt x="15044" y="3599"/>
                      </a:cubicBezTo>
                      <a:cubicBezTo>
                        <a:pt x="14977" y="3599"/>
                        <a:pt x="14911" y="3667"/>
                        <a:pt x="14878" y="3803"/>
                      </a:cubicBezTo>
                      <a:cubicBezTo>
                        <a:pt x="14844" y="4143"/>
                        <a:pt x="14711" y="4211"/>
                        <a:pt x="14645" y="4211"/>
                      </a:cubicBezTo>
                      <a:cubicBezTo>
                        <a:pt x="14578" y="4279"/>
                        <a:pt x="14511" y="4279"/>
                        <a:pt x="14511" y="4415"/>
                      </a:cubicBezTo>
                      <a:cubicBezTo>
                        <a:pt x="14412" y="4754"/>
                        <a:pt x="14345" y="5433"/>
                        <a:pt x="14412" y="5909"/>
                      </a:cubicBezTo>
                      <a:cubicBezTo>
                        <a:pt x="14478" y="6588"/>
                        <a:pt x="14345" y="6928"/>
                        <a:pt x="14112" y="7199"/>
                      </a:cubicBezTo>
                      <a:cubicBezTo>
                        <a:pt x="13979" y="7335"/>
                        <a:pt x="13879" y="7335"/>
                        <a:pt x="13813" y="7132"/>
                      </a:cubicBezTo>
                      <a:cubicBezTo>
                        <a:pt x="13679" y="6860"/>
                        <a:pt x="13679" y="6249"/>
                        <a:pt x="13713" y="5637"/>
                      </a:cubicBezTo>
                      <a:cubicBezTo>
                        <a:pt x="13746" y="5366"/>
                        <a:pt x="13779" y="5162"/>
                        <a:pt x="13813" y="4958"/>
                      </a:cubicBezTo>
                      <a:cubicBezTo>
                        <a:pt x="13846" y="4754"/>
                        <a:pt x="13879" y="4483"/>
                        <a:pt x="13879" y="4415"/>
                      </a:cubicBezTo>
                      <a:cubicBezTo>
                        <a:pt x="13813" y="4415"/>
                        <a:pt x="13779" y="4347"/>
                        <a:pt x="13779" y="4279"/>
                      </a:cubicBezTo>
                      <a:cubicBezTo>
                        <a:pt x="13746" y="3939"/>
                        <a:pt x="14145" y="3328"/>
                        <a:pt x="14412" y="3192"/>
                      </a:cubicBezTo>
                      <a:cubicBezTo>
                        <a:pt x="14578" y="3124"/>
                        <a:pt x="14744" y="3056"/>
                        <a:pt x="14878" y="3056"/>
                      </a:cubicBezTo>
                      <a:cubicBezTo>
                        <a:pt x="14977" y="3056"/>
                        <a:pt x="15111" y="2988"/>
                        <a:pt x="15144" y="2988"/>
                      </a:cubicBezTo>
                      <a:cubicBezTo>
                        <a:pt x="15144" y="2988"/>
                        <a:pt x="15177" y="2988"/>
                        <a:pt x="15177" y="2920"/>
                      </a:cubicBezTo>
                      <a:cubicBezTo>
                        <a:pt x="15144" y="2920"/>
                        <a:pt x="15111" y="2852"/>
                        <a:pt x="15077" y="2784"/>
                      </a:cubicBezTo>
                      <a:cubicBezTo>
                        <a:pt x="15077" y="2852"/>
                        <a:pt x="15044" y="2852"/>
                        <a:pt x="15044" y="2852"/>
                      </a:cubicBezTo>
                      <a:cubicBezTo>
                        <a:pt x="15011" y="2920"/>
                        <a:pt x="14977" y="2920"/>
                        <a:pt x="14944" y="2920"/>
                      </a:cubicBezTo>
                      <a:cubicBezTo>
                        <a:pt x="14878" y="2920"/>
                        <a:pt x="14844" y="2852"/>
                        <a:pt x="14811" y="2784"/>
                      </a:cubicBezTo>
                      <a:cubicBezTo>
                        <a:pt x="14778" y="2649"/>
                        <a:pt x="14744" y="2581"/>
                        <a:pt x="14645" y="2581"/>
                      </a:cubicBezTo>
                      <a:cubicBezTo>
                        <a:pt x="14578" y="2581"/>
                        <a:pt x="14478" y="2649"/>
                        <a:pt x="14378" y="2716"/>
                      </a:cubicBezTo>
                      <a:cubicBezTo>
                        <a:pt x="14212" y="2852"/>
                        <a:pt x="14045" y="2988"/>
                        <a:pt x="13946" y="2852"/>
                      </a:cubicBezTo>
                      <a:cubicBezTo>
                        <a:pt x="13813" y="2716"/>
                        <a:pt x="13779" y="2581"/>
                        <a:pt x="13746" y="2445"/>
                      </a:cubicBezTo>
                      <a:cubicBezTo>
                        <a:pt x="13746" y="2377"/>
                        <a:pt x="13746" y="2377"/>
                        <a:pt x="13679" y="2377"/>
                      </a:cubicBezTo>
                      <a:cubicBezTo>
                        <a:pt x="13613" y="2377"/>
                        <a:pt x="13580" y="2309"/>
                        <a:pt x="13580" y="2241"/>
                      </a:cubicBezTo>
                      <a:cubicBezTo>
                        <a:pt x="13546" y="2173"/>
                        <a:pt x="13546" y="2037"/>
                        <a:pt x="13580" y="1969"/>
                      </a:cubicBezTo>
                      <a:cubicBezTo>
                        <a:pt x="13513" y="2037"/>
                        <a:pt x="13446" y="2105"/>
                        <a:pt x="13380" y="2241"/>
                      </a:cubicBezTo>
                      <a:cubicBezTo>
                        <a:pt x="13180" y="2513"/>
                        <a:pt x="12980" y="2784"/>
                        <a:pt x="12814" y="2784"/>
                      </a:cubicBezTo>
                      <a:cubicBezTo>
                        <a:pt x="12747" y="2784"/>
                        <a:pt x="12681" y="2716"/>
                        <a:pt x="12648" y="2649"/>
                      </a:cubicBezTo>
                      <a:cubicBezTo>
                        <a:pt x="12581" y="2513"/>
                        <a:pt x="12515" y="2513"/>
                        <a:pt x="12448" y="2581"/>
                      </a:cubicBezTo>
                      <a:cubicBezTo>
                        <a:pt x="12415" y="2581"/>
                        <a:pt x="12348" y="2581"/>
                        <a:pt x="12315" y="2581"/>
                      </a:cubicBezTo>
                      <a:cubicBezTo>
                        <a:pt x="12248" y="2581"/>
                        <a:pt x="12215" y="2581"/>
                        <a:pt x="12148" y="2445"/>
                      </a:cubicBezTo>
                      <a:cubicBezTo>
                        <a:pt x="12115" y="2377"/>
                        <a:pt x="12115" y="2241"/>
                        <a:pt x="12148" y="2173"/>
                      </a:cubicBezTo>
                      <a:cubicBezTo>
                        <a:pt x="12215" y="1766"/>
                        <a:pt x="12714" y="1222"/>
                        <a:pt x="12980" y="1222"/>
                      </a:cubicBezTo>
                      <a:cubicBezTo>
                        <a:pt x="12980" y="1222"/>
                        <a:pt x="12980" y="1222"/>
                        <a:pt x="12980" y="1222"/>
                      </a:cubicBezTo>
                      <a:cubicBezTo>
                        <a:pt x="12881" y="1222"/>
                        <a:pt x="12781" y="1154"/>
                        <a:pt x="12714" y="1154"/>
                      </a:cubicBezTo>
                      <a:cubicBezTo>
                        <a:pt x="12681" y="1154"/>
                        <a:pt x="12681" y="1154"/>
                        <a:pt x="12681" y="1154"/>
                      </a:cubicBezTo>
                      <a:cubicBezTo>
                        <a:pt x="12548" y="1426"/>
                        <a:pt x="12381" y="1358"/>
                        <a:pt x="12248" y="1018"/>
                      </a:cubicBezTo>
                      <a:cubicBezTo>
                        <a:pt x="12248" y="1018"/>
                        <a:pt x="12215" y="1018"/>
                        <a:pt x="12215" y="1018"/>
                      </a:cubicBezTo>
                      <a:cubicBezTo>
                        <a:pt x="12182" y="1018"/>
                        <a:pt x="12182" y="1018"/>
                        <a:pt x="12182" y="1018"/>
                      </a:cubicBezTo>
                      <a:cubicBezTo>
                        <a:pt x="12115" y="1018"/>
                        <a:pt x="12015" y="1018"/>
                        <a:pt x="11949" y="815"/>
                      </a:cubicBezTo>
                      <a:cubicBezTo>
                        <a:pt x="11882" y="679"/>
                        <a:pt x="11849" y="679"/>
                        <a:pt x="11816" y="679"/>
                      </a:cubicBezTo>
                      <a:cubicBezTo>
                        <a:pt x="11782" y="679"/>
                        <a:pt x="11749" y="747"/>
                        <a:pt x="11716" y="747"/>
                      </a:cubicBezTo>
                      <a:cubicBezTo>
                        <a:pt x="11682" y="815"/>
                        <a:pt x="11682" y="815"/>
                        <a:pt x="11682" y="815"/>
                      </a:cubicBezTo>
                      <a:cubicBezTo>
                        <a:pt x="11583" y="883"/>
                        <a:pt x="11516" y="815"/>
                        <a:pt x="11416" y="747"/>
                      </a:cubicBezTo>
                      <a:cubicBezTo>
                        <a:pt x="11383" y="679"/>
                        <a:pt x="11350" y="611"/>
                        <a:pt x="11283" y="611"/>
                      </a:cubicBezTo>
                      <a:cubicBezTo>
                        <a:pt x="11183" y="475"/>
                        <a:pt x="11183" y="339"/>
                        <a:pt x="11150" y="203"/>
                      </a:cubicBezTo>
                      <a:cubicBezTo>
                        <a:pt x="11150" y="67"/>
                        <a:pt x="11150" y="67"/>
                        <a:pt x="11117" y="0"/>
                      </a:cubicBezTo>
                      <a:cubicBezTo>
                        <a:pt x="11117" y="0"/>
                        <a:pt x="11117" y="0"/>
                        <a:pt x="11117" y="0"/>
                      </a:cubicBezTo>
                      <a:cubicBezTo>
                        <a:pt x="11117" y="0"/>
                        <a:pt x="11117" y="135"/>
                        <a:pt x="11117" y="203"/>
                      </a:cubicBezTo>
                      <a:cubicBezTo>
                        <a:pt x="11083" y="339"/>
                        <a:pt x="11083" y="339"/>
                        <a:pt x="11083" y="339"/>
                      </a:cubicBezTo>
                      <a:cubicBezTo>
                        <a:pt x="832" y="475"/>
                        <a:pt x="832" y="475"/>
                        <a:pt x="832" y="475"/>
                      </a:cubicBezTo>
                      <a:cubicBezTo>
                        <a:pt x="865" y="611"/>
                        <a:pt x="865" y="747"/>
                        <a:pt x="865" y="883"/>
                      </a:cubicBezTo>
                      <a:cubicBezTo>
                        <a:pt x="865" y="1018"/>
                        <a:pt x="832" y="1086"/>
                        <a:pt x="865" y="1222"/>
                      </a:cubicBezTo>
                      <a:cubicBezTo>
                        <a:pt x="898" y="1426"/>
                        <a:pt x="898" y="1833"/>
                        <a:pt x="798" y="2037"/>
                      </a:cubicBezTo>
                      <a:cubicBezTo>
                        <a:pt x="765" y="2105"/>
                        <a:pt x="732" y="2173"/>
                        <a:pt x="665" y="2173"/>
                      </a:cubicBezTo>
                      <a:cubicBezTo>
                        <a:pt x="599" y="2173"/>
                        <a:pt x="532" y="2037"/>
                        <a:pt x="499" y="1901"/>
                      </a:cubicBezTo>
                      <a:cubicBezTo>
                        <a:pt x="499" y="1766"/>
                        <a:pt x="532" y="1562"/>
                        <a:pt x="599" y="1494"/>
                      </a:cubicBezTo>
                      <a:cubicBezTo>
                        <a:pt x="599" y="1494"/>
                        <a:pt x="599" y="1426"/>
                        <a:pt x="599" y="1358"/>
                      </a:cubicBezTo>
                      <a:cubicBezTo>
                        <a:pt x="599" y="1290"/>
                        <a:pt x="599" y="1290"/>
                        <a:pt x="565" y="1290"/>
                      </a:cubicBezTo>
                      <a:cubicBezTo>
                        <a:pt x="532" y="1290"/>
                        <a:pt x="499" y="1290"/>
                        <a:pt x="499" y="1222"/>
                      </a:cubicBezTo>
                      <a:cubicBezTo>
                        <a:pt x="465" y="1154"/>
                        <a:pt x="465" y="1086"/>
                        <a:pt x="432" y="1018"/>
                      </a:cubicBezTo>
                      <a:cubicBezTo>
                        <a:pt x="332" y="1086"/>
                        <a:pt x="166" y="1086"/>
                        <a:pt x="0" y="1018"/>
                      </a:cubicBezTo>
                      <a:cubicBezTo>
                        <a:pt x="0" y="1222"/>
                        <a:pt x="66" y="1562"/>
                        <a:pt x="166" y="1833"/>
                      </a:cubicBezTo>
                      <a:cubicBezTo>
                        <a:pt x="232" y="2037"/>
                        <a:pt x="266" y="2241"/>
                        <a:pt x="266" y="2377"/>
                      </a:cubicBezTo>
                      <a:cubicBezTo>
                        <a:pt x="266" y="2445"/>
                        <a:pt x="266" y="2513"/>
                        <a:pt x="299" y="2513"/>
                      </a:cubicBezTo>
                      <a:cubicBezTo>
                        <a:pt x="432" y="2716"/>
                        <a:pt x="432" y="2852"/>
                        <a:pt x="432" y="2920"/>
                      </a:cubicBezTo>
                      <a:cubicBezTo>
                        <a:pt x="432" y="2920"/>
                        <a:pt x="399" y="3056"/>
                        <a:pt x="266" y="3056"/>
                      </a:cubicBezTo>
                      <a:cubicBezTo>
                        <a:pt x="266" y="3056"/>
                        <a:pt x="266" y="3124"/>
                        <a:pt x="266" y="3124"/>
                      </a:cubicBezTo>
                      <a:cubicBezTo>
                        <a:pt x="299" y="3260"/>
                        <a:pt x="299" y="3396"/>
                        <a:pt x="266" y="3599"/>
                      </a:cubicBezTo>
                      <a:cubicBezTo>
                        <a:pt x="232" y="3939"/>
                        <a:pt x="232" y="4347"/>
                        <a:pt x="232" y="4754"/>
                      </a:cubicBezTo>
                      <a:cubicBezTo>
                        <a:pt x="232" y="5094"/>
                        <a:pt x="232" y="5366"/>
                        <a:pt x="199" y="5501"/>
                      </a:cubicBezTo>
                      <a:cubicBezTo>
                        <a:pt x="199" y="5637"/>
                        <a:pt x="166" y="5773"/>
                        <a:pt x="166" y="5909"/>
                      </a:cubicBezTo>
                      <a:cubicBezTo>
                        <a:pt x="99" y="6181"/>
                        <a:pt x="33" y="6452"/>
                        <a:pt x="99" y="6588"/>
                      </a:cubicBezTo>
                      <a:cubicBezTo>
                        <a:pt x="232" y="7064"/>
                        <a:pt x="299" y="7539"/>
                        <a:pt x="232" y="7947"/>
                      </a:cubicBezTo>
                      <a:cubicBezTo>
                        <a:pt x="166" y="8354"/>
                        <a:pt x="199" y="8558"/>
                        <a:pt x="266" y="8830"/>
                      </a:cubicBezTo>
                      <a:cubicBezTo>
                        <a:pt x="332" y="9033"/>
                        <a:pt x="332" y="9305"/>
                        <a:pt x="332" y="9441"/>
                      </a:cubicBezTo>
                      <a:cubicBezTo>
                        <a:pt x="332" y="9577"/>
                        <a:pt x="332" y="9781"/>
                        <a:pt x="366" y="9781"/>
                      </a:cubicBezTo>
                      <a:cubicBezTo>
                        <a:pt x="465" y="9916"/>
                        <a:pt x="565" y="10188"/>
                        <a:pt x="665" y="10528"/>
                      </a:cubicBezTo>
                      <a:cubicBezTo>
                        <a:pt x="698" y="10596"/>
                        <a:pt x="732" y="10664"/>
                        <a:pt x="765" y="10664"/>
                      </a:cubicBezTo>
                      <a:cubicBezTo>
                        <a:pt x="798" y="10732"/>
                        <a:pt x="865" y="10800"/>
                        <a:pt x="865" y="11003"/>
                      </a:cubicBezTo>
                      <a:cubicBezTo>
                        <a:pt x="898" y="11275"/>
                        <a:pt x="898" y="11275"/>
                        <a:pt x="965" y="11343"/>
                      </a:cubicBezTo>
                      <a:cubicBezTo>
                        <a:pt x="1131" y="11479"/>
                        <a:pt x="1098" y="11818"/>
                        <a:pt x="1065" y="11954"/>
                      </a:cubicBezTo>
                      <a:cubicBezTo>
                        <a:pt x="1065" y="12022"/>
                        <a:pt x="1065" y="12022"/>
                        <a:pt x="1065" y="12090"/>
                      </a:cubicBezTo>
                      <a:cubicBezTo>
                        <a:pt x="1065" y="12158"/>
                        <a:pt x="1264" y="12498"/>
                        <a:pt x="1397" y="12769"/>
                      </a:cubicBezTo>
                      <a:cubicBezTo>
                        <a:pt x="1431" y="12837"/>
                        <a:pt x="1431" y="12837"/>
                        <a:pt x="1431" y="12837"/>
                      </a:cubicBezTo>
                      <a:cubicBezTo>
                        <a:pt x="1564" y="13109"/>
                        <a:pt x="1564" y="13313"/>
                        <a:pt x="1564" y="13449"/>
                      </a:cubicBezTo>
                      <a:cubicBezTo>
                        <a:pt x="1564" y="13516"/>
                        <a:pt x="1564" y="13516"/>
                        <a:pt x="1564" y="13516"/>
                      </a:cubicBezTo>
                      <a:cubicBezTo>
                        <a:pt x="1597" y="13516"/>
                        <a:pt x="1597" y="13516"/>
                        <a:pt x="1597" y="13516"/>
                      </a:cubicBezTo>
                      <a:cubicBezTo>
                        <a:pt x="1763" y="13516"/>
                        <a:pt x="1930" y="13720"/>
                        <a:pt x="2096" y="13924"/>
                      </a:cubicBezTo>
                      <a:cubicBezTo>
                        <a:pt x="2163" y="14060"/>
                        <a:pt x="2196" y="14060"/>
                        <a:pt x="2229" y="14060"/>
                      </a:cubicBezTo>
                      <a:cubicBezTo>
                        <a:pt x="2263" y="14060"/>
                        <a:pt x="2263" y="14060"/>
                        <a:pt x="2263" y="14060"/>
                      </a:cubicBezTo>
                      <a:cubicBezTo>
                        <a:pt x="2296" y="14060"/>
                        <a:pt x="2363" y="14060"/>
                        <a:pt x="2396" y="14060"/>
                      </a:cubicBezTo>
                      <a:cubicBezTo>
                        <a:pt x="2529" y="14128"/>
                        <a:pt x="2729" y="14671"/>
                        <a:pt x="2795" y="15011"/>
                      </a:cubicBezTo>
                      <a:cubicBezTo>
                        <a:pt x="2795" y="15147"/>
                        <a:pt x="2828" y="15283"/>
                        <a:pt x="2828" y="15350"/>
                      </a:cubicBezTo>
                      <a:cubicBezTo>
                        <a:pt x="3694" y="15147"/>
                        <a:pt x="3694" y="15147"/>
                        <a:pt x="3694" y="15147"/>
                      </a:cubicBezTo>
                      <a:cubicBezTo>
                        <a:pt x="3694" y="15147"/>
                        <a:pt x="3694" y="15147"/>
                        <a:pt x="3694" y="15147"/>
                      </a:cubicBezTo>
                      <a:cubicBezTo>
                        <a:pt x="3760" y="15283"/>
                        <a:pt x="3993" y="15554"/>
                        <a:pt x="4093" y="15622"/>
                      </a:cubicBezTo>
                      <a:cubicBezTo>
                        <a:pt x="4226" y="15690"/>
                        <a:pt x="4959" y="16233"/>
                        <a:pt x="5058" y="16301"/>
                      </a:cubicBezTo>
                      <a:cubicBezTo>
                        <a:pt x="6090" y="16301"/>
                        <a:pt x="6090" y="16301"/>
                        <a:pt x="6090" y="16301"/>
                      </a:cubicBezTo>
                      <a:cubicBezTo>
                        <a:pt x="6223" y="15962"/>
                        <a:pt x="6223" y="15962"/>
                        <a:pt x="6223" y="15962"/>
                      </a:cubicBezTo>
                      <a:cubicBezTo>
                        <a:pt x="6856" y="15962"/>
                        <a:pt x="6856" y="15962"/>
                        <a:pt x="6856" y="15962"/>
                      </a:cubicBezTo>
                      <a:cubicBezTo>
                        <a:pt x="6889" y="15962"/>
                        <a:pt x="6889" y="15962"/>
                        <a:pt x="6889" y="15962"/>
                      </a:cubicBezTo>
                      <a:cubicBezTo>
                        <a:pt x="7055" y="16301"/>
                        <a:pt x="7255" y="16709"/>
                        <a:pt x="7288" y="16777"/>
                      </a:cubicBezTo>
                      <a:cubicBezTo>
                        <a:pt x="7355" y="16777"/>
                        <a:pt x="7555" y="17184"/>
                        <a:pt x="7555" y="17456"/>
                      </a:cubicBezTo>
                      <a:cubicBezTo>
                        <a:pt x="7555" y="17592"/>
                        <a:pt x="7588" y="17728"/>
                        <a:pt x="7654" y="17864"/>
                      </a:cubicBezTo>
                      <a:cubicBezTo>
                        <a:pt x="7688" y="17864"/>
                        <a:pt x="7721" y="17864"/>
                        <a:pt x="7721" y="17932"/>
                      </a:cubicBezTo>
                      <a:cubicBezTo>
                        <a:pt x="7754" y="17932"/>
                        <a:pt x="7754" y="17932"/>
                        <a:pt x="7787" y="18000"/>
                      </a:cubicBezTo>
                      <a:cubicBezTo>
                        <a:pt x="7821" y="18067"/>
                        <a:pt x="7921" y="18135"/>
                        <a:pt x="7987" y="18203"/>
                      </a:cubicBezTo>
                      <a:cubicBezTo>
                        <a:pt x="7987" y="18203"/>
                        <a:pt x="8020" y="18271"/>
                        <a:pt x="8020" y="18271"/>
                      </a:cubicBezTo>
                      <a:cubicBezTo>
                        <a:pt x="8054" y="18203"/>
                        <a:pt x="8054" y="18203"/>
                        <a:pt x="8054" y="18135"/>
                      </a:cubicBezTo>
                      <a:cubicBezTo>
                        <a:pt x="8120" y="17932"/>
                        <a:pt x="8220" y="17592"/>
                        <a:pt x="8353" y="17592"/>
                      </a:cubicBezTo>
                      <a:cubicBezTo>
                        <a:pt x="8520" y="17592"/>
                        <a:pt x="9019" y="17864"/>
                        <a:pt x="9085" y="18475"/>
                      </a:cubicBezTo>
                      <a:cubicBezTo>
                        <a:pt x="9152" y="18950"/>
                        <a:pt x="9352" y="19290"/>
                        <a:pt x="9418" y="19426"/>
                      </a:cubicBezTo>
                      <a:cubicBezTo>
                        <a:pt x="9485" y="19494"/>
                        <a:pt x="9485" y="19698"/>
                        <a:pt x="9485" y="19833"/>
                      </a:cubicBezTo>
                      <a:cubicBezTo>
                        <a:pt x="9518" y="19901"/>
                        <a:pt x="9518" y="19969"/>
                        <a:pt x="9518" y="20037"/>
                      </a:cubicBezTo>
                      <a:cubicBezTo>
                        <a:pt x="9551" y="20105"/>
                        <a:pt x="9551" y="20241"/>
                        <a:pt x="9585" y="20309"/>
                      </a:cubicBezTo>
                      <a:cubicBezTo>
                        <a:pt x="9585" y="20377"/>
                        <a:pt x="9585" y="20377"/>
                        <a:pt x="9585" y="20445"/>
                      </a:cubicBezTo>
                      <a:cubicBezTo>
                        <a:pt x="9618" y="20445"/>
                        <a:pt x="9618" y="20445"/>
                        <a:pt x="9618" y="20445"/>
                      </a:cubicBezTo>
                      <a:cubicBezTo>
                        <a:pt x="9651" y="20445"/>
                        <a:pt x="9685" y="20513"/>
                        <a:pt x="9751" y="20581"/>
                      </a:cubicBezTo>
                      <a:cubicBezTo>
                        <a:pt x="9851" y="20649"/>
                        <a:pt x="10017" y="20784"/>
                        <a:pt x="10084" y="20784"/>
                      </a:cubicBezTo>
                      <a:cubicBezTo>
                        <a:pt x="10117" y="20784"/>
                        <a:pt x="10117" y="20784"/>
                        <a:pt x="10117" y="20784"/>
                      </a:cubicBezTo>
                      <a:cubicBezTo>
                        <a:pt x="10117" y="20784"/>
                        <a:pt x="10151" y="20852"/>
                        <a:pt x="10184" y="20852"/>
                      </a:cubicBezTo>
                      <a:cubicBezTo>
                        <a:pt x="10184" y="20852"/>
                        <a:pt x="10184" y="20852"/>
                        <a:pt x="10184" y="20852"/>
                      </a:cubicBezTo>
                      <a:cubicBezTo>
                        <a:pt x="10151" y="20716"/>
                        <a:pt x="10117" y="20649"/>
                        <a:pt x="10084" y="20581"/>
                      </a:cubicBezTo>
                      <a:close/>
                    </a:path>
                  </a:pathLst>
                </a:custGeom>
                <a:solidFill>
                  <a:srgbClr val="64CCB8"/>
                </a:solidFill>
                <a:ln w="12700" cap="flat">
                  <a:solidFill>
                    <a:srgbClr val="FFFFFF"/>
                  </a:solidFill>
                  <a:prstDash val="solid"/>
                  <a:miter lim="400000"/>
                </a:ln>
                <a:effectLst/>
              </p:spPr>
              <p:txBody>
                <a:bodyPr wrap="square" lIns="45719" tIns="45719" rIns="45719" bIns="45719" numCol="1" anchor="t">
                  <a:noAutofit/>
                </a:bodyPr>
                <a:lstStyle/>
                <a:p>
                  <a:pPr>
                    <a:defRPr sz="2600">
                      <a:solidFill>
                        <a:srgbClr val="0087B1"/>
                      </a:solidFill>
                      <a:latin typeface="FlamaBlack"/>
                      <a:ea typeface="FlamaBlack"/>
                      <a:cs typeface="FlamaBlack"/>
                      <a:sym typeface="FlamaBlack"/>
                    </a:defRPr>
                  </a:pPr>
                  <a:endParaRPr sz="600"/>
                </a:p>
              </p:txBody>
            </p:sp>
            <p:sp>
              <p:nvSpPr>
                <p:cNvPr id="1029" name="Shape">
                  <a:extLst>
                    <a:ext uri="{FF2B5EF4-FFF2-40B4-BE49-F238E27FC236}">
                      <a16:creationId xmlns:a16="http://schemas.microsoft.com/office/drawing/2014/main" id="{E5F786B3-B1F2-4134-83BA-0962D500328C}"/>
                    </a:ext>
                  </a:extLst>
                </p:cNvPr>
                <p:cNvSpPr/>
                <p:nvPr/>
              </p:nvSpPr>
              <p:spPr>
                <a:xfrm>
                  <a:off x="0" y="323972"/>
                  <a:ext cx="535574" cy="327802"/>
                </a:xfrm>
                <a:custGeom>
                  <a:avLst/>
                  <a:gdLst/>
                  <a:ahLst/>
                  <a:cxnLst>
                    <a:cxn ang="0">
                      <a:pos x="wd2" y="hd2"/>
                    </a:cxn>
                    <a:cxn ang="5400000">
                      <a:pos x="wd2" y="hd2"/>
                    </a:cxn>
                    <a:cxn ang="10800000">
                      <a:pos x="wd2" y="hd2"/>
                    </a:cxn>
                    <a:cxn ang="16200000">
                      <a:pos x="wd2" y="hd2"/>
                    </a:cxn>
                  </a:cxnLst>
                  <a:rect l="0" t="0" r="r" b="b"/>
                  <a:pathLst>
                    <a:path w="21600" h="21600" extrusionOk="0">
                      <a:moveTo>
                        <a:pt x="14903" y="2408"/>
                      </a:moveTo>
                      <a:cubicBezTo>
                        <a:pt x="14853" y="2408"/>
                        <a:pt x="14802" y="2335"/>
                        <a:pt x="14702" y="2262"/>
                      </a:cubicBezTo>
                      <a:cubicBezTo>
                        <a:pt x="14450" y="2116"/>
                        <a:pt x="14097" y="1897"/>
                        <a:pt x="13846" y="1897"/>
                      </a:cubicBezTo>
                      <a:cubicBezTo>
                        <a:pt x="13846" y="1897"/>
                        <a:pt x="13795" y="1970"/>
                        <a:pt x="13795" y="1970"/>
                      </a:cubicBezTo>
                      <a:cubicBezTo>
                        <a:pt x="13594" y="1970"/>
                        <a:pt x="13292" y="2043"/>
                        <a:pt x="12990" y="2043"/>
                      </a:cubicBezTo>
                      <a:cubicBezTo>
                        <a:pt x="12839" y="2043"/>
                        <a:pt x="12738" y="2043"/>
                        <a:pt x="12637" y="1970"/>
                      </a:cubicBezTo>
                      <a:cubicBezTo>
                        <a:pt x="12537" y="1897"/>
                        <a:pt x="12335" y="1751"/>
                        <a:pt x="12033" y="1751"/>
                      </a:cubicBezTo>
                      <a:cubicBezTo>
                        <a:pt x="11983" y="1751"/>
                        <a:pt x="11882" y="1824"/>
                        <a:pt x="11781" y="1824"/>
                      </a:cubicBezTo>
                      <a:cubicBezTo>
                        <a:pt x="11530" y="1897"/>
                        <a:pt x="11328" y="1751"/>
                        <a:pt x="11076" y="1605"/>
                      </a:cubicBezTo>
                      <a:cubicBezTo>
                        <a:pt x="10925" y="1459"/>
                        <a:pt x="10774" y="1386"/>
                        <a:pt x="10573" y="1313"/>
                      </a:cubicBezTo>
                      <a:cubicBezTo>
                        <a:pt x="10422" y="1240"/>
                        <a:pt x="10271" y="1240"/>
                        <a:pt x="10120" y="1240"/>
                      </a:cubicBezTo>
                      <a:cubicBezTo>
                        <a:pt x="9717" y="1240"/>
                        <a:pt x="9264" y="1386"/>
                        <a:pt x="9163" y="1459"/>
                      </a:cubicBezTo>
                      <a:cubicBezTo>
                        <a:pt x="9012" y="1532"/>
                        <a:pt x="8962" y="1386"/>
                        <a:pt x="8911" y="1313"/>
                      </a:cubicBezTo>
                      <a:cubicBezTo>
                        <a:pt x="8861" y="1240"/>
                        <a:pt x="8861" y="1240"/>
                        <a:pt x="8811" y="1240"/>
                      </a:cubicBezTo>
                      <a:cubicBezTo>
                        <a:pt x="8760" y="1240"/>
                        <a:pt x="8760" y="1240"/>
                        <a:pt x="8710" y="1240"/>
                      </a:cubicBezTo>
                      <a:cubicBezTo>
                        <a:pt x="8710" y="1240"/>
                        <a:pt x="8609" y="1240"/>
                        <a:pt x="8559" y="1167"/>
                      </a:cubicBezTo>
                      <a:cubicBezTo>
                        <a:pt x="8559" y="1094"/>
                        <a:pt x="8559" y="1021"/>
                        <a:pt x="8559" y="948"/>
                      </a:cubicBezTo>
                      <a:cubicBezTo>
                        <a:pt x="8559" y="875"/>
                        <a:pt x="8559" y="802"/>
                        <a:pt x="8509" y="729"/>
                      </a:cubicBezTo>
                      <a:cubicBezTo>
                        <a:pt x="8509" y="729"/>
                        <a:pt x="8458" y="656"/>
                        <a:pt x="8307" y="656"/>
                      </a:cubicBezTo>
                      <a:cubicBezTo>
                        <a:pt x="8156" y="656"/>
                        <a:pt x="8005" y="729"/>
                        <a:pt x="7804" y="729"/>
                      </a:cubicBezTo>
                      <a:cubicBezTo>
                        <a:pt x="7753" y="802"/>
                        <a:pt x="7653" y="802"/>
                        <a:pt x="7602" y="802"/>
                      </a:cubicBezTo>
                      <a:cubicBezTo>
                        <a:pt x="7451" y="875"/>
                        <a:pt x="7351" y="729"/>
                        <a:pt x="7300" y="656"/>
                      </a:cubicBezTo>
                      <a:cubicBezTo>
                        <a:pt x="7250" y="583"/>
                        <a:pt x="7250" y="510"/>
                        <a:pt x="7250" y="437"/>
                      </a:cubicBezTo>
                      <a:cubicBezTo>
                        <a:pt x="7200" y="437"/>
                        <a:pt x="7149" y="437"/>
                        <a:pt x="7149" y="510"/>
                      </a:cubicBezTo>
                      <a:cubicBezTo>
                        <a:pt x="7048" y="656"/>
                        <a:pt x="6948" y="802"/>
                        <a:pt x="6797" y="802"/>
                      </a:cubicBezTo>
                      <a:cubicBezTo>
                        <a:pt x="6696" y="802"/>
                        <a:pt x="6595" y="729"/>
                        <a:pt x="6545" y="656"/>
                      </a:cubicBezTo>
                      <a:cubicBezTo>
                        <a:pt x="6495" y="583"/>
                        <a:pt x="6495" y="510"/>
                        <a:pt x="6495" y="437"/>
                      </a:cubicBezTo>
                      <a:cubicBezTo>
                        <a:pt x="6495" y="364"/>
                        <a:pt x="6595" y="291"/>
                        <a:pt x="6646" y="218"/>
                      </a:cubicBezTo>
                      <a:cubicBezTo>
                        <a:pt x="6646" y="218"/>
                        <a:pt x="6696" y="218"/>
                        <a:pt x="6696" y="218"/>
                      </a:cubicBezTo>
                      <a:cubicBezTo>
                        <a:pt x="6646" y="145"/>
                        <a:pt x="6495" y="72"/>
                        <a:pt x="6444" y="72"/>
                      </a:cubicBezTo>
                      <a:cubicBezTo>
                        <a:pt x="6394" y="72"/>
                        <a:pt x="6394" y="0"/>
                        <a:pt x="6344" y="0"/>
                      </a:cubicBezTo>
                      <a:cubicBezTo>
                        <a:pt x="6344" y="0"/>
                        <a:pt x="6344" y="0"/>
                        <a:pt x="6344" y="0"/>
                      </a:cubicBezTo>
                      <a:cubicBezTo>
                        <a:pt x="6243" y="0"/>
                        <a:pt x="5991" y="364"/>
                        <a:pt x="5840" y="510"/>
                      </a:cubicBezTo>
                      <a:cubicBezTo>
                        <a:pt x="5689" y="729"/>
                        <a:pt x="5437" y="875"/>
                        <a:pt x="5135" y="875"/>
                      </a:cubicBezTo>
                      <a:cubicBezTo>
                        <a:pt x="5034" y="875"/>
                        <a:pt x="4934" y="875"/>
                        <a:pt x="4883" y="802"/>
                      </a:cubicBezTo>
                      <a:cubicBezTo>
                        <a:pt x="4833" y="802"/>
                        <a:pt x="4783" y="802"/>
                        <a:pt x="4783" y="802"/>
                      </a:cubicBezTo>
                      <a:cubicBezTo>
                        <a:pt x="4581" y="802"/>
                        <a:pt x="4481" y="875"/>
                        <a:pt x="4481" y="948"/>
                      </a:cubicBezTo>
                      <a:cubicBezTo>
                        <a:pt x="4481" y="948"/>
                        <a:pt x="4481" y="948"/>
                        <a:pt x="4531" y="948"/>
                      </a:cubicBezTo>
                      <a:cubicBezTo>
                        <a:pt x="4581" y="1021"/>
                        <a:pt x="4632" y="1094"/>
                        <a:pt x="4632" y="1167"/>
                      </a:cubicBezTo>
                      <a:cubicBezTo>
                        <a:pt x="4632" y="1313"/>
                        <a:pt x="4581" y="1386"/>
                        <a:pt x="4581" y="1459"/>
                      </a:cubicBezTo>
                      <a:cubicBezTo>
                        <a:pt x="4531" y="1532"/>
                        <a:pt x="4481" y="1605"/>
                        <a:pt x="4380" y="1605"/>
                      </a:cubicBezTo>
                      <a:cubicBezTo>
                        <a:pt x="4330" y="1605"/>
                        <a:pt x="4279" y="1459"/>
                        <a:pt x="4229" y="1459"/>
                      </a:cubicBezTo>
                      <a:cubicBezTo>
                        <a:pt x="4179" y="1386"/>
                        <a:pt x="4179" y="1386"/>
                        <a:pt x="4179" y="1386"/>
                      </a:cubicBezTo>
                      <a:cubicBezTo>
                        <a:pt x="4179" y="1386"/>
                        <a:pt x="4179" y="1386"/>
                        <a:pt x="4128" y="1386"/>
                      </a:cubicBezTo>
                      <a:cubicBezTo>
                        <a:pt x="3977" y="1605"/>
                        <a:pt x="3625" y="1678"/>
                        <a:pt x="3423" y="1678"/>
                      </a:cubicBezTo>
                      <a:cubicBezTo>
                        <a:pt x="3373" y="1678"/>
                        <a:pt x="3272" y="1678"/>
                        <a:pt x="3222" y="1678"/>
                      </a:cubicBezTo>
                      <a:cubicBezTo>
                        <a:pt x="3172" y="1678"/>
                        <a:pt x="3020" y="1897"/>
                        <a:pt x="2718" y="2335"/>
                      </a:cubicBezTo>
                      <a:cubicBezTo>
                        <a:pt x="2668" y="2408"/>
                        <a:pt x="2668" y="2408"/>
                        <a:pt x="2668" y="2408"/>
                      </a:cubicBezTo>
                      <a:cubicBezTo>
                        <a:pt x="2618" y="2408"/>
                        <a:pt x="2618" y="2408"/>
                        <a:pt x="2618" y="2554"/>
                      </a:cubicBezTo>
                      <a:cubicBezTo>
                        <a:pt x="2618" y="2699"/>
                        <a:pt x="2618" y="2918"/>
                        <a:pt x="2416" y="3283"/>
                      </a:cubicBezTo>
                      <a:cubicBezTo>
                        <a:pt x="2215" y="3575"/>
                        <a:pt x="1812" y="3794"/>
                        <a:pt x="1208" y="3794"/>
                      </a:cubicBezTo>
                      <a:cubicBezTo>
                        <a:pt x="1107" y="3794"/>
                        <a:pt x="1057" y="3721"/>
                        <a:pt x="1006" y="3721"/>
                      </a:cubicBezTo>
                      <a:cubicBezTo>
                        <a:pt x="956" y="3721"/>
                        <a:pt x="906" y="3721"/>
                        <a:pt x="906" y="3721"/>
                      </a:cubicBezTo>
                      <a:cubicBezTo>
                        <a:pt x="906" y="3721"/>
                        <a:pt x="906" y="3794"/>
                        <a:pt x="906" y="3867"/>
                      </a:cubicBezTo>
                      <a:cubicBezTo>
                        <a:pt x="906" y="3940"/>
                        <a:pt x="906" y="4086"/>
                        <a:pt x="855" y="4232"/>
                      </a:cubicBezTo>
                      <a:cubicBezTo>
                        <a:pt x="805" y="4232"/>
                        <a:pt x="855" y="4378"/>
                        <a:pt x="1409" y="4524"/>
                      </a:cubicBezTo>
                      <a:cubicBezTo>
                        <a:pt x="2013" y="4816"/>
                        <a:pt x="2366" y="5983"/>
                        <a:pt x="2416" y="6056"/>
                      </a:cubicBezTo>
                      <a:cubicBezTo>
                        <a:pt x="2416" y="6056"/>
                        <a:pt x="2416" y="6056"/>
                        <a:pt x="2517" y="6056"/>
                      </a:cubicBezTo>
                      <a:cubicBezTo>
                        <a:pt x="2618" y="6056"/>
                        <a:pt x="2718" y="6056"/>
                        <a:pt x="2869" y="6056"/>
                      </a:cubicBezTo>
                      <a:cubicBezTo>
                        <a:pt x="3020" y="5983"/>
                        <a:pt x="3172" y="5983"/>
                        <a:pt x="3272" y="5983"/>
                      </a:cubicBezTo>
                      <a:cubicBezTo>
                        <a:pt x="3524" y="6056"/>
                        <a:pt x="3474" y="6348"/>
                        <a:pt x="3474" y="6494"/>
                      </a:cubicBezTo>
                      <a:cubicBezTo>
                        <a:pt x="3474" y="6640"/>
                        <a:pt x="3474" y="6713"/>
                        <a:pt x="3524" y="6713"/>
                      </a:cubicBezTo>
                      <a:cubicBezTo>
                        <a:pt x="3574" y="6786"/>
                        <a:pt x="3675" y="6786"/>
                        <a:pt x="3776" y="6786"/>
                      </a:cubicBezTo>
                      <a:cubicBezTo>
                        <a:pt x="3776" y="6786"/>
                        <a:pt x="3826" y="6786"/>
                        <a:pt x="3876" y="6786"/>
                      </a:cubicBezTo>
                      <a:cubicBezTo>
                        <a:pt x="3927" y="6786"/>
                        <a:pt x="4078" y="6786"/>
                        <a:pt x="4179" y="7005"/>
                      </a:cubicBezTo>
                      <a:cubicBezTo>
                        <a:pt x="4179" y="7078"/>
                        <a:pt x="4179" y="7151"/>
                        <a:pt x="4128" y="7224"/>
                      </a:cubicBezTo>
                      <a:cubicBezTo>
                        <a:pt x="4078" y="7297"/>
                        <a:pt x="3977" y="7297"/>
                        <a:pt x="3826" y="7297"/>
                      </a:cubicBezTo>
                      <a:cubicBezTo>
                        <a:pt x="3725" y="7297"/>
                        <a:pt x="3524" y="7370"/>
                        <a:pt x="3423" y="7443"/>
                      </a:cubicBezTo>
                      <a:cubicBezTo>
                        <a:pt x="3272" y="7662"/>
                        <a:pt x="3121" y="7808"/>
                        <a:pt x="3020" y="7808"/>
                      </a:cubicBezTo>
                      <a:cubicBezTo>
                        <a:pt x="2920" y="7808"/>
                        <a:pt x="2869" y="7735"/>
                        <a:pt x="2819" y="7589"/>
                      </a:cubicBezTo>
                      <a:cubicBezTo>
                        <a:pt x="2819" y="7589"/>
                        <a:pt x="2819" y="7589"/>
                        <a:pt x="2668" y="7589"/>
                      </a:cubicBezTo>
                      <a:cubicBezTo>
                        <a:pt x="2517" y="7589"/>
                        <a:pt x="2416" y="7589"/>
                        <a:pt x="2316" y="7589"/>
                      </a:cubicBezTo>
                      <a:cubicBezTo>
                        <a:pt x="2265" y="7589"/>
                        <a:pt x="2215" y="7662"/>
                        <a:pt x="2165" y="7662"/>
                      </a:cubicBezTo>
                      <a:cubicBezTo>
                        <a:pt x="2064" y="7662"/>
                        <a:pt x="2013" y="7589"/>
                        <a:pt x="2013" y="7516"/>
                      </a:cubicBezTo>
                      <a:cubicBezTo>
                        <a:pt x="1963" y="7443"/>
                        <a:pt x="2013" y="7224"/>
                        <a:pt x="2013" y="7078"/>
                      </a:cubicBezTo>
                      <a:cubicBezTo>
                        <a:pt x="2064" y="7005"/>
                        <a:pt x="2064" y="6932"/>
                        <a:pt x="2064" y="6932"/>
                      </a:cubicBezTo>
                      <a:cubicBezTo>
                        <a:pt x="2064" y="6932"/>
                        <a:pt x="2013" y="6859"/>
                        <a:pt x="1963" y="6859"/>
                      </a:cubicBezTo>
                      <a:cubicBezTo>
                        <a:pt x="1862" y="6859"/>
                        <a:pt x="1711" y="6932"/>
                        <a:pt x="1510" y="7078"/>
                      </a:cubicBezTo>
                      <a:cubicBezTo>
                        <a:pt x="1409" y="7224"/>
                        <a:pt x="1309" y="7297"/>
                        <a:pt x="1258" y="7297"/>
                      </a:cubicBezTo>
                      <a:cubicBezTo>
                        <a:pt x="1258" y="7370"/>
                        <a:pt x="1258" y="7443"/>
                        <a:pt x="1258" y="7516"/>
                      </a:cubicBezTo>
                      <a:cubicBezTo>
                        <a:pt x="1208" y="7662"/>
                        <a:pt x="1107" y="7662"/>
                        <a:pt x="1107" y="7662"/>
                      </a:cubicBezTo>
                      <a:cubicBezTo>
                        <a:pt x="1057" y="7662"/>
                        <a:pt x="1006" y="7662"/>
                        <a:pt x="956" y="7662"/>
                      </a:cubicBezTo>
                      <a:cubicBezTo>
                        <a:pt x="906" y="7589"/>
                        <a:pt x="805" y="7589"/>
                        <a:pt x="704" y="7662"/>
                      </a:cubicBezTo>
                      <a:cubicBezTo>
                        <a:pt x="604" y="7735"/>
                        <a:pt x="503" y="7808"/>
                        <a:pt x="352" y="7881"/>
                      </a:cubicBezTo>
                      <a:cubicBezTo>
                        <a:pt x="201" y="8027"/>
                        <a:pt x="50" y="8099"/>
                        <a:pt x="0" y="8172"/>
                      </a:cubicBezTo>
                      <a:cubicBezTo>
                        <a:pt x="50" y="8245"/>
                        <a:pt x="302" y="8391"/>
                        <a:pt x="654" y="8464"/>
                      </a:cubicBezTo>
                      <a:cubicBezTo>
                        <a:pt x="755" y="8464"/>
                        <a:pt x="755" y="8464"/>
                        <a:pt x="755" y="8464"/>
                      </a:cubicBezTo>
                      <a:cubicBezTo>
                        <a:pt x="805" y="8537"/>
                        <a:pt x="855" y="8610"/>
                        <a:pt x="855" y="8683"/>
                      </a:cubicBezTo>
                      <a:cubicBezTo>
                        <a:pt x="906" y="8829"/>
                        <a:pt x="805" y="8902"/>
                        <a:pt x="755" y="8975"/>
                      </a:cubicBezTo>
                      <a:cubicBezTo>
                        <a:pt x="755" y="8975"/>
                        <a:pt x="755" y="8975"/>
                        <a:pt x="755" y="8975"/>
                      </a:cubicBezTo>
                      <a:cubicBezTo>
                        <a:pt x="805" y="9048"/>
                        <a:pt x="855" y="9121"/>
                        <a:pt x="855" y="9194"/>
                      </a:cubicBezTo>
                      <a:cubicBezTo>
                        <a:pt x="906" y="9267"/>
                        <a:pt x="956" y="9413"/>
                        <a:pt x="1107" y="9486"/>
                      </a:cubicBezTo>
                      <a:cubicBezTo>
                        <a:pt x="1158" y="9559"/>
                        <a:pt x="1309" y="9632"/>
                        <a:pt x="1460" y="9632"/>
                      </a:cubicBezTo>
                      <a:cubicBezTo>
                        <a:pt x="1661" y="9632"/>
                        <a:pt x="1862" y="9559"/>
                        <a:pt x="2013" y="9559"/>
                      </a:cubicBezTo>
                      <a:cubicBezTo>
                        <a:pt x="2114" y="9486"/>
                        <a:pt x="2215" y="9486"/>
                        <a:pt x="2265" y="9486"/>
                      </a:cubicBezTo>
                      <a:cubicBezTo>
                        <a:pt x="2366" y="9486"/>
                        <a:pt x="2416" y="9559"/>
                        <a:pt x="2517" y="9632"/>
                      </a:cubicBezTo>
                      <a:cubicBezTo>
                        <a:pt x="2567" y="9632"/>
                        <a:pt x="2618" y="9705"/>
                        <a:pt x="2618" y="9705"/>
                      </a:cubicBezTo>
                      <a:cubicBezTo>
                        <a:pt x="2668" y="9705"/>
                        <a:pt x="2668" y="9705"/>
                        <a:pt x="2668" y="9632"/>
                      </a:cubicBezTo>
                      <a:cubicBezTo>
                        <a:pt x="2819" y="9413"/>
                        <a:pt x="3222" y="8975"/>
                        <a:pt x="3574" y="8975"/>
                      </a:cubicBezTo>
                      <a:cubicBezTo>
                        <a:pt x="3675" y="8975"/>
                        <a:pt x="3776" y="9048"/>
                        <a:pt x="3826" y="9121"/>
                      </a:cubicBezTo>
                      <a:cubicBezTo>
                        <a:pt x="3876" y="9194"/>
                        <a:pt x="3977" y="9267"/>
                        <a:pt x="3927" y="9413"/>
                      </a:cubicBezTo>
                      <a:cubicBezTo>
                        <a:pt x="3927" y="9632"/>
                        <a:pt x="3826" y="9705"/>
                        <a:pt x="3725" y="9705"/>
                      </a:cubicBezTo>
                      <a:cubicBezTo>
                        <a:pt x="3725" y="9705"/>
                        <a:pt x="3725" y="9705"/>
                        <a:pt x="3725" y="9705"/>
                      </a:cubicBezTo>
                      <a:cubicBezTo>
                        <a:pt x="3826" y="9924"/>
                        <a:pt x="3927" y="10216"/>
                        <a:pt x="3927" y="10581"/>
                      </a:cubicBezTo>
                      <a:cubicBezTo>
                        <a:pt x="3876" y="10727"/>
                        <a:pt x="3826" y="10872"/>
                        <a:pt x="3725" y="11018"/>
                      </a:cubicBezTo>
                      <a:cubicBezTo>
                        <a:pt x="3625" y="11091"/>
                        <a:pt x="3474" y="11164"/>
                        <a:pt x="3323" y="11164"/>
                      </a:cubicBezTo>
                      <a:cubicBezTo>
                        <a:pt x="3222" y="11164"/>
                        <a:pt x="3172" y="11164"/>
                        <a:pt x="3071" y="11164"/>
                      </a:cubicBezTo>
                      <a:cubicBezTo>
                        <a:pt x="3020" y="11091"/>
                        <a:pt x="3020" y="11091"/>
                        <a:pt x="2970" y="11091"/>
                      </a:cubicBezTo>
                      <a:cubicBezTo>
                        <a:pt x="2970" y="11164"/>
                        <a:pt x="2970" y="11164"/>
                        <a:pt x="2970" y="11237"/>
                      </a:cubicBezTo>
                      <a:cubicBezTo>
                        <a:pt x="2920" y="11383"/>
                        <a:pt x="2869" y="11602"/>
                        <a:pt x="2718" y="11748"/>
                      </a:cubicBezTo>
                      <a:cubicBezTo>
                        <a:pt x="2668" y="11821"/>
                        <a:pt x="2618" y="11821"/>
                        <a:pt x="2517" y="11821"/>
                      </a:cubicBezTo>
                      <a:cubicBezTo>
                        <a:pt x="2416" y="11821"/>
                        <a:pt x="2316" y="11748"/>
                        <a:pt x="2215" y="11675"/>
                      </a:cubicBezTo>
                      <a:cubicBezTo>
                        <a:pt x="2165" y="11602"/>
                        <a:pt x="2064" y="11456"/>
                        <a:pt x="1963" y="11456"/>
                      </a:cubicBezTo>
                      <a:cubicBezTo>
                        <a:pt x="1913" y="11456"/>
                        <a:pt x="1862" y="11529"/>
                        <a:pt x="1862" y="11529"/>
                      </a:cubicBezTo>
                      <a:cubicBezTo>
                        <a:pt x="1812" y="11602"/>
                        <a:pt x="1812" y="11894"/>
                        <a:pt x="1812" y="12113"/>
                      </a:cubicBezTo>
                      <a:cubicBezTo>
                        <a:pt x="1812" y="12186"/>
                        <a:pt x="1812" y="12186"/>
                        <a:pt x="1812" y="12186"/>
                      </a:cubicBezTo>
                      <a:cubicBezTo>
                        <a:pt x="1862" y="12405"/>
                        <a:pt x="1661" y="12478"/>
                        <a:pt x="1611" y="12478"/>
                      </a:cubicBezTo>
                      <a:cubicBezTo>
                        <a:pt x="1460" y="12478"/>
                        <a:pt x="1309" y="12551"/>
                        <a:pt x="1258" y="12843"/>
                      </a:cubicBezTo>
                      <a:cubicBezTo>
                        <a:pt x="1208" y="13208"/>
                        <a:pt x="1006" y="13281"/>
                        <a:pt x="906" y="13281"/>
                      </a:cubicBezTo>
                      <a:cubicBezTo>
                        <a:pt x="906" y="13354"/>
                        <a:pt x="956" y="13354"/>
                        <a:pt x="956" y="13427"/>
                      </a:cubicBezTo>
                      <a:cubicBezTo>
                        <a:pt x="1158" y="13791"/>
                        <a:pt x="1158" y="13791"/>
                        <a:pt x="1208" y="13791"/>
                      </a:cubicBezTo>
                      <a:cubicBezTo>
                        <a:pt x="1258" y="13791"/>
                        <a:pt x="1359" y="13791"/>
                        <a:pt x="1460" y="13864"/>
                      </a:cubicBezTo>
                      <a:cubicBezTo>
                        <a:pt x="1661" y="14083"/>
                        <a:pt x="1510" y="14448"/>
                        <a:pt x="1460" y="14594"/>
                      </a:cubicBezTo>
                      <a:cubicBezTo>
                        <a:pt x="1460" y="14594"/>
                        <a:pt x="1460" y="14594"/>
                        <a:pt x="1409" y="14667"/>
                      </a:cubicBezTo>
                      <a:cubicBezTo>
                        <a:pt x="1611" y="14740"/>
                        <a:pt x="1812" y="15032"/>
                        <a:pt x="1963" y="15324"/>
                      </a:cubicBezTo>
                      <a:cubicBezTo>
                        <a:pt x="2064" y="15470"/>
                        <a:pt x="2114" y="15616"/>
                        <a:pt x="2165" y="15616"/>
                      </a:cubicBezTo>
                      <a:cubicBezTo>
                        <a:pt x="2215" y="15762"/>
                        <a:pt x="2316" y="15689"/>
                        <a:pt x="2416" y="15616"/>
                      </a:cubicBezTo>
                      <a:cubicBezTo>
                        <a:pt x="2517" y="15543"/>
                        <a:pt x="2618" y="15470"/>
                        <a:pt x="2769" y="15470"/>
                      </a:cubicBezTo>
                      <a:cubicBezTo>
                        <a:pt x="2819" y="15470"/>
                        <a:pt x="2819" y="15397"/>
                        <a:pt x="2869" y="15324"/>
                      </a:cubicBezTo>
                      <a:cubicBezTo>
                        <a:pt x="2869" y="15178"/>
                        <a:pt x="2869" y="15105"/>
                        <a:pt x="2970" y="15105"/>
                      </a:cubicBezTo>
                      <a:cubicBezTo>
                        <a:pt x="3020" y="15105"/>
                        <a:pt x="3071" y="15105"/>
                        <a:pt x="3121" y="15178"/>
                      </a:cubicBezTo>
                      <a:cubicBezTo>
                        <a:pt x="3222" y="15324"/>
                        <a:pt x="3423" y="15762"/>
                        <a:pt x="3423" y="16054"/>
                      </a:cubicBezTo>
                      <a:cubicBezTo>
                        <a:pt x="3423" y="16200"/>
                        <a:pt x="3373" y="16272"/>
                        <a:pt x="3323" y="16345"/>
                      </a:cubicBezTo>
                      <a:cubicBezTo>
                        <a:pt x="3272" y="16345"/>
                        <a:pt x="3323" y="16564"/>
                        <a:pt x="3323" y="16710"/>
                      </a:cubicBezTo>
                      <a:cubicBezTo>
                        <a:pt x="3323" y="16783"/>
                        <a:pt x="3323" y="16929"/>
                        <a:pt x="3323" y="17002"/>
                      </a:cubicBezTo>
                      <a:cubicBezTo>
                        <a:pt x="3323" y="17002"/>
                        <a:pt x="3373" y="17002"/>
                        <a:pt x="3423" y="17002"/>
                      </a:cubicBezTo>
                      <a:cubicBezTo>
                        <a:pt x="3574" y="17002"/>
                        <a:pt x="3725" y="16929"/>
                        <a:pt x="3725" y="16856"/>
                      </a:cubicBezTo>
                      <a:cubicBezTo>
                        <a:pt x="3776" y="16710"/>
                        <a:pt x="3927" y="16564"/>
                        <a:pt x="4128" y="16564"/>
                      </a:cubicBezTo>
                      <a:cubicBezTo>
                        <a:pt x="4330" y="16564"/>
                        <a:pt x="4531" y="16710"/>
                        <a:pt x="4682" y="16929"/>
                      </a:cubicBezTo>
                      <a:cubicBezTo>
                        <a:pt x="4783" y="17002"/>
                        <a:pt x="4833" y="17148"/>
                        <a:pt x="4883" y="17148"/>
                      </a:cubicBezTo>
                      <a:cubicBezTo>
                        <a:pt x="4883" y="16856"/>
                        <a:pt x="5034" y="16491"/>
                        <a:pt x="5186" y="16491"/>
                      </a:cubicBezTo>
                      <a:cubicBezTo>
                        <a:pt x="5236" y="16491"/>
                        <a:pt x="5286" y="16564"/>
                        <a:pt x="5286" y="16710"/>
                      </a:cubicBezTo>
                      <a:cubicBezTo>
                        <a:pt x="5286" y="16783"/>
                        <a:pt x="5337" y="16856"/>
                        <a:pt x="5437" y="16856"/>
                      </a:cubicBezTo>
                      <a:cubicBezTo>
                        <a:pt x="5488" y="16856"/>
                        <a:pt x="5588" y="16783"/>
                        <a:pt x="5790" y="16710"/>
                      </a:cubicBezTo>
                      <a:cubicBezTo>
                        <a:pt x="5941" y="16564"/>
                        <a:pt x="5991" y="16564"/>
                        <a:pt x="6041" y="16564"/>
                      </a:cubicBezTo>
                      <a:cubicBezTo>
                        <a:pt x="6092" y="16564"/>
                        <a:pt x="6142" y="16637"/>
                        <a:pt x="6142" y="16710"/>
                      </a:cubicBezTo>
                      <a:cubicBezTo>
                        <a:pt x="6193" y="16783"/>
                        <a:pt x="6142" y="16929"/>
                        <a:pt x="5941" y="17221"/>
                      </a:cubicBezTo>
                      <a:cubicBezTo>
                        <a:pt x="5890" y="17294"/>
                        <a:pt x="5890" y="17294"/>
                        <a:pt x="5890" y="17294"/>
                      </a:cubicBezTo>
                      <a:cubicBezTo>
                        <a:pt x="5790" y="17513"/>
                        <a:pt x="5790" y="17878"/>
                        <a:pt x="5790" y="18097"/>
                      </a:cubicBezTo>
                      <a:cubicBezTo>
                        <a:pt x="5840" y="18316"/>
                        <a:pt x="5840" y="18608"/>
                        <a:pt x="5639" y="18681"/>
                      </a:cubicBezTo>
                      <a:cubicBezTo>
                        <a:pt x="5588" y="18681"/>
                        <a:pt x="5538" y="18827"/>
                        <a:pt x="5488" y="18972"/>
                      </a:cubicBezTo>
                      <a:cubicBezTo>
                        <a:pt x="5337" y="19191"/>
                        <a:pt x="5186" y="19483"/>
                        <a:pt x="4934" y="19556"/>
                      </a:cubicBezTo>
                      <a:cubicBezTo>
                        <a:pt x="4682" y="19556"/>
                        <a:pt x="4229" y="20286"/>
                        <a:pt x="4078" y="20578"/>
                      </a:cubicBezTo>
                      <a:cubicBezTo>
                        <a:pt x="4179" y="20505"/>
                        <a:pt x="4330" y="20505"/>
                        <a:pt x="4430" y="20505"/>
                      </a:cubicBezTo>
                      <a:cubicBezTo>
                        <a:pt x="4481" y="20505"/>
                        <a:pt x="4481" y="20505"/>
                        <a:pt x="4481" y="20505"/>
                      </a:cubicBezTo>
                      <a:cubicBezTo>
                        <a:pt x="4481" y="20505"/>
                        <a:pt x="4481" y="20505"/>
                        <a:pt x="4481" y="20505"/>
                      </a:cubicBezTo>
                      <a:cubicBezTo>
                        <a:pt x="4481" y="20505"/>
                        <a:pt x="4481" y="20505"/>
                        <a:pt x="4531" y="20505"/>
                      </a:cubicBezTo>
                      <a:cubicBezTo>
                        <a:pt x="4632" y="20432"/>
                        <a:pt x="4732" y="20286"/>
                        <a:pt x="4934" y="20213"/>
                      </a:cubicBezTo>
                      <a:cubicBezTo>
                        <a:pt x="5135" y="20213"/>
                        <a:pt x="5135" y="20140"/>
                        <a:pt x="5186" y="19994"/>
                      </a:cubicBezTo>
                      <a:cubicBezTo>
                        <a:pt x="5186" y="19994"/>
                        <a:pt x="5186" y="19921"/>
                        <a:pt x="5186" y="19848"/>
                      </a:cubicBezTo>
                      <a:cubicBezTo>
                        <a:pt x="5286" y="19483"/>
                        <a:pt x="6142" y="18972"/>
                        <a:pt x="6293" y="18900"/>
                      </a:cubicBezTo>
                      <a:cubicBezTo>
                        <a:pt x="6293" y="18900"/>
                        <a:pt x="6344" y="18827"/>
                        <a:pt x="6344" y="18754"/>
                      </a:cubicBezTo>
                      <a:cubicBezTo>
                        <a:pt x="6344" y="18681"/>
                        <a:pt x="6394" y="18462"/>
                        <a:pt x="6545" y="18462"/>
                      </a:cubicBezTo>
                      <a:cubicBezTo>
                        <a:pt x="6696" y="18462"/>
                        <a:pt x="6948" y="18097"/>
                        <a:pt x="7099" y="17951"/>
                      </a:cubicBezTo>
                      <a:cubicBezTo>
                        <a:pt x="7300" y="17732"/>
                        <a:pt x="7351" y="17732"/>
                        <a:pt x="7451" y="17732"/>
                      </a:cubicBezTo>
                      <a:cubicBezTo>
                        <a:pt x="7502" y="17659"/>
                        <a:pt x="7552" y="17659"/>
                        <a:pt x="7552" y="17659"/>
                      </a:cubicBezTo>
                      <a:cubicBezTo>
                        <a:pt x="7602" y="17659"/>
                        <a:pt x="7602" y="17513"/>
                        <a:pt x="7602" y="17440"/>
                      </a:cubicBezTo>
                      <a:cubicBezTo>
                        <a:pt x="7602" y="17294"/>
                        <a:pt x="7653" y="17075"/>
                        <a:pt x="7804" y="17075"/>
                      </a:cubicBezTo>
                      <a:cubicBezTo>
                        <a:pt x="7904" y="17002"/>
                        <a:pt x="8005" y="16929"/>
                        <a:pt x="8005" y="16783"/>
                      </a:cubicBezTo>
                      <a:cubicBezTo>
                        <a:pt x="7955" y="16783"/>
                        <a:pt x="7854" y="16710"/>
                        <a:pt x="7804" y="16710"/>
                      </a:cubicBezTo>
                      <a:cubicBezTo>
                        <a:pt x="7703" y="16637"/>
                        <a:pt x="7602" y="16637"/>
                        <a:pt x="7552" y="16491"/>
                      </a:cubicBezTo>
                      <a:cubicBezTo>
                        <a:pt x="7502" y="16418"/>
                        <a:pt x="7552" y="16272"/>
                        <a:pt x="7602" y="16272"/>
                      </a:cubicBezTo>
                      <a:cubicBezTo>
                        <a:pt x="7653" y="16054"/>
                        <a:pt x="7955" y="15689"/>
                        <a:pt x="8106" y="15689"/>
                      </a:cubicBezTo>
                      <a:cubicBezTo>
                        <a:pt x="8106" y="15689"/>
                        <a:pt x="8106" y="15689"/>
                        <a:pt x="8106" y="15689"/>
                      </a:cubicBezTo>
                      <a:cubicBezTo>
                        <a:pt x="8206" y="15689"/>
                        <a:pt x="8358" y="15543"/>
                        <a:pt x="8408" y="15397"/>
                      </a:cubicBezTo>
                      <a:cubicBezTo>
                        <a:pt x="8408" y="15105"/>
                        <a:pt x="8509" y="14959"/>
                        <a:pt x="8609" y="14886"/>
                      </a:cubicBezTo>
                      <a:cubicBezTo>
                        <a:pt x="8710" y="14813"/>
                        <a:pt x="8760" y="14740"/>
                        <a:pt x="8811" y="14667"/>
                      </a:cubicBezTo>
                      <a:cubicBezTo>
                        <a:pt x="8861" y="14594"/>
                        <a:pt x="8861" y="14521"/>
                        <a:pt x="8911" y="14448"/>
                      </a:cubicBezTo>
                      <a:cubicBezTo>
                        <a:pt x="8962" y="14302"/>
                        <a:pt x="9012" y="14156"/>
                        <a:pt x="9163" y="14156"/>
                      </a:cubicBezTo>
                      <a:cubicBezTo>
                        <a:pt x="9213" y="14156"/>
                        <a:pt x="9314" y="14010"/>
                        <a:pt x="9365" y="13937"/>
                      </a:cubicBezTo>
                      <a:cubicBezTo>
                        <a:pt x="9465" y="13791"/>
                        <a:pt x="9516" y="13718"/>
                        <a:pt x="9616" y="13645"/>
                      </a:cubicBezTo>
                      <a:cubicBezTo>
                        <a:pt x="9767" y="13500"/>
                        <a:pt x="9818" y="13718"/>
                        <a:pt x="9868" y="13718"/>
                      </a:cubicBezTo>
                      <a:cubicBezTo>
                        <a:pt x="9868" y="13791"/>
                        <a:pt x="9868" y="13864"/>
                        <a:pt x="9969" y="13864"/>
                      </a:cubicBezTo>
                      <a:cubicBezTo>
                        <a:pt x="10220" y="13864"/>
                        <a:pt x="10321" y="14010"/>
                        <a:pt x="10321" y="14229"/>
                      </a:cubicBezTo>
                      <a:cubicBezTo>
                        <a:pt x="10321" y="14448"/>
                        <a:pt x="10120" y="14521"/>
                        <a:pt x="9969" y="14448"/>
                      </a:cubicBezTo>
                      <a:cubicBezTo>
                        <a:pt x="9868" y="14375"/>
                        <a:pt x="9818" y="14375"/>
                        <a:pt x="9767" y="14375"/>
                      </a:cubicBezTo>
                      <a:cubicBezTo>
                        <a:pt x="9667" y="14375"/>
                        <a:pt x="9616" y="14375"/>
                        <a:pt x="9465" y="14594"/>
                      </a:cubicBezTo>
                      <a:cubicBezTo>
                        <a:pt x="9365" y="14667"/>
                        <a:pt x="9365" y="14740"/>
                        <a:pt x="9365" y="14886"/>
                      </a:cubicBezTo>
                      <a:cubicBezTo>
                        <a:pt x="9365" y="14959"/>
                        <a:pt x="9365" y="15105"/>
                        <a:pt x="9264" y="15324"/>
                      </a:cubicBezTo>
                      <a:cubicBezTo>
                        <a:pt x="9113" y="15543"/>
                        <a:pt x="9163" y="15616"/>
                        <a:pt x="9163" y="15616"/>
                      </a:cubicBezTo>
                      <a:cubicBezTo>
                        <a:pt x="9163" y="15616"/>
                        <a:pt x="9163" y="15689"/>
                        <a:pt x="9213" y="15689"/>
                      </a:cubicBezTo>
                      <a:cubicBezTo>
                        <a:pt x="9365" y="15689"/>
                        <a:pt x="9415" y="15835"/>
                        <a:pt x="9415" y="15908"/>
                      </a:cubicBezTo>
                      <a:cubicBezTo>
                        <a:pt x="9415" y="16054"/>
                        <a:pt x="9213" y="16200"/>
                        <a:pt x="9113" y="16272"/>
                      </a:cubicBezTo>
                      <a:cubicBezTo>
                        <a:pt x="9163" y="16272"/>
                        <a:pt x="9213" y="16272"/>
                        <a:pt x="9264" y="16272"/>
                      </a:cubicBezTo>
                      <a:cubicBezTo>
                        <a:pt x="9415" y="16272"/>
                        <a:pt x="9616" y="16054"/>
                        <a:pt x="9868" y="15835"/>
                      </a:cubicBezTo>
                      <a:cubicBezTo>
                        <a:pt x="10019" y="15689"/>
                        <a:pt x="10170" y="15543"/>
                        <a:pt x="10321" y="15397"/>
                      </a:cubicBezTo>
                      <a:cubicBezTo>
                        <a:pt x="10472" y="15324"/>
                        <a:pt x="10573" y="15251"/>
                        <a:pt x="10724" y="15251"/>
                      </a:cubicBezTo>
                      <a:cubicBezTo>
                        <a:pt x="10875" y="15251"/>
                        <a:pt x="10976" y="15324"/>
                        <a:pt x="11026" y="15324"/>
                      </a:cubicBezTo>
                      <a:cubicBezTo>
                        <a:pt x="11076" y="15324"/>
                        <a:pt x="11076" y="15324"/>
                        <a:pt x="11076" y="15324"/>
                      </a:cubicBezTo>
                      <a:cubicBezTo>
                        <a:pt x="11076" y="15251"/>
                        <a:pt x="11026" y="15178"/>
                        <a:pt x="11076" y="15105"/>
                      </a:cubicBezTo>
                      <a:cubicBezTo>
                        <a:pt x="11076" y="15105"/>
                        <a:pt x="11076" y="15032"/>
                        <a:pt x="11076" y="15032"/>
                      </a:cubicBezTo>
                      <a:cubicBezTo>
                        <a:pt x="11026" y="14959"/>
                        <a:pt x="10925" y="14813"/>
                        <a:pt x="10875" y="14667"/>
                      </a:cubicBezTo>
                      <a:cubicBezTo>
                        <a:pt x="10825" y="14521"/>
                        <a:pt x="10825" y="14448"/>
                        <a:pt x="10825" y="14375"/>
                      </a:cubicBezTo>
                      <a:cubicBezTo>
                        <a:pt x="10875" y="14229"/>
                        <a:pt x="10925" y="14229"/>
                        <a:pt x="10976" y="14229"/>
                      </a:cubicBezTo>
                      <a:cubicBezTo>
                        <a:pt x="11026" y="14229"/>
                        <a:pt x="11026" y="14156"/>
                        <a:pt x="11026" y="14156"/>
                      </a:cubicBezTo>
                      <a:cubicBezTo>
                        <a:pt x="11076" y="13937"/>
                        <a:pt x="11177" y="13864"/>
                        <a:pt x="11227" y="13864"/>
                      </a:cubicBezTo>
                      <a:cubicBezTo>
                        <a:pt x="11328" y="13864"/>
                        <a:pt x="11429" y="13937"/>
                        <a:pt x="11530" y="14010"/>
                      </a:cubicBezTo>
                      <a:cubicBezTo>
                        <a:pt x="11530" y="14010"/>
                        <a:pt x="11580" y="14010"/>
                        <a:pt x="11580" y="14010"/>
                      </a:cubicBezTo>
                      <a:cubicBezTo>
                        <a:pt x="11630" y="14010"/>
                        <a:pt x="11630" y="14010"/>
                        <a:pt x="11681" y="14010"/>
                      </a:cubicBezTo>
                      <a:cubicBezTo>
                        <a:pt x="11781" y="14010"/>
                        <a:pt x="11882" y="14156"/>
                        <a:pt x="11932" y="14302"/>
                      </a:cubicBezTo>
                      <a:cubicBezTo>
                        <a:pt x="11983" y="14375"/>
                        <a:pt x="11983" y="14375"/>
                        <a:pt x="11983" y="14375"/>
                      </a:cubicBezTo>
                      <a:cubicBezTo>
                        <a:pt x="11983" y="14375"/>
                        <a:pt x="12033" y="14375"/>
                        <a:pt x="12033" y="14375"/>
                      </a:cubicBezTo>
                      <a:cubicBezTo>
                        <a:pt x="12134" y="14302"/>
                        <a:pt x="12234" y="14302"/>
                        <a:pt x="12386" y="14375"/>
                      </a:cubicBezTo>
                      <a:cubicBezTo>
                        <a:pt x="12386" y="14448"/>
                        <a:pt x="12486" y="14594"/>
                        <a:pt x="12486" y="14667"/>
                      </a:cubicBezTo>
                      <a:cubicBezTo>
                        <a:pt x="12486" y="14740"/>
                        <a:pt x="12486" y="14740"/>
                        <a:pt x="12486" y="14740"/>
                      </a:cubicBezTo>
                      <a:cubicBezTo>
                        <a:pt x="12537" y="14740"/>
                        <a:pt x="12587" y="14813"/>
                        <a:pt x="12637" y="14813"/>
                      </a:cubicBezTo>
                      <a:cubicBezTo>
                        <a:pt x="12688" y="14886"/>
                        <a:pt x="12738" y="14886"/>
                        <a:pt x="12738" y="14886"/>
                      </a:cubicBezTo>
                      <a:cubicBezTo>
                        <a:pt x="12738" y="14886"/>
                        <a:pt x="12788" y="14813"/>
                        <a:pt x="12839" y="14740"/>
                      </a:cubicBezTo>
                      <a:cubicBezTo>
                        <a:pt x="12889" y="14740"/>
                        <a:pt x="12939" y="14667"/>
                        <a:pt x="12990" y="14667"/>
                      </a:cubicBezTo>
                      <a:cubicBezTo>
                        <a:pt x="13040" y="14667"/>
                        <a:pt x="13090" y="14667"/>
                        <a:pt x="13141" y="14886"/>
                      </a:cubicBezTo>
                      <a:cubicBezTo>
                        <a:pt x="13141" y="14886"/>
                        <a:pt x="13141" y="14959"/>
                        <a:pt x="13141" y="15032"/>
                      </a:cubicBezTo>
                      <a:cubicBezTo>
                        <a:pt x="13191" y="15105"/>
                        <a:pt x="13443" y="15105"/>
                        <a:pt x="13644" y="15178"/>
                      </a:cubicBezTo>
                      <a:cubicBezTo>
                        <a:pt x="13695" y="15178"/>
                        <a:pt x="13695" y="15178"/>
                        <a:pt x="13695" y="15178"/>
                      </a:cubicBezTo>
                      <a:cubicBezTo>
                        <a:pt x="13946" y="15251"/>
                        <a:pt x="14500" y="15178"/>
                        <a:pt x="14752" y="15178"/>
                      </a:cubicBezTo>
                      <a:cubicBezTo>
                        <a:pt x="14802" y="15178"/>
                        <a:pt x="14853" y="15105"/>
                        <a:pt x="14903" y="15105"/>
                      </a:cubicBezTo>
                      <a:cubicBezTo>
                        <a:pt x="14903" y="15105"/>
                        <a:pt x="14903" y="15105"/>
                        <a:pt x="14903" y="15105"/>
                      </a:cubicBezTo>
                      <a:cubicBezTo>
                        <a:pt x="15054" y="15105"/>
                        <a:pt x="15104" y="15251"/>
                        <a:pt x="15155" y="15324"/>
                      </a:cubicBezTo>
                      <a:cubicBezTo>
                        <a:pt x="15205" y="15470"/>
                        <a:pt x="15255" y="15543"/>
                        <a:pt x="15457" y="15616"/>
                      </a:cubicBezTo>
                      <a:cubicBezTo>
                        <a:pt x="15608" y="15689"/>
                        <a:pt x="15709" y="15543"/>
                        <a:pt x="15759" y="15397"/>
                      </a:cubicBezTo>
                      <a:cubicBezTo>
                        <a:pt x="15860" y="15324"/>
                        <a:pt x="15910" y="15251"/>
                        <a:pt x="16011" y="15251"/>
                      </a:cubicBezTo>
                      <a:cubicBezTo>
                        <a:pt x="16061" y="15251"/>
                        <a:pt x="16111" y="15251"/>
                        <a:pt x="16162" y="15324"/>
                      </a:cubicBezTo>
                      <a:cubicBezTo>
                        <a:pt x="16262" y="15397"/>
                        <a:pt x="16313" y="15543"/>
                        <a:pt x="16313" y="15616"/>
                      </a:cubicBezTo>
                      <a:cubicBezTo>
                        <a:pt x="16313" y="15762"/>
                        <a:pt x="16212" y="15835"/>
                        <a:pt x="16162" y="15981"/>
                      </a:cubicBezTo>
                      <a:cubicBezTo>
                        <a:pt x="16111" y="15981"/>
                        <a:pt x="16111" y="15981"/>
                        <a:pt x="16111" y="15981"/>
                      </a:cubicBezTo>
                      <a:cubicBezTo>
                        <a:pt x="16111" y="16054"/>
                        <a:pt x="16162" y="16054"/>
                        <a:pt x="16162" y="16054"/>
                      </a:cubicBezTo>
                      <a:cubicBezTo>
                        <a:pt x="16212" y="16054"/>
                        <a:pt x="16262" y="16054"/>
                        <a:pt x="16313" y="16127"/>
                      </a:cubicBezTo>
                      <a:cubicBezTo>
                        <a:pt x="16363" y="16127"/>
                        <a:pt x="16363" y="16127"/>
                        <a:pt x="16413" y="16200"/>
                      </a:cubicBezTo>
                      <a:cubicBezTo>
                        <a:pt x="16615" y="16272"/>
                        <a:pt x="16867" y="16418"/>
                        <a:pt x="17018" y="16637"/>
                      </a:cubicBezTo>
                      <a:cubicBezTo>
                        <a:pt x="17068" y="16637"/>
                        <a:pt x="17068" y="16710"/>
                        <a:pt x="17118" y="16783"/>
                      </a:cubicBezTo>
                      <a:cubicBezTo>
                        <a:pt x="17219" y="16929"/>
                        <a:pt x="17370" y="17148"/>
                        <a:pt x="17672" y="17367"/>
                      </a:cubicBezTo>
                      <a:cubicBezTo>
                        <a:pt x="17672" y="17367"/>
                        <a:pt x="17672" y="17367"/>
                        <a:pt x="17723" y="17440"/>
                      </a:cubicBezTo>
                      <a:cubicBezTo>
                        <a:pt x="17723" y="17367"/>
                        <a:pt x="17723" y="17294"/>
                        <a:pt x="17723" y="17294"/>
                      </a:cubicBezTo>
                      <a:cubicBezTo>
                        <a:pt x="17672" y="17148"/>
                        <a:pt x="17672" y="17002"/>
                        <a:pt x="17723" y="16929"/>
                      </a:cubicBezTo>
                      <a:cubicBezTo>
                        <a:pt x="17773" y="16856"/>
                        <a:pt x="17874" y="16856"/>
                        <a:pt x="17974" y="17002"/>
                      </a:cubicBezTo>
                      <a:cubicBezTo>
                        <a:pt x="18125" y="17148"/>
                        <a:pt x="18176" y="17148"/>
                        <a:pt x="18176" y="17148"/>
                      </a:cubicBezTo>
                      <a:cubicBezTo>
                        <a:pt x="18276" y="17148"/>
                        <a:pt x="18327" y="17148"/>
                        <a:pt x="18427" y="17294"/>
                      </a:cubicBezTo>
                      <a:cubicBezTo>
                        <a:pt x="18427" y="17148"/>
                        <a:pt x="18377" y="16929"/>
                        <a:pt x="18327" y="16783"/>
                      </a:cubicBezTo>
                      <a:cubicBezTo>
                        <a:pt x="18276" y="16564"/>
                        <a:pt x="18276" y="16491"/>
                        <a:pt x="18327" y="16418"/>
                      </a:cubicBezTo>
                      <a:cubicBezTo>
                        <a:pt x="18377" y="16345"/>
                        <a:pt x="18377" y="16345"/>
                        <a:pt x="18377" y="16345"/>
                      </a:cubicBezTo>
                      <a:cubicBezTo>
                        <a:pt x="18427" y="16345"/>
                        <a:pt x="18427" y="16345"/>
                        <a:pt x="18427" y="16345"/>
                      </a:cubicBezTo>
                      <a:cubicBezTo>
                        <a:pt x="18528" y="16345"/>
                        <a:pt x="18679" y="16564"/>
                        <a:pt x="18730" y="16783"/>
                      </a:cubicBezTo>
                      <a:cubicBezTo>
                        <a:pt x="18881" y="17075"/>
                        <a:pt x="18881" y="17586"/>
                        <a:pt x="18780" y="17951"/>
                      </a:cubicBezTo>
                      <a:cubicBezTo>
                        <a:pt x="18780" y="18097"/>
                        <a:pt x="18679" y="18243"/>
                        <a:pt x="18528" y="18243"/>
                      </a:cubicBezTo>
                      <a:cubicBezTo>
                        <a:pt x="18427" y="18243"/>
                        <a:pt x="18276" y="18097"/>
                        <a:pt x="18226" y="17951"/>
                      </a:cubicBezTo>
                      <a:cubicBezTo>
                        <a:pt x="18176" y="17951"/>
                        <a:pt x="18176" y="17878"/>
                        <a:pt x="18176" y="17805"/>
                      </a:cubicBezTo>
                      <a:cubicBezTo>
                        <a:pt x="18075" y="17805"/>
                        <a:pt x="17974" y="17878"/>
                        <a:pt x="17974" y="17951"/>
                      </a:cubicBezTo>
                      <a:cubicBezTo>
                        <a:pt x="17974" y="18097"/>
                        <a:pt x="18226" y="18535"/>
                        <a:pt x="18377" y="18608"/>
                      </a:cubicBezTo>
                      <a:cubicBezTo>
                        <a:pt x="18579" y="18608"/>
                        <a:pt x="18579" y="18900"/>
                        <a:pt x="18579" y="19045"/>
                      </a:cubicBezTo>
                      <a:cubicBezTo>
                        <a:pt x="18579" y="19118"/>
                        <a:pt x="18579" y="19118"/>
                        <a:pt x="18579" y="19191"/>
                      </a:cubicBezTo>
                      <a:cubicBezTo>
                        <a:pt x="18679" y="19191"/>
                        <a:pt x="18730" y="19337"/>
                        <a:pt x="18780" y="19410"/>
                      </a:cubicBezTo>
                      <a:cubicBezTo>
                        <a:pt x="18730" y="19264"/>
                        <a:pt x="18730" y="19045"/>
                        <a:pt x="18679" y="18972"/>
                      </a:cubicBezTo>
                      <a:cubicBezTo>
                        <a:pt x="18579" y="18754"/>
                        <a:pt x="18579" y="18535"/>
                        <a:pt x="18629" y="18316"/>
                      </a:cubicBezTo>
                      <a:cubicBezTo>
                        <a:pt x="18679" y="18170"/>
                        <a:pt x="18780" y="18170"/>
                        <a:pt x="18881" y="18170"/>
                      </a:cubicBezTo>
                      <a:cubicBezTo>
                        <a:pt x="19032" y="18243"/>
                        <a:pt x="19032" y="18535"/>
                        <a:pt x="18981" y="18681"/>
                      </a:cubicBezTo>
                      <a:cubicBezTo>
                        <a:pt x="18981" y="18681"/>
                        <a:pt x="18981" y="18754"/>
                        <a:pt x="18981" y="18754"/>
                      </a:cubicBezTo>
                      <a:cubicBezTo>
                        <a:pt x="18981" y="18754"/>
                        <a:pt x="19032" y="18754"/>
                        <a:pt x="19032" y="18754"/>
                      </a:cubicBezTo>
                      <a:cubicBezTo>
                        <a:pt x="19082" y="18681"/>
                        <a:pt x="19132" y="18608"/>
                        <a:pt x="19183" y="18535"/>
                      </a:cubicBezTo>
                      <a:cubicBezTo>
                        <a:pt x="19233" y="18462"/>
                        <a:pt x="19233" y="18389"/>
                        <a:pt x="19183" y="18243"/>
                      </a:cubicBezTo>
                      <a:cubicBezTo>
                        <a:pt x="19132" y="18097"/>
                        <a:pt x="19082" y="17951"/>
                        <a:pt x="19132" y="17805"/>
                      </a:cubicBezTo>
                      <a:cubicBezTo>
                        <a:pt x="19183" y="17659"/>
                        <a:pt x="19283" y="17659"/>
                        <a:pt x="19283" y="17659"/>
                      </a:cubicBezTo>
                      <a:cubicBezTo>
                        <a:pt x="19485" y="17659"/>
                        <a:pt x="19636" y="18170"/>
                        <a:pt x="19686" y="18389"/>
                      </a:cubicBezTo>
                      <a:cubicBezTo>
                        <a:pt x="19737" y="18681"/>
                        <a:pt x="19586" y="18827"/>
                        <a:pt x="19535" y="18900"/>
                      </a:cubicBezTo>
                      <a:cubicBezTo>
                        <a:pt x="19535" y="18972"/>
                        <a:pt x="19485" y="18972"/>
                        <a:pt x="19485" y="18972"/>
                      </a:cubicBezTo>
                      <a:cubicBezTo>
                        <a:pt x="19485" y="19264"/>
                        <a:pt x="19334" y="19264"/>
                        <a:pt x="19233" y="19264"/>
                      </a:cubicBezTo>
                      <a:cubicBezTo>
                        <a:pt x="19233" y="19264"/>
                        <a:pt x="19183" y="19264"/>
                        <a:pt x="19132" y="19337"/>
                      </a:cubicBezTo>
                      <a:cubicBezTo>
                        <a:pt x="19132" y="19337"/>
                        <a:pt x="19132" y="19629"/>
                        <a:pt x="19132" y="19775"/>
                      </a:cubicBezTo>
                      <a:cubicBezTo>
                        <a:pt x="19183" y="19775"/>
                        <a:pt x="19183" y="19775"/>
                        <a:pt x="19183" y="19775"/>
                      </a:cubicBezTo>
                      <a:cubicBezTo>
                        <a:pt x="19183" y="19629"/>
                        <a:pt x="19233" y="19556"/>
                        <a:pt x="19334" y="19556"/>
                      </a:cubicBezTo>
                      <a:cubicBezTo>
                        <a:pt x="19384" y="19556"/>
                        <a:pt x="19434" y="19556"/>
                        <a:pt x="19434" y="19629"/>
                      </a:cubicBezTo>
                      <a:cubicBezTo>
                        <a:pt x="19434" y="19629"/>
                        <a:pt x="19485" y="19629"/>
                        <a:pt x="19485" y="19629"/>
                      </a:cubicBezTo>
                      <a:cubicBezTo>
                        <a:pt x="19535" y="19556"/>
                        <a:pt x="19586" y="19410"/>
                        <a:pt x="19686" y="19410"/>
                      </a:cubicBezTo>
                      <a:cubicBezTo>
                        <a:pt x="19686" y="19410"/>
                        <a:pt x="19737" y="19483"/>
                        <a:pt x="19787" y="19483"/>
                      </a:cubicBezTo>
                      <a:cubicBezTo>
                        <a:pt x="19787" y="19337"/>
                        <a:pt x="19888" y="19191"/>
                        <a:pt x="19988" y="19191"/>
                      </a:cubicBezTo>
                      <a:cubicBezTo>
                        <a:pt x="19988" y="19191"/>
                        <a:pt x="19988" y="19191"/>
                        <a:pt x="19988" y="19191"/>
                      </a:cubicBezTo>
                      <a:cubicBezTo>
                        <a:pt x="20089" y="19191"/>
                        <a:pt x="20190" y="19264"/>
                        <a:pt x="20290" y="19410"/>
                      </a:cubicBezTo>
                      <a:cubicBezTo>
                        <a:pt x="20391" y="19629"/>
                        <a:pt x="20542" y="19994"/>
                        <a:pt x="20542" y="20213"/>
                      </a:cubicBezTo>
                      <a:cubicBezTo>
                        <a:pt x="20542" y="20359"/>
                        <a:pt x="20441" y="20505"/>
                        <a:pt x="20341" y="20505"/>
                      </a:cubicBezTo>
                      <a:cubicBezTo>
                        <a:pt x="20290" y="20578"/>
                        <a:pt x="20290" y="20651"/>
                        <a:pt x="20240" y="20724"/>
                      </a:cubicBezTo>
                      <a:cubicBezTo>
                        <a:pt x="20190" y="20797"/>
                        <a:pt x="20139" y="20797"/>
                        <a:pt x="20089" y="20797"/>
                      </a:cubicBezTo>
                      <a:cubicBezTo>
                        <a:pt x="19988" y="20797"/>
                        <a:pt x="19888" y="20651"/>
                        <a:pt x="19787" y="20578"/>
                      </a:cubicBezTo>
                      <a:cubicBezTo>
                        <a:pt x="19787" y="20505"/>
                        <a:pt x="19737" y="20432"/>
                        <a:pt x="19686" y="20432"/>
                      </a:cubicBezTo>
                      <a:cubicBezTo>
                        <a:pt x="19737" y="20505"/>
                        <a:pt x="19737" y="20578"/>
                        <a:pt x="19787" y="20651"/>
                      </a:cubicBezTo>
                      <a:cubicBezTo>
                        <a:pt x="19787" y="20724"/>
                        <a:pt x="19787" y="20797"/>
                        <a:pt x="19837" y="20797"/>
                      </a:cubicBezTo>
                      <a:cubicBezTo>
                        <a:pt x="19888" y="21016"/>
                        <a:pt x="19837" y="21162"/>
                        <a:pt x="19787" y="21308"/>
                      </a:cubicBezTo>
                      <a:cubicBezTo>
                        <a:pt x="19737" y="21454"/>
                        <a:pt x="19737" y="21527"/>
                        <a:pt x="19787" y="21527"/>
                      </a:cubicBezTo>
                      <a:cubicBezTo>
                        <a:pt x="19787" y="21600"/>
                        <a:pt x="19787" y="21600"/>
                        <a:pt x="19837" y="21600"/>
                      </a:cubicBezTo>
                      <a:cubicBezTo>
                        <a:pt x="19837" y="21600"/>
                        <a:pt x="19837" y="21527"/>
                        <a:pt x="19837" y="21527"/>
                      </a:cubicBezTo>
                      <a:cubicBezTo>
                        <a:pt x="19837" y="21454"/>
                        <a:pt x="19837" y="21454"/>
                        <a:pt x="19837" y="21381"/>
                      </a:cubicBezTo>
                      <a:cubicBezTo>
                        <a:pt x="19888" y="21235"/>
                        <a:pt x="19938" y="21235"/>
                        <a:pt x="19988" y="21235"/>
                      </a:cubicBezTo>
                      <a:cubicBezTo>
                        <a:pt x="20089" y="21235"/>
                        <a:pt x="20139" y="21308"/>
                        <a:pt x="20240" y="21381"/>
                      </a:cubicBezTo>
                      <a:cubicBezTo>
                        <a:pt x="20290" y="21308"/>
                        <a:pt x="20290" y="21235"/>
                        <a:pt x="20290" y="21089"/>
                      </a:cubicBezTo>
                      <a:cubicBezTo>
                        <a:pt x="20290" y="21016"/>
                        <a:pt x="20341" y="20870"/>
                        <a:pt x="20441" y="20870"/>
                      </a:cubicBezTo>
                      <a:cubicBezTo>
                        <a:pt x="20542" y="20870"/>
                        <a:pt x="20643" y="20943"/>
                        <a:pt x="20693" y="21089"/>
                      </a:cubicBezTo>
                      <a:cubicBezTo>
                        <a:pt x="20744" y="21016"/>
                        <a:pt x="20794" y="20943"/>
                        <a:pt x="20895" y="20943"/>
                      </a:cubicBezTo>
                      <a:cubicBezTo>
                        <a:pt x="20945" y="20943"/>
                        <a:pt x="20945" y="20943"/>
                        <a:pt x="20945" y="20943"/>
                      </a:cubicBezTo>
                      <a:cubicBezTo>
                        <a:pt x="20995" y="20943"/>
                        <a:pt x="21046" y="20943"/>
                        <a:pt x="21096" y="21016"/>
                      </a:cubicBezTo>
                      <a:cubicBezTo>
                        <a:pt x="21146" y="21162"/>
                        <a:pt x="21096" y="21308"/>
                        <a:pt x="21096" y="21454"/>
                      </a:cubicBezTo>
                      <a:cubicBezTo>
                        <a:pt x="21096" y="21527"/>
                        <a:pt x="21096" y="21527"/>
                        <a:pt x="21096" y="21527"/>
                      </a:cubicBezTo>
                      <a:cubicBezTo>
                        <a:pt x="21146" y="21454"/>
                        <a:pt x="21247" y="21454"/>
                        <a:pt x="21297" y="21527"/>
                      </a:cubicBezTo>
                      <a:cubicBezTo>
                        <a:pt x="21398" y="21454"/>
                        <a:pt x="21499" y="21381"/>
                        <a:pt x="21549" y="21308"/>
                      </a:cubicBezTo>
                      <a:cubicBezTo>
                        <a:pt x="21600" y="21235"/>
                        <a:pt x="21600" y="21235"/>
                        <a:pt x="21600" y="21235"/>
                      </a:cubicBezTo>
                      <a:cubicBezTo>
                        <a:pt x="21600" y="21235"/>
                        <a:pt x="21549" y="21162"/>
                        <a:pt x="21499" y="21089"/>
                      </a:cubicBezTo>
                      <a:cubicBezTo>
                        <a:pt x="21448" y="21016"/>
                        <a:pt x="21348" y="20797"/>
                        <a:pt x="21398" y="20578"/>
                      </a:cubicBezTo>
                      <a:cubicBezTo>
                        <a:pt x="21448" y="20359"/>
                        <a:pt x="21499" y="20213"/>
                        <a:pt x="20895" y="19921"/>
                      </a:cubicBezTo>
                      <a:cubicBezTo>
                        <a:pt x="20391" y="19629"/>
                        <a:pt x="20290" y="19337"/>
                        <a:pt x="20089" y="18754"/>
                      </a:cubicBezTo>
                      <a:cubicBezTo>
                        <a:pt x="20039" y="18608"/>
                        <a:pt x="19938" y="18389"/>
                        <a:pt x="19837" y="18097"/>
                      </a:cubicBezTo>
                      <a:cubicBezTo>
                        <a:pt x="19636" y="17513"/>
                        <a:pt x="19283" y="17148"/>
                        <a:pt x="19032" y="16783"/>
                      </a:cubicBezTo>
                      <a:cubicBezTo>
                        <a:pt x="18780" y="16491"/>
                        <a:pt x="18629" y="16272"/>
                        <a:pt x="18629" y="16054"/>
                      </a:cubicBezTo>
                      <a:cubicBezTo>
                        <a:pt x="18629" y="15908"/>
                        <a:pt x="18478" y="15835"/>
                        <a:pt x="18327" y="15835"/>
                      </a:cubicBezTo>
                      <a:cubicBezTo>
                        <a:pt x="18176" y="15835"/>
                        <a:pt x="18075" y="15908"/>
                        <a:pt x="18025" y="15981"/>
                      </a:cubicBezTo>
                      <a:cubicBezTo>
                        <a:pt x="18025" y="16272"/>
                        <a:pt x="17823" y="16418"/>
                        <a:pt x="17622" y="16564"/>
                      </a:cubicBezTo>
                      <a:cubicBezTo>
                        <a:pt x="17572" y="16564"/>
                        <a:pt x="17521" y="16637"/>
                        <a:pt x="17471" y="16710"/>
                      </a:cubicBezTo>
                      <a:cubicBezTo>
                        <a:pt x="17420" y="16710"/>
                        <a:pt x="17370" y="16783"/>
                        <a:pt x="17320" y="16783"/>
                      </a:cubicBezTo>
                      <a:cubicBezTo>
                        <a:pt x="17169" y="16783"/>
                        <a:pt x="17068" y="16564"/>
                        <a:pt x="16967" y="16345"/>
                      </a:cubicBezTo>
                      <a:cubicBezTo>
                        <a:pt x="16967" y="16345"/>
                        <a:pt x="16917" y="16272"/>
                        <a:pt x="16917" y="16200"/>
                      </a:cubicBezTo>
                      <a:cubicBezTo>
                        <a:pt x="16867" y="16127"/>
                        <a:pt x="16716" y="15981"/>
                        <a:pt x="16615" y="15835"/>
                      </a:cubicBezTo>
                      <a:cubicBezTo>
                        <a:pt x="16464" y="15689"/>
                        <a:pt x="16313" y="15470"/>
                        <a:pt x="16313" y="15324"/>
                      </a:cubicBezTo>
                      <a:cubicBezTo>
                        <a:pt x="16313" y="15251"/>
                        <a:pt x="16262" y="15032"/>
                        <a:pt x="16162" y="15032"/>
                      </a:cubicBezTo>
                      <a:cubicBezTo>
                        <a:pt x="16162" y="15032"/>
                        <a:pt x="16111" y="15032"/>
                        <a:pt x="16061" y="15032"/>
                      </a:cubicBezTo>
                      <a:cubicBezTo>
                        <a:pt x="15910" y="15105"/>
                        <a:pt x="15809" y="15178"/>
                        <a:pt x="15759" y="15178"/>
                      </a:cubicBezTo>
                      <a:cubicBezTo>
                        <a:pt x="15709" y="15178"/>
                        <a:pt x="15709" y="15178"/>
                        <a:pt x="15658" y="15105"/>
                      </a:cubicBezTo>
                      <a:cubicBezTo>
                        <a:pt x="15608" y="15105"/>
                        <a:pt x="15608" y="15105"/>
                        <a:pt x="15608" y="15105"/>
                      </a:cubicBezTo>
                      <a:cubicBezTo>
                        <a:pt x="15558" y="15178"/>
                        <a:pt x="15507" y="15251"/>
                        <a:pt x="15457" y="15251"/>
                      </a:cubicBezTo>
                      <a:cubicBezTo>
                        <a:pt x="15306" y="15251"/>
                        <a:pt x="15155" y="15105"/>
                        <a:pt x="15155" y="15105"/>
                      </a:cubicBezTo>
                      <a:cubicBezTo>
                        <a:pt x="15104" y="15032"/>
                        <a:pt x="15104" y="15032"/>
                        <a:pt x="15104" y="15032"/>
                      </a:cubicBezTo>
                      <a:cubicBezTo>
                        <a:pt x="15104" y="2481"/>
                        <a:pt x="15104" y="2481"/>
                        <a:pt x="15104" y="2481"/>
                      </a:cubicBezTo>
                      <a:cubicBezTo>
                        <a:pt x="15054" y="2481"/>
                        <a:pt x="14953" y="2408"/>
                        <a:pt x="14903" y="2408"/>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30" name="Shape">
                  <a:extLst>
                    <a:ext uri="{FF2B5EF4-FFF2-40B4-BE49-F238E27FC236}">
                      <a16:creationId xmlns:a16="http://schemas.microsoft.com/office/drawing/2014/main" id="{CFF60ECA-DDDF-4B5F-B90C-B0EBDD75C611}"/>
                    </a:ext>
                  </a:extLst>
                </p:cNvPr>
                <p:cNvSpPr/>
                <p:nvPr/>
              </p:nvSpPr>
              <p:spPr>
                <a:xfrm>
                  <a:off x="69223" y="636937"/>
                  <a:ext cx="27586" cy="12445"/>
                </a:xfrm>
                <a:custGeom>
                  <a:avLst/>
                  <a:gdLst/>
                  <a:ahLst/>
                  <a:cxnLst>
                    <a:cxn ang="0">
                      <a:pos x="wd2" y="hd2"/>
                    </a:cxn>
                    <a:cxn ang="5400000">
                      <a:pos x="wd2" y="hd2"/>
                    </a:cxn>
                    <a:cxn ang="10800000">
                      <a:pos x="wd2" y="hd2"/>
                    </a:cxn>
                    <a:cxn ang="16200000">
                      <a:pos x="wd2" y="hd2"/>
                    </a:cxn>
                  </a:cxnLst>
                  <a:rect l="0" t="0" r="r" b="b"/>
                  <a:pathLst>
                    <a:path w="21600" h="21600" extrusionOk="0">
                      <a:moveTo>
                        <a:pt x="16691" y="1963"/>
                      </a:moveTo>
                      <a:cubicBezTo>
                        <a:pt x="14728" y="0"/>
                        <a:pt x="12764" y="0"/>
                        <a:pt x="10801" y="0"/>
                      </a:cubicBezTo>
                      <a:cubicBezTo>
                        <a:pt x="7854" y="0"/>
                        <a:pt x="7854" y="1963"/>
                        <a:pt x="7854" y="1963"/>
                      </a:cubicBezTo>
                      <a:cubicBezTo>
                        <a:pt x="5890" y="9818"/>
                        <a:pt x="3927" y="13745"/>
                        <a:pt x="1963" y="17672"/>
                      </a:cubicBezTo>
                      <a:cubicBezTo>
                        <a:pt x="981" y="19636"/>
                        <a:pt x="981" y="19636"/>
                        <a:pt x="0" y="21600"/>
                      </a:cubicBezTo>
                      <a:cubicBezTo>
                        <a:pt x="2945" y="19636"/>
                        <a:pt x="7854" y="13745"/>
                        <a:pt x="8836" y="9818"/>
                      </a:cubicBezTo>
                      <a:cubicBezTo>
                        <a:pt x="8836" y="3927"/>
                        <a:pt x="10801" y="3927"/>
                        <a:pt x="11782" y="3927"/>
                      </a:cubicBezTo>
                      <a:cubicBezTo>
                        <a:pt x="13746" y="3927"/>
                        <a:pt x="14728" y="3927"/>
                        <a:pt x="15710" y="7854"/>
                      </a:cubicBezTo>
                      <a:cubicBezTo>
                        <a:pt x="17673" y="7854"/>
                        <a:pt x="20619" y="5890"/>
                        <a:pt x="21600" y="1963"/>
                      </a:cubicBezTo>
                      <a:cubicBezTo>
                        <a:pt x="21600" y="1963"/>
                        <a:pt x="21600" y="1963"/>
                        <a:pt x="21600" y="1963"/>
                      </a:cubicBezTo>
                      <a:cubicBezTo>
                        <a:pt x="19637" y="1963"/>
                        <a:pt x="18655" y="1963"/>
                        <a:pt x="16691" y="1963"/>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31" name="Shape">
                  <a:extLst>
                    <a:ext uri="{FF2B5EF4-FFF2-40B4-BE49-F238E27FC236}">
                      <a16:creationId xmlns:a16="http://schemas.microsoft.com/office/drawing/2014/main" id="{ADF96A06-4127-4E0B-9F12-F24893688DD4}"/>
                    </a:ext>
                  </a:extLst>
                </p:cNvPr>
                <p:cNvSpPr/>
                <p:nvPr/>
              </p:nvSpPr>
              <p:spPr>
                <a:xfrm>
                  <a:off x="184768" y="588126"/>
                  <a:ext cx="31753" cy="26322"/>
                </a:xfrm>
                <a:custGeom>
                  <a:avLst/>
                  <a:gdLst/>
                  <a:ahLst/>
                  <a:cxnLst>
                    <a:cxn ang="0">
                      <a:pos x="wd2" y="hd2"/>
                    </a:cxn>
                    <a:cxn ang="5400000">
                      <a:pos x="wd2" y="hd2"/>
                    </a:cxn>
                    <a:cxn ang="10800000">
                      <a:pos x="wd2" y="hd2"/>
                    </a:cxn>
                    <a:cxn ang="16200000">
                      <a:pos x="wd2" y="hd2"/>
                    </a:cxn>
                  </a:cxnLst>
                  <a:rect l="0" t="0" r="r" b="b"/>
                  <a:pathLst>
                    <a:path w="21139" h="21600" extrusionOk="0">
                      <a:moveTo>
                        <a:pt x="19477" y="0"/>
                      </a:moveTo>
                      <a:cubicBezTo>
                        <a:pt x="18646" y="0"/>
                        <a:pt x="16985" y="899"/>
                        <a:pt x="15323" y="3599"/>
                      </a:cubicBezTo>
                      <a:cubicBezTo>
                        <a:pt x="13662" y="5399"/>
                        <a:pt x="12000" y="7199"/>
                        <a:pt x="11169" y="8100"/>
                      </a:cubicBezTo>
                      <a:cubicBezTo>
                        <a:pt x="8677" y="9899"/>
                        <a:pt x="7846" y="11700"/>
                        <a:pt x="7015" y="12599"/>
                      </a:cubicBezTo>
                      <a:cubicBezTo>
                        <a:pt x="7015" y="15299"/>
                        <a:pt x="4523" y="15299"/>
                        <a:pt x="3692" y="15299"/>
                      </a:cubicBezTo>
                      <a:cubicBezTo>
                        <a:pt x="2031" y="15299"/>
                        <a:pt x="2031" y="15299"/>
                        <a:pt x="2031" y="15299"/>
                      </a:cubicBezTo>
                      <a:cubicBezTo>
                        <a:pt x="369" y="15299"/>
                        <a:pt x="369" y="15299"/>
                        <a:pt x="369" y="16200"/>
                      </a:cubicBezTo>
                      <a:cubicBezTo>
                        <a:pt x="-461" y="17099"/>
                        <a:pt x="369" y="18900"/>
                        <a:pt x="369" y="20700"/>
                      </a:cubicBezTo>
                      <a:cubicBezTo>
                        <a:pt x="1200" y="21600"/>
                        <a:pt x="1200" y="21600"/>
                        <a:pt x="2031" y="21600"/>
                      </a:cubicBezTo>
                      <a:cubicBezTo>
                        <a:pt x="2031" y="21600"/>
                        <a:pt x="2031" y="21600"/>
                        <a:pt x="2031" y="21600"/>
                      </a:cubicBezTo>
                      <a:cubicBezTo>
                        <a:pt x="4523" y="19799"/>
                        <a:pt x="6185" y="20700"/>
                        <a:pt x="7015" y="20700"/>
                      </a:cubicBezTo>
                      <a:cubicBezTo>
                        <a:pt x="7015" y="21600"/>
                        <a:pt x="7846" y="21600"/>
                        <a:pt x="7846" y="21600"/>
                      </a:cubicBezTo>
                      <a:cubicBezTo>
                        <a:pt x="9508" y="20700"/>
                        <a:pt x="16985" y="15299"/>
                        <a:pt x="18646" y="12599"/>
                      </a:cubicBezTo>
                      <a:cubicBezTo>
                        <a:pt x="18646" y="12599"/>
                        <a:pt x="18646" y="12599"/>
                        <a:pt x="18646" y="12599"/>
                      </a:cubicBezTo>
                      <a:cubicBezTo>
                        <a:pt x="18646" y="11700"/>
                        <a:pt x="17815" y="11700"/>
                        <a:pt x="16985" y="10800"/>
                      </a:cubicBezTo>
                      <a:cubicBezTo>
                        <a:pt x="16154" y="9899"/>
                        <a:pt x="15323" y="9000"/>
                        <a:pt x="14492" y="8100"/>
                      </a:cubicBezTo>
                      <a:cubicBezTo>
                        <a:pt x="14492" y="4500"/>
                        <a:pt x="17815" y="4500"/>
                        <a:pt x="19477" y="3599"/>
                      </a:cubicBezTo>
                      <a:cubicBezTo>
                        <a:pt x="20308" y="3599"/>
                        <a:pt x="21139" y="3599"/>
                        <a:pt x="21139" y="2699"/>
                      </a:cubicBezTo>
                      <a:cubicBezTo>
                        <a:pt x="20308" y="2699"/>
                        <a:pt x="19477" y="899"/>
                        <a:pt x="19477"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32" name="Shape">
                  <a:extLst>
                    <a:ext uri="{FF2B5EF4-FFF2-40B4-BE49-F238E27FC236}">
                      <a16:creationId xmlns:a16="http://schemas.microsoft.com/office/drawing/2014/main" id="{44BC00D8-BF63-4711-A741-EFE0FF046337}"/>
                    </a:ext>
                  </a:extLst>
                </p:cNvPr>
                <p:cNvSpPr/>
                <p:nvPr/>
              </p:nvSpPr>
              <p:spPr>
                <a:xfrm>
                  <a:off x="4912" y="668042"/>
                  <a:ext cx="9434" cy="9573"/>
                </a:xfrm>
                <a:custGeom>
                  <a:avLst/>
                  <a:gdLst/>
                  <a:ahLst/>
                  <a:cxnLst>
                    <a:cxn ang="0">
                      <a:pos x="wd2" y="hd2"/>
                    </a:cxn>
                    <a:cxn ang="5400000">
                      <a:pos x="wd2" y="hd2"/>
                    </a:cxn>
                    <a:cxn ang="10800000">
                      <a:pos x="wd2" y="hd2"/>
                    </a:cxn>
                    <a:cxn ang="16200000">
                      <a:pos x="wd2" y="hd2"/>
                    </a:cxn>
                  </a:cxnLst>
                  <a:rect l="0" t="0" r="r" b="b"/>
                  <a:pathLst>
                    <a:path w="18600" h="21600" extrusionOk="0">
                      <a:moveTo>
                        <a:pt x="14400" y="0"/>
                      </a:moveTo>
                      <a:cubicBezTo>
                        <a:pt x="14400" y="2399"/>
                        <a:pt x="14400" y="2399"/>
                        <a:pt x="14400" y="2399"/>
                      </a:cubicBezTo>
                      <a:cubicBezTo>
                        <a:pt x="12000" y="4799"/>
                        <a:pt x="4799" y="14400"/>
                        <a:pt x="4799" y="19200"/>
                      </a:cubicBezTo>
                      <a:cubicBezTo>
                        <a:pt x="0" y="19200"/>
                        <a:pt x="0" y="19200"/>
                        <a:pt x="0" y="19200"/>
                      </a:cubicBezTo>
                      <a:cubicBezTo>
                        <a:pt x="0" y="21600"/>
                        <a:pt x="0" y="21600"/>
                        <a:pt x="0" y="21600"/>
                      </a:cubicBezTo>
                      <a:cubicBezTo>
                        <a:pt x="0" y="21600"/>
                        <a:pt x="2399" y="21600"/>
                        <a:pt x="2399" y="19200"/>
                      </a:cubicBezTo>
                      <a:cubicBezTo>
                        <a:pt x="16800" y="14400"/>
                        <a:pt x="21600" y="7199"/>
                        <a:pt x="16800" y="0"/>
                      </a:cubicBezTo>
                      <a:cubicBezTo>
                        <a:pt x="16800" y="0"/>
                        <a:pt x="14400" y="0"/>
                        <a:pt x="1440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33" name="Shape">
                  <a:extLst>
                    <a:ext uri="{FF2B5EF4-FFF2-40B4-BE49-F238E27FC236}">
                      <a16:creationId xmlns:a16="http://schemas.microsoft.com/office/drawing/2014/main" id="{9B1933C3-1AC4-4C30-9208-B863050D6A1B}"/>
                    </a:ext>
                  </a:extLst>
                </p:cNvPr>
                <p:cNvSpPr/>
                <p:nvPr/>
              </p:nvSpPr>
              <p:spPr>
                <a:xfrm>
                  <a:off x="1789" y="671290"/>
                  <a:ext cx="9434" cy="8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21600"/>
                        <a:pt x="0" y="21600"/>
                        <a:pt x="0" y="21600"/>
                      </a:cubicBezTo>
                      <a:cubicBezTo>
                        <a:pt x="21600" y="21600"/>
                        <a:pt x="21600" y="21600"/>
                        <a:pt x="21600" y="21600"/>
                      </a:cubicBezTo>
                      <a:cubicBezTo>
                        <a:pt x="21600" y="0"/>
                        <a:pt x="10801" y="0"/>
                        <a:pt x="0" y="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34" name="Shape">
                  <a:extLst>
                    <a:ext uri="{FF2B5EF4-FFF2-40B4-BE49-F238E27FC236}">
                      <a16:creationId xmlns:a16="http://schemas.microsoft.com/office/drawing/2014/main" id="{8AF0E0DD-0236-4527-BCFC-C531EACD181F}"/>
                    </a:ext>
                  </a:extLst>
                </p:cNvPr>
                <p:cNvSpPr/>
                <p:nvPr/>
              </p:nvSpPr>
              <p:spPr>
                <a:xfrm>
                  <a:off x="9368" y="553330"/>
                  <a:ext cx="18740" cy="8820"/>
                </a:xfrm>
                <a:custGeom>
                  <a:avLst/>
                  <a:gdLst/>
                  <a:ahLst/>
                  <a:cxnLst>
                    <a:cxn ang="0">
                      <a:pos x="wd2" y="hd2"/>
                    </a:cxn>
                    <a:cxn ang="5400000">
                      <a:pos x="wd2" y="hd2"/>
                    </a:cxn>
                    <a:cxn ang="10800000">
                      <a:pos x="wd2" y="hd2"/>
                    </a:cxn>
                    <a:cxn ang="16200000">
                      <a:pos x="wd2" y="hd2"/>
                    </a:cxn>
                  </a:cxnLst>
                  <a:rect l="0" t="0" r="r" b="b"/>
                  <a:pathLst>
                    <a:path w="20849" h="21600" extrusionOk="0">
                      <a:moveTo>
                        <a:pt x="16199" y="7200"/>
                      </a:moveTo>
                      <a:cubicBezTo>
                        <a:pt x="14849" y="10800"/>
                        <a:pt x="13500" y="10800"/>
                        <a:pt x="12149" y="10800"/>
                      </a:cubicBezTo>
                      <a:cubicBezTo>
                        <a:pt x="10800" y="10800"/>
                        <a:pt x="8099" y="10800"/>
                        <a:pt x="8099" y="0"/>
                      </a:cubicBezTo>
                      <a:cubicBezTo>
                        <a:pt x="8099" y="0"/>
                        <a:pt x="8099" y="0"/>
                        <a:pt x="6750" y="0"/>
                      </a:cubicBezTo>
                      <a:cubicBezTo>
                        <a:pt x="4049" y="0"/>
                        <a:pt x="0" y="7200"/>
                        <a:pt x="0" y="10800"/>
                      </a:cubicBezTo>
                      <a:cubicBezTo>
                        <a:pt x="0" y="14400"/>
                        <a:pt x="8099" y="21600"/>
                        <a:pt x="13500" y="21600"/>
                      </a:cubicBezTo>
                      <a:cubicBezTo>
                        <a:pt x="16199" y="21600"/>
                        <a:pt x="17550" y="21600"/>
                        <a:pt x="17550" y="21600"/>
                      </a:cubicBezTo>
                      <a:cubicBezTo>
                        <a:pt x="18900" y="21600"/>
                        <a:pt x="20249" y="17999"/>
                        <a:pt x="20249" y="14400"/>
                      </a:cubicBezTo>
                      <a:cubicBezTo>
                        <a:pt x="21600" y="10800"/>
                        <a:pt x="20249" y="7200"/>
                        <a:pt x="20249" y="7200"/>
                      </a:cubicBezTo>
                      <a:cubicBezTo>
                        <a:pt x="18900" y="7200"/>
                        <a:pt x="17550" y="7200"/>
                        <a:pt x="16199" y="72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nvGrpSpPr>
                <p:cNvPr id="1035" name="Triangle">
                  <a:extLst>
                    <a:ext uri="{FF2B5EF4-FFF2-40B4-BE49-F238E27FC236}">
                      <a16:creationId xmlns:a16="http://schemas.microsoft.com/office/drawing/2014/main" id="{94009BD7-3769-4E58-8D74-76D4F97304A1}"/>
                    </a:ext>
                  </a:extLst>
                </p:cNvPr>
                <p:cNvGrpSpPr/>
                <p:nvPr/>
              </p:nvGrpSpPr>
              <p:grpSpPr>
                <a:xfrm>
                  <a:off x="718258" y="991522"/>
                  <a:ext cx="32797" cy="7209"/>
                  <a:chOff x="-1" y="-1"/>
                  <a:chExt cx="32795" cy="7207"/>
                </a:xfrm>
              </p:grpSpPr>
              <p:sp>
                <p:nvSpPr>
                  <p:cNvPr id="1051" name="Line">
                    <a:extLst>
                      <a:ext uri="{FF2B5EF4-FFF2-40B4-BE49-F238E27FC236}">
                        <a16:creationId xmlns:a16="http://schemas.microsoft.com/office/drawing/2014/main" id="{23F9FB7D-3A63-4EAF-ACF7-5CA38258467F}"/>
                      </a:ext>
                    </a:extLst>
                  </p:cNvPr>
                  <p:cNvSpPr/>
                  <p:nvPr/>
                </p:nvSpPr>
                <p:spPr>
                  <a:xfrm flipV="1">
                    <a:off x="-1" y="0"/>
                    <a:ext cx="32795" cy="7206"/>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sp>
                <p:nvSpPr>
                  <p:cNvPr id="1052" name="Line">
                    <a:extLst>
                      <a:ext uri="{FF2B5EF4-FFF2-40B4-BE49-F238E27FC236}">
                        <a16:creationId xmlns:a16="http://schemas.microsoft.com/office/drawing/2014/main" id="{EB61CD39-7D5F-403E-8A94-41B4996266AB}"/>
                      </a:ext>
                    </a:extLst>
                  </p:cNvPr>
                  <p:cNvSpPr/>
                  <p:nvPr/>
                </p:nvSpPr>
                <p:spPr>
                  <a:xfrm flipH="1">
                    <a:off x="0" y="-1"/>
                    <a:ext cx="32794" cy="7207"/>
                  </a:xfrm>
                  <a:prstGeom prst="line">
                    <a:avLst/>
                  </a:pr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endParaRPr sz="600"/>
                  </a:p>
                </p:txBody>
              </p:sp>
            </p:grpSp>
            <p:grpSp>
              <p:nvGrpSpPr>
                <p:cNvPr id="1036" name="Shape">
                  <a:extLst>
                    <a:ext uri="{FF2B5EF4-FFF2-40B4-BE49-F238E27FC236}">
                      <a16:creationId xmlns:a16="http://schemas.microsoft.com/office/drawing/2014/main" id="{C26E3262-C72A-494C-8A80-FB6BD610889A}"/>
                    </a:ext>
                  </a:extLst>
                </p:cNvPr>
                <p:cNvGrpSpPr/>
                <p:nvPr/>
              </p:nvGrpSpPr>
              <p:grpSpPr>
                <a:xfrm>
                  <a:off x="900948" y="1036894"/>
                  <a:ext cx="10414" cy="8823"/>
                  <a:chOff x="0" y="-1"/>
                  <a:chExt cx="10412" cy="8821"/>
                </a:xfrm>
              </p:grpSpPr>
              <p:sp>
                <p:nvSpPr>
                  <p:cNvPr id="1049" name="Line">
                    <a:extLst>
                      <a:ext uri="{FF2B5EF4-FFF2-40B4-BE49-F238E27FC236}">
                        <a16:creationId xmlns:a16="http://schemas.microsoft.com/office/drawing/2014/main" id="{D000D16A-F397-463A-95E2-1482C952BD17}"/>
                      </a:ext>
                    </a:extLst>
                  </p:cNvPr>
                  <p:cNvSpPr/>
                  <p:nvPr/>
                </p:nvSpPr>
                <p:spPr>
                  <a:xfrm>
                    <a:off x="0" y="-1"/>
                    <a:ext cx="10412" cy="88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699" y="0"/>
                          <a:pt x="2699" y="0"/>
                          <a:pt x="5399" y="5399"/>
                        </a:cubicBezTo>
                        <a:cubicBezTo>
                          <a:pt x="8100" y="10800"/>
                          <a:pt x="16200" y="162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50" name="Line">
                    <a:extLst>
                      <a:ext uri="{FF2B5EF4-FFF2-40B4-BE49-F238E27FC236}">
                        <a16:creationId xmlns:a16="http://schemas.microsoft.com/office/drawing/2014/main" id="{C2692A55-1FE6-4F48-A6B5-305199304388}"/>
                      </a:ext>
                    </a:extLst>
                  </p:cNvPr>
                  <p:cNvSpPr/>
                  <p:nvPr/>
                </p:nvSpPr>
                <p:spPr>
                  <a:xfrm>
                    <a:off x="0" y="-1"/>
                    <a:ext cx="10412" cy="88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200" y="16200"/>
                          <a:pt x="8100" y="10800"/>
                          <a:pt x="5399" y="5399"/>
                        </a:cubicBezTo>
                        <a:cubicBezTo>
                          <a:pt x="2699" y="0"/>
                          <a:pt x="2699"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037" name="Shape">
                  <a:extLst>
                    <a:ext uri="{FF2B5EF4-FFF2-40B4-BE49-F238E27FC236}">
                      <a16:creationId xmlns:a16="http://schemas.microsoft.com/office/drawing/2014/main" id="{E7C9205D-1DF5-4C13-BDC7-65087D39AD6A}"/>
                    </a:ext>
                  </a:extLst>
                </p:cNvPr>
                <p:cNvGrpSpPr/>
                <p:nvPr/>
              </p:nvGrpSpPr>
              <p:grpSpPr>
                <a:xfrm>
                  <a:off x="913960" y="1033168"/>
                  <a:ext cx="10413" cy="9097"/>
                  <a:chOff x="0" y="-1"/>
                  <a:chExt cx="10412" cy="9096"/>
                </a:xfrm>
              </p:grpSpPr>
              <p:sp>
                <p:nvSpPr>
                  <p:cNvPr id="1047" name="Line">
                    <a:extLst>
                      <a:ext uri="{FF2B5EF4-FFF2-40B4-BE49-F238E27FC236}">
                        <a16:creationId xmlns:a16="http://schemas.microsoft.com/office/drawing/2014/main" id="{A3FD0FD8-D4F7-4F87-86F1-48461140931E}"/>
                      </a:ext>
                    </a:extLst>
                  </p:cNvPr>
                  <p:cNvSpPr/>
                  <p:nvPr/>
                </p:nvSpPr>
                <p:spPr>
                  <a:xfrm>
                    <a:off x="0" y="-1"/>
                    <a:ext cx="10412" cy="90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799" y="13500"/>
                          <a:pt x="11999" y="0"/>
                          <a:pt x="2160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48" name="Line">
                    <a:extLst>
                      <a:ext uri="{FF2B5EF4-FFF2-40B4-BE49-F238E27FC236}">
                        <a16:creationId xmlns:a16="http://schemas.microsoft.com/office/drawing/2014/main" id="{71812F1F-55A3-44C3-B3CF-53D98EEC3736}"/>
                      </a:ext>
                    </a:extLst>
                  </p:cNvPr>
                  <p:cNvSpPr/>
                  <p:nvPr/>
                </p:nvSpPr>
                <p:spPr>
                  <a:xfrm>
                    <a:off x="0" y="-1"/>
                    <a:ext cx="10412" cy="90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1999" y="0"/>
                          <a:pt x="4799" y="13500"/>
                          <a:pt x="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038" name="Shape">
                  <a:extLst>
                    <a:ext uri="{FF2B5EF4-FFF2-40B4-BE49-F238E27FC236}">
                      <a16:creationId xmlns:a16="http://schemas.microsoft.com/office/drawing/2014/main" id="{E49D8A7A-0E48-4E4B-B03F-8AD4B207DC12}"/>
                    </a:ext>
                  </a:extLst>
                </p:cNvPr>
                <p:cNvGrpSpPr/>
                <p:nvPr/>
              </p:nvGrpSpPr>
              <p:grpSpPr>
                <a:xfrm>
                  <a:off x="987576" y="1081398"/>
                  <a:ext cx="9436" cy="8823"/>
                  <a:chOff x="0" y="-1"/>
                  <a:chExt cx="9435" cy="8821"/>
                </a:xfrm>
              </p:grpSpPr>
              <p:sp>
                <p:nvSpPr>
                  <p:cNvPr id="1045" name="Line">
                    <a:extLst>
                      <a:ext uri="{FF2B5EF4-FFF2-40B4-BE49-F238E27FC236}">
                        <a16:creationId xmlns:a16="http://schemas.microsoft.com/office/drawing/2014/main" id="{DAE441EC-E77A-4477-9DBB-B1DDA801EC49}"/>
                      </a:ext>
                    </a:extLst>
                  </p:cNvPr>
                  <p:cNvSpPr/>
                  <p:nvPr/>
                </p:nvSpPr>
                <p:spPr>
                  <a:xfrm>
                    <a:off x="0" y="-1"/>
                    <a:ext cx="9435" cy="88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0801" y="21600"/>
                          <a:pt x="0"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46" name="Line">
                    <a:extLst>
                      <a:ext uri="{FF2B5EF4-FFF2-40B4-BE49-F238E27FC236}">
                        <a16:creationId xmlns:a16="http://schemas.microsoft.com/office/drawing/2014/main" id="{76BF58BF-B5FF-433F-9B13-D04C8ABBDC61}"/>
                      </a:ext>
                    </a:extLst>
                  </p:cNvPr>
                  <p:cNvSpPr/>
                  <p:nvPr/>
                </p:nvSpPr>
                <p:spPr>
                  <a:xfrm>
                    <a:off x="0" y="-1"/>
                    <a:ext cx="9435" cy="88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0801"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039" name="Shape">
                  <a:extLst>
                    <a:ext uri="{FF2B5EF4-FFF2-40B4-BE49-F238E27FC236}">
                      <a16:creationId xmlns:a16="http://schemas.microsoft.com/office/drawing/2014/main" id="{CE575F17-790D-4725-998E-01B91DF2177B}"/>
                    </a:ext>
                  </a:extLst>
                </p:cNvPr>
                <p:cNvGrpSpPr/>
                <p:nvPr/>
              </p:nvGrpSpPr>
              <p:grpSpPr>
                <a:xfrm>
                  <a:off x="961552" y="1062257"/>
                  <a:ext cx="9436" cy="8823"/>
                  <a:chOff x="0" y="-1"/>
                  <a:chExt cx="9435" cy="8821"/>
                </a:xfrm>
              </p:grpSpPr>
              <p:sp>
                <p:nvSpPr>
                  <p:cNvPr id="1043" name="Line">
                    <a:extLst>
                      <a:ext uri="{FF2B5EF4-FFF2-40B4-BE49-F238E27FC236}">
                        <a16:creationId xmlns:a16="http://schemas.microsoft.com/office/drawing/2014/main" id="{01E7F505-BD3E-4DA3-B543-71075FABA424}"/>
                      </a:ext>
                    </a:extLst>
                  </p:cNvPr>
                  <p:cNvSpPr/>
                  <p:nvPr/>
                </p:nvSpPr>
                <p:spPr>
                  <a:xfrm>
                    <a:off x="0" y="-1"/>
                    <a:ext cx="9435" cy="88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4400"/>
                          <a:pt x="21600" y="3599"/>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44" name="Line">
                    <a:extLst>
                      <a:ext uri="{FF2B5EF4-FFF2-40B4-BE49-F238E27FC236}">
                        <a16:creationId xmlns:a16="http://schemas.microsoft.com/office/drawing/2014/main" id="{E11C84B4-4828-44F2-A66B-8C3287E759BD}"/>
                      </a:ext>
                    </a:extLst>
                  </p:cNvPr>
                  <p:cNvSpPr/>
                  <p:nvPr/>
                </p:nvSpPr>
                <p:spPr>
                  <a:xfrm>
                    <a:off x="0" y="-1"/>
                    <a:ext cx="9435" cy="88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3599"/>
                          <a:pt x="21600" y="144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nvGrpSpPr>
                <p:cNvPr id="1040" name="Shape">
                  <a:extLst>
                    <a:ext uri="{FF2B5EF4-FFF2-40B4-BE49-F238E27FC236}">
                      <a16:creationId xmlns:a16="http://schemas.microsoft.com/office/drawing/2014/main" id="{C406AEF0-C5A0-483B-AE1B-988E35E82108}"/>
                    </a:ext>
                  </a:extLst>
                </p:cNvPr>
                <p:cNvGrpSpPr/>
                <p:nvPr/>
              </p:nvGrpSpPr>
              <p:grpSpPr>
                <a:xfrm>
                  <a:off x="972773" y="1078048"/>
                  <a:ext cx="17181" cy="8823"/>
                  <a:chOff x="-1" y="-1"/>
                  <a:chExt cx="17179" cy="8821"/>
                </a:xfrm>
              </p:grpSpPr>
              <p:sp>
                <p:nvSpPr>
                  <p:cNvPr id="1041" name="Line">
                    <a:extLst>
                      <a:ext uri="{FF2B5EF4-FFF2-40B4-BE49-F238E27FC236}">
                        <a16:creationId xmlns:a16="http://schemas.microsoft.com/office/drawing/2014/main" id="{723BB421-B0C8-4031-A6DF-71B1B382DF87}"/>
                      </a:ext>
                    </a:extLst>
                  </p:cNvPr>
                  <p:cNvSpPr/>
                  <p:nvPr/>
                </p:nvSpPr>
                <p:spPr>
                  <a:xfrm>
                    <a:off x="-1" y="-1"/>
                    <a:ext cx="17179" cy="88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542" y="0"/>
                          <a:pt x="3085" y="4320"/>
                          <a:pt x="6171" y="8640"/>
                        </a:cubicBezTo>
                        <a:cubicBezTo>
                          <a:pt x="10800" y="12960"/>
                          <a:pt x="18514" y="21600"/>
                          <a:pt x="21600" y="2160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sp>
                <p:nvSpPr>
                  <p:cNvPr id="1042" name="Line">
                    <a:extLst>
                      <a:ext uri="{FF2B5EF4-FFF2-40B4-BE49-F238E27FC236}">
                        <a16:creationId xmlns:a16="http://schemas.microsoft.com/office/drawing/2014/main" id="{32364ABE-6337-415B-A7C8-4500596AE9C0}"/>
                      </a:ext>
                    </a:extLst>
                  </p:cNvPr>
                  <p:cNvSpPr/>
                  <p:nvPr/>
                </p:nvSpPr>
                <p:spPr>
                  <a:xfrm>
                    <a:off x="-1" y="-1"/>
                    <a:ext cx="17179" cy="88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514" y="21600"/>
                          <a:pt x="10800" y="12960"/>
                          <a:pt x="6171" y="8640"/>
                        </a:cubicBezTo>
                        <a:cubicBezTo>
                          <a:pt x="3085" y="4320"/>
                          <a:pt x="1542" y="0"/>
                          <a:pt x="0" y="0"/>
                        </a:cubicBezTo>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latin typeface="FlamaBlack"/>
                        <a:ea typeface="FlamaBlack"/>
                        <a:cs typeface="FlamaBlack"/>
                        <a:sym typeface="FlamaBlack"/>
                      </a:defRPr>
                    </a:pPr>
                    <a:endParaRPr sz="600"/>
                  </a:p>
                </p:txBody>
              </p:sp>
            </p:grpSp>
          </p:grpSp>
          <p:grpSp>
            <p:nvGrpSpPr>
              <p:cNvPr id="969" name="Group">
                <a:extLst>
                  <a:ext uri="{FF2B5EF4-FFF2-40B4-BE49-F238E27FC236}">
                    <a16:creationId xmlns:a16="http://schemas.microsoft.com/office/drawing/2014/main" id="{1E76CBF3-553D-4A52-A591-E586E89C12B0}"/>
                  </a:ext>
                </a:extLst>
              </p:cNvPr>
              <p:cNvGrpSpPr/>
              <p:nvPr/>
            </p:nvGrpSpPr>
            <p:grpSpPr>
              <a:xfrm>
                <a:off x="1344913" y="-1"/>
                <a:ext cx="856715" cy="565613"/>
                <a:chOff x="-1" y="-1"/>
                <a:chExt cx="856713" cy="565612"/>
              </a:xfrm>
            </p:grpSpPr>
            <p:sp>
              <p:nvSpPr>
                <p:cNvPr id="970" name="Shape">
                  <a:extLst>
                    <a:ext uri="{FF2B5EF4-FFF2-40B4-BE49-F238E27FC236}">
                      <a16:creationId xmlns:a16="http://schemas.microsoft.com/office/drawing/2014/main" id="{889DFFC1-52E2-471F-9B47-5B222119549F}"/>
                    </a:ext>
                  </a:extLst>
                </p:cNvPr>
                <p:cNvSpPr/>
                <p:nvPr/>
              </p:nvSpPr>
              <p:spPr>
                <a:xfrm>
                  <a:off x="-1" y="-1"/>
                  <a:ext cx="856713" cy="565612"/>
                </a:xfrm>
                <a:custGeom>
                  <a:avLst/>
                  <a:gdLst/>
                  <a:ahLst/>
                  <a:cxnLst>
                    <a:cxn ang="0">
                      <a:pos x="wd2" y="hd2"/>
                    </a:cxn>
                    <a:cxn ang="5400000">
                      <a:pos x="wd2" y="hd2"/>
                    </a:cxn>
                    <a:cxn ang="10800000">
                      <a:pos x="wd2" y="hd2"/>
                    </a:cxn>
                    <a:cxn ang="16200000">
                      <a:pos x="wd2" y="hd2"/>
                    </a:cxn>
                  </a:cxnLst>
                  <a:rect l="0" t="0" r="r" b="b"/>
                  <a:pathLst>
                    <a:path w="21600" h="21600" extrusionOk="0">
                      <a:moveTo>
                        <a:pt x="17418" y="13808"/>
                      </a:moveTo>
                      <a:cubicBezTo>
                        <a:pt x="17355" y="13765"/>
                        <a:pt x="17324" y="13765"/>
                        <a:pt x="17261" y="13723"/>
                      </a:cubicBezTo>
                      <a:cubicBezTo>
                        <a:pt x="17135" y="13681"/>
                        <a:pt x="16978" y="13596"/>
                        <a:pt x="16852" y="13596"/>
                      </a:cubicBezTo>
                      <a:cubicBezTo>
                        <a:pt x="16789" y="13596"/>
                        <a:pt x="16726" y="13596"/>
                        <a:pt x="16663" y="13638"/>
                      </a:cubicBezTo>
                      <a:cubicBezTo>
                        <a:pt x="16537" y="13765"/>
                        <a:pt x="16475" y="13723"/>
                        <a:pt x="16443" y="13596"/>
                      </a:cubicBezTo>
                      <a:cubicBezTo>
                        <a:pt x="16443" y="13426"/>
                        <a:pt x="16600" y="13215"/>
                        <a:pt x="16726" y="13172"/>
                      </a:cubicBezTo>
                      <a:cubicBezTo>
                        <a:pt x="16789" y="13172"/>
                        <a:pt x="16820" y="13172"/>
                        <a:pt x="16820" y="13172"/>
                      </a:cubicBezTo>
                      <a:cubicBezTo>
                        <a:pt x="16820" y="13130"/>
                        <a:pt x="16789" y="13045"/>
                        <a:pt x="16789" y="13003"/>
                      </a:cubicBezTo>
                      <a:cubicBezTo>
                        <a:pt x="16789" y="12961"/>
                        <a:pt x="16758" y="12876"/>
                        <a:pt x="16758" y="12833"/>
                      </a:cubicBezTo>
                      <a:cubicBezTo>
                        <a:pt x="16726" y="12749"/>
                        <a:pt x="16758" y="12706"/>
                        <a:pt x="16758" y="12664"/>
                      </a:cubicBezTo>
                      <a:cubicBezTo>
                        <a:pt x="16789" y="12622"/>
                        <a:pt x="16820" y="12579"/>
                        <a:pt x="16883" y="12579"/>
                      </a:cubicBezTo>
                      <a:cubicBezTo>
                        <a:pt x="17009" y="12579"/>
                        <a:pt x="17229" y="12749"/>
                        <a:pt x="17355" y="13003"/>
                      </a:cubicBezTo>
                      <a:cubicBezTo>
                        <a:pt x="17481" y="13215"/>
                        <a:pt x="17669" y="13342"/>
                        <a:pt x="17889" y="13342"/>
                      </a:cubicBezTo>
                      <a:cubicBezTo>
                        <a:pt x="17952" y="13342"/>
                        <a:pt x="18015" y="13342"/>
                        <a:pt x="18078" y="13299"/>
                      </a:cubicBezTo>
                      <a:cubicBezTo>
                        <a:pt x="18172" y="13257"/>
                        <a:pt x="18172" y="13215"/>
                        <a:pt x="18141" y="13088"/>
                      </a:cubicBezTo>
                      <a:cubicBezTo>
                        <a:pt x="18141" y="12961"/>
                        <a:pt x="18110" y="12833"/>
                        <a:pt x="18172" y="12706"/>
                      </a:cubicBezTo>
                      <a:cubicBezTo>
                        <a:pt x="18172" y="12622"/>
                        <a:pt x="17858" y="12325"/>
                        <a:pt x="17669" y="12198"/>
                      </a:cubicBezTo>
                      <a:cubicBezTo>
                        <a:pt x="17418" y="11944"/>
                        <a:pt x="17261" y="11817"/>
                        <a:pt x="17229" y="11690"/>
                      </a:cubicBezTo>
                      <a:cubicBezTo>
                        <a:pt x="17229" y="11605"/>
                        <a:pt x="17229" y="11563"/>
                        <a:pt x="17261" y="11521"/>
                      </a:cubicBezTo>
                      <a:cubicBezTo>
                        <a:pt x="17324" y="11393"/>
                        <a:pt x="17512" y="11478"/>
                        <a:pt x="17858" y="11648"/>
                      </a:cubicBezTo>
                      <a:cubicBezTo>
                        <a:pt x="17858" y="11690"/>
                        <a:pt x="17889" y="11690"/>
                        <a:pt x="17921" y="11690"/>
                      </a:cubicBezTo>
                      <a:cubicBezTo>
                        <a:pt x="18047" y="11690"/>
                        <a:pt x="18078" y="11351"/>
                        <a:pt x="18078" y="11266"/>
                      </a:cubicBezTo>
                      <a:cubicBezTo>
                        <a:pt x="18078" y="11224"/>
                        <a:pt x="17984" y="11182"/>
                        <a:pt x="17795" y="11182"/>
                      </a:cubicBezTo>
                      <a:cubicBezTo>
                        <a:pt x="17638" y="11182"/>
                        <a:pt x="17449" y="11224"/>
                        <a:pt x="17324" y="11309"/>
                      </a:cubicBezTo>
                      <a:cubicBezTo>
                        <a:pt x="17292" y="11351"/>
                        <a:pt x="17229" y="11351"/>
                        <a:pt x="17166" y="11351"/>
                      </a:cubicBezTo>
                      <a:cubicBezTo>
                        <a:pt x="17041" y="11351"/>
                        <a:pt x="16915" y="11266"/>
                        <a:pt x="16915" y="11097"/>
                      </a:cubicBezTo>
                      <a:cubicBezTo>
                        <a:pt x="16915" y="11055"/>
                        <a:pt x="16915" y="10885"/>
                        <a:pt x="17135" y="10843"/>
                      </a:cubicBezTo>
                      <a:cubicBezTo>
                        <a:pt x="17229" y="10843"/>
                        <a:pt x="17261" y="10800"/>
                        <a:pt x="17261" y="10800"/>
                      </a:cubicBezTo>
                      <a:cubicBezTo>
                        <a:pt x="17261" y="10800"/>
                        <a:pt x="17229" y="10757"/>
                        <a:pt x="17229" y="10757"/>
                      </a:cubicBezTo>
                      <a:cubicBezTo>
                        <a:pt x="17198" y="10672"/>
                        <a:pt x="17166" y="10588"/>
                        <a:pt x="17229" y="10461"/>
                      </a:cubicBezTo>
                      <a:cubicBezTo>
                        <a:pt x="17261" y="10461"/>
                        <a:pt x="17292" y="10418"/>
                        <a:pt x="17324" y="10418"/>
                      </a:cubicBezTo>
                      <a:cubicBezTo>
                        <a:pt x="17418" y="10418"/>
                        <a:pt x="17512" y="10503"/>
                        <a:pt x="17638" y="10588"/>
                      </a:cubicBezTo>
                      <a:cubicBezTo>
                        <a:pt x="17795" y="10672"/>
                        <a:pt x="17952" y="10800"/>
                        <a:pt x="18047" y="10757"/>
                      </a:cubicBezTo>
                      <a:cubicBezTo>
                        <a:pt x="18141" y="10715"/>
                        <a:pt x="18235" y="10715"/>
                        <a:pt x="18298" y="10715"/>
                      </a:cubicBezTo>
                      <a:cubicBezTo>
                        <a:pt x="18424" y="10715"/>
                        <a:pt x="18518" y="10672"/>
                        <a:pt x="18644" y="10588"/>
                      </a:cubicBezTo>
                      <a:cubicBezTo>
                        <a:pt x="18644" y="10545"/>
                        <a:pt x="18644" y="10545"/>
                        <a:pt x="18644" y="10545"/>
                      </a:cubicBezTo>
                      <a:cubicBezTo>
                        <a:pt x="18644" y="10503"/>
                        <a:pt x="18487" y="10376"/>
                        <a:pt x="18393" y="10334"/>
                      </a:cubicBezTo>
                      <a:cubicBezTo>
                        <a:pt x="18298" y="10249"/>
                        <a:pt x="18204" y="10164"/>
                        <a:pt x="18141" y="10122"/>
                      </a:cubicBezTo>
                      <a:cubicBezTo>
                        <a:pt x="18110" y="10037"/>
                        <a:pt x="18110" y="9995"/>
                        <a:pt x="18141" y="9952"/>
                      </a:cubicBezTo>
                      <a:cubicBezTo>
                        <a:pt x="18141" y="9868"/>
                        <a:pt x="18235" y="9825"/>
                        <a:pt x="18518" y="9825"/>
                      </a:cubicBezTo>
                      <a:cubicBezTo>
                        <a:pt x="18644" y="9825"/>
                        <a:pt x="18801" y="9868"/>
                        <a:pt x="18927" y="9868"/>
                      </a:cubicBezTo>
                      <a:cubicBezTo>
                        <a:pt x="18990" y="9868"/>
                        <a:pt x="18990" y="9868"/>
                        <a:pt x="18990" y="9868"/>
                      </a:cubicBezTo>
                      <a:cubicBezTo>
                        <a:pt x="18990" y="9868"/>
                        <a:pt x="18990" y="9868"/>
                        <a:pt x="18990" y="9868"/>
                      </a:cubicBezTo>
                      <a:cubicBezTo>
                        <a:pt x="19053" y="9868"/>
                        <a:pt x="19084" y="9825"/>
                        <a:pt x="19084" y="9783"/>
                      </a:cubicBezTo>
                      <a:cubicBezTo>
                        <a:pt x="19116" y="9741"/>
                        <a:pt x="19116" y="9698"/>
                        <a:pt x="19116" y="9698"/>
                      </a:cubicBezTo>
                      <a:cubicBezTo>
                        <a:pt x="19116" y="9698"/>
                        <a:pt x="19116" y="9698"/>
                        <a:pt x="19084" y="9698"/>
                      </a:cubicBezTo>
                      <a:cubicBezTo>
                        <a:pt x="19084" y="9698"/>
                        <a:pt x="19053" y="9741"/>
                        <a:pt x="19021" y="9741"/>
                      </a:cubicBezTo>
                      <a:cubicBezTo>
                        <a:pt x="18833" y="9741"/>
                        <a:pt x="18487" y="9529"/>
                        <a:pt x="18393" y="9275"/>
                      </a:cubicBezTo>
                      <a:cubicBezTo>
                        <a:pt x="18361" y="9190"/>
                        <a:pt x="18361" y="9105"/>
                        <a:pt x="18393" y="9021"/>
                      </a:cubicBezTo>
                      <a:cubicBezTo>
                        <a:pt x="18455" y="8894"/>
                        <a:pt x="18550" y="8894"/>
                        <a:pt x="18581" y="8894"/>
                      </a:cubicBezTo>
                      <a:cubicBezTo>
                        <a:pt x="18644" y="8894"/>
                        <a:pt x="18675" y="8894"/>
                        <a:pt x="18707" y="8894"/>
                      </a:cubicBezTo>
                      <a:cubicBezTo>
                        <a:pt x="18770" y="8936"/>
                        <a:pt x="18801" y="8936"/>
                        <a:pt x="18864" y="8936"/>
                      </a:cubicBezTo>
                      <a:cubicBezTo>
                        <a:pt x="18927" y="8936"/>
                        <a:pt x="18958" y="8894"/>
                        <a:pt x="19021" y="8851"/>
                      </a:cubicBezTo>
                      <a:cubicBezTo>
                        <a:pt x="19116" y="8809"/>
                        <a:pt x="19116" y="8640"/>
                        <a:pt x="19084" y="8512"/>
                      </a:cubicBezTo>
                      <a:cubicBezTo>
                        <a:pt x="19053" y="8343"/>
                        <a:pt x="18958" y="8174"/>
                        <a:pt x="18896" y="8174"/>
                      </a:cubicBezTo>
                      <a:cubicBezTo>
                        <a:pt x="18896" y="8174"/>
                        <a:pt x="18204" y="8131"/>
                        <a:pt x="18204" y="7877"/>
                      </a:cubicBezTo>
                      <a:cubicBezTo>
                        <a:pt x="18172" y="7835"/>
                        <a:pt x="18110" y="7792"/>
                        <a:pt x="18078" y="7792"/>
                      </a:cubicBezTo>
                      <a:cubicBezTo>
                        <a:pt x="18015" y="7708"/>
                        <a:pt x="17921" y="7665"/>
                        <a:pt x="17921" y="7538"/>
                      </a:cubicBezTo>
                      <a:cubicBezTo>
                        <a:pt x="17921" y="7538"/>
                        <a:pt x="17921" y="7454"/>
                        <a:pt x="17952" y="7411"/>
                      </a:cubicBezTo>
                      <a:cubicBezTo>
                        <a:pt x="18015" y="7369"/>
                        <a:pt x="18078" y="7369"/>
                        <a:pt x="18172" y="7411"/>
                      </a:cubicBezTo>
                      <a:cubicBezTo>
                        <a:pt x="18235" y="7411"/>
                        <a:pt x="18330" y="7454"/>
                        <a:pt x="18455" y="7327"/>
                      </a:cubicBezTo>
                      <a:cubicBezTo>
                        <a:pt x="18518" y="7284"/>
                        <a:pt x="18613" y="7242"/>
                        <a:pt x="18738" y="7242"/>
                      </a:cubicBezTo>
                      <a:cubicBezTo>
                        <a:pt x="18864" y="7242"/>
                        <a:pt x="18990" y="7242"/>
                        <a:pt x="19116" y="7284"/>
                      </a:cubicBezTo>
                      <a:cubicBezTo>
                        <a:pt x="19241" y="7327"/>
                        <a:pt x="19367" y="7327"/>
                        <a:pt x="19430" y="7327"/>
                      </a:cubicBezTo>
                      <a:cubicBezTo>
                        <a:pt x="19462" y="7327"/>
                        <a:pt x="19462" y="7327"/>
                        <a:pt x="19462" y="7284"/>
                      </a:cubicBezTo>
                      <a:cubicBezTo>
                        <a:pt x="19462" y="7157"/>
                        <a:pt x="19304" y="6988"/>
                        <a:pt x="19241" y="6988"/>
                      </a:cubicBezTo>
                      <a:cubicBezTo>
                        <a:pt x="19179" y="7030"/>
                        <a:pt x="19084" y="7072"/>
                        <a:pt x="18958" y="7072"/>
                      </a:cubicBezTo>
                      <a:cubicBezTo>
                        <a:pt x="18738" y="7072"/>
                        <a:pt x="18581" y="6945"/>
                        <a:pt x="18581" y="6734"/>
                      </a:cubicBezTo>
                      <a:cubicBezTo>
                        <a:pt x="18581" y="6691"/>
                        <a:pt x="18581" y="6607"/>
                        <a:pt x="18613" y="6564"/>
                      </a:cubicBezTo>
                      <a:cubicBezTo>
                        <a:pt x="18644" y="6522"/>
                        <a:pt x="18738" y="6522"/>
                        <a:pt x="18738" y="6522"/>
                      </a:cubicBezTo>
                      <a:cubicBezTo>
                        <a:pt x="18801" y="6522"/>
                        <a:pt x="18864" y="6522"/>
                        <a:pt x="18896" y="6522"/>
                      </a:cubicBezTo>
                      <a:cubicBezTo>
                        <a:pt x="18958" y="6522"/>
                        <a:pt x="19021" y="6564"/>
                        <a:pt x="19053" y="6564"/>
                      </a:cubicBezTo>
                      <a:cubicBezTo>
                        <a:pt x="18958" y="6480"/>
                        <a:pt x="18770" y="6352"/>
                        <a:pt x="18581" y="6352"/>
                      </a:cubicBezTo>
                      <a:cubicBezTo>
                        <a:pt x="18550" y="6352"/>
                        <a:pt x="18487" y="6352"/>
                        <a:pt x="18455" y="6395"/>
                      </a:cubicBezTo>
                      <a:cubicBezTo>
                        <a:pt x="18393" y="6607"/>
                        <a:pt x="18267" y="6649"/>
                        <a:pt x="18172" y="6649"/>
                      </a:cubicBezTo>
                      <a:cubicBezTo>
                        <a:pt x="18078" y="6649"/>
                        <a:pt x="18015" y="6607"/>
                        <a:pt x="18015" y="6522"/>
                      </a:cubicBezTo>
                      <a:cubicBezTo>
                        <a:pt x="17984" y="6480"/>
                        <a:pt x="17984" y="6395"/>
                        <a:pt x="18078" y="6352"/>
                      </a:cubicBezTo>
                      <a:cubicBezTo>
                        <a:pt x="18267" y="6183"/>
                        <a:pt x="18298" y="5717"/>
                        <a:pt x="18267" y="5505"/>
                      </a:cubicBezTo>
                      <a:cubicBezTo>
                        <a:pt x="18267" y="5336"/>
                        <a:pt x="18424" y="5294"/>
                        <a:pt x="18581" y="5209"/>
                      </a:cubicBezTo>
                      <a:cubicBezTo>
                        <a:pt x="18801" y="5124"/>
                        <a:pt x="18927" y="5040"/>
                        <a:pt x="18896" y="4870"/>
                      </a:cubicBezTo>
                      <a:cubicBezTo>
                        <a:pt x="18896" y="4785"/>
                        <a:pt x="18896" y="4658"/>
                        <a:pt x="18958" y="4574"/>
                      </a:cubicBezTo>
                      <a:cubicBezTo>
                        <a:pt x="19084" y="4320"/>
                        <a:pt x="19462" y="4320"/>
                        <a:pt x="19556" y="4320"/>
                      </a:cubicBezTo>
                      <a:cubicBezTo>
                        <a:pt x="19587" y="4320"/>
                        <a:pt x="19587" y="4277"/>
                        <a:pt x="19587" y="4277"/>
                      </a:cubicBezTo>
                      <a:cubicBezTo>
                        <a:pt x="19587" y="4277"/>
                        <a:pt x="19587" y="4277"/>
                        <a:pt x="19556" y="4235"/>
                      </a:cubicBezTo>
                      <a:cubicBezTo>
                        <a:pt x="19493" y="4150"/>
                        <a:pt x="19399" y="4065"/>
                        <a:pt x="19336" y="4108"/>
                      </a:cubicBezTo>
                      <a:cubicBezTo>
                        <a:pt x="19241" y="4108"/>
                        <a:pt x="19147" y="4192"/>
                        <a:pt x="19053" y="4235"/>
                      </a:cubicBezTo>
                      <a:cubicBezTo>
                        <a:pt x="18958" y="4320"/>
                        <a:pt x="18864" y="4362"/>
                        <a:pt x="18801" y="4362"/>
                      </a:cubicBezTo>
                      <a:cubicBezTo>
                        <a:pt x="18770" y="4362"/>
                        <a:pt x="18707" y="4362"/>
                        <a:pt x="18675" y="4320"/>
                      </a:cubicBezTo>
                      <a:cubicBezTo>
                        <a:pt x="18644" y="4277"/>
                        <a:pt x="18644" y="4192"/>
                        <a:pt x="18644" y="4150"/>
                      </a:cubicBezTo>
                      <a:cubicBezTo>
                        <a:pt x="18707" y="3938"/>
                        <a:pt x="19053" y="3769"/>
                        <a:pt x="19210" y="3769"/>
                      </a:cubicBezTo>
                      <a:cubicBezTo>
                        <a:pt x="19430" y="3769"/>
                        <a:pt x="19870" y="3769"/>
                        <a:pt x="20059" y="3642"/>
                      </a:cubicBezTo>
                      <a:cubicBezTo>
                        <a:pt x="19996" y="3600"/>
                        <a:pt x="19839" y="3557"/>
                        <a:pt x="19619" y="3557"/>
                      </a:cubicBezTo>
                      <a:cubicBezTo>
                        <a:pt x="19556" y="3557"/>
                        <a:pt x="19524" y="3557"/>
                        <a:pt x="19462" y="3557"/>
                      </a:cubicBezTo>
                      <a:cubicBezTo>
                        <a:pt x="19210" y="3600"/>
                        <a:pt x="19147" y="3515"/>
                        <a:pt x="19147" y="3430"/>
                      </a:cubicBezTo>
                      <a:cubicBezTo>
                        <a:pt x="19147" y="3303"/>
                        <a:pt x="19304" y="3261"/>
                        <a:pt x="19619" y="3261"/>
                      </a:cubicBezTo>
                      <a:cubicBezTo>
                        <a:pt x="19902" y="3218"/>
                        <a:pt x="19996" y="3176"/>
                        <a:pt x="20090" y="3134"/>
                      </a:cubicBezTo>
                      <a:cubicBezTo>
                        <a:pt x="20153" y="3091"/>
                        <a:pt x="20216" y="3049"/>
                        <a:pt x="20405" y="3049"/>
                      </a:cubicBezTo>
                      <a:cubicBezTo>
                        <a:pt x="20562" y="3007"/>
                        <a:pt x="20593" y="2964"/>
                        <a:pt x="20656" y="2880"/>
                      </a:cubicBezTo>
                      <a:cubicBezTo>
                        <a:pt x="20688" y="2837"/>
                        <a:pt x="20719" y="2752"/>
                        <a:pt x="20845" y="2752"/>
                      </a:cubicBezTo>
                      <a:cubicBezTo>
                        <a:pt x="21065" y="2752"/>
                        <a:pt x="21505" y="2498"/>
                        <a:pt x="21600" y="2371"/>
                      </a:cubicBezTo>
                      <a:cubicBezTo>
                        <a:pt x="21474" y="2244"/>
                        <a:pt x="20813" y="1990"/>
                        <a:pt x="20436" y="1990"/>
                      </a:cubicBezTo>
                      <a:cubicBezTo>
                        <a:pt x="19996" y="1990"/>
                        <a:pt x="19807" y="2075"/>
                        <a:pt x="19776" y="2329"/>
                      </a:cubicBezTo>
                      <a:cubicBezTo>
                        <a:pt x="19776" y="2414"/>
                        <a:pt x="19744" y="2583"/>
                        <a:pt x="19587" y="2583"/>
                      </a:cubicBezTo>
                      <a:cubicBezTo>
                        <a:pt x="19524" y="2583"/>
                        <a:pt x="19430" y="2541"/>
                        <a:pt x="19336" y="2498"/>
                      </a:cubicBezTo>
                      <a:cubicBezTo>
                        <a:pt x="19210" y="2456"/>
                        <a:pt x="19084" y="2456"/>
                        <a:pt x="19021" y="2456"/>
                      </a:cubicBezTo>
                      <a:cubicBezTo>
                        <a:pt x="18990" y="2498"/>
                        <a:pt x="18958" y="2498"/>
                        <a:pt x="18927" y="2498"/>
                      </a:cubicBezTo>
                      <a:cubicBezTo>
                        <a:pt x="18833" y="2498"/>
                        <a:pt x="18801" y="2414"/>
                        <a:pt x="18770" y="2371"/>
                      </a:cubicBezTo>
                      <a:cubicBezTo>
                        <a:pt x="18770" y="2329"/>
                        <a:pt x="18770" y="2287"/>
                        <a:pt x="18770" y="2287"/>
                      </a:cubicBezTo>
                      <a:cubicBezTo>
                        <a:pt x="18738" y="2287"/>
                        <a:pt x="18738" y="2287"/>
                        <a:pt x="18707" y="2329"/>
                      </a:cubicBezTo>
                      <a:cubicBezTo>
                        <a:pt x="18613" y="2371"/>
                        <a:pt x="18518" y="2456"/>
                        <a:pt x="18424" y="2583"/>
                      </a:cubicBezTo>
                      <a:cubicBezTo>
                        <a:pt x="18298" y="2710"/>
                        <a:pt x="18172" y="2837"/>
                        <a:pt x="18015" y="2922"/>
                      </a:cubicBezTo>
                      <a:cubicBezTo>
                        <a:pt x="17889" y="3007"/>
                        <a:pt x="17795" y="3134"/>
                        <a:pt x="17701" y="3218"/>
                      </a:cubicBezTo>
                      <a:cubicBezTo>
                        <a:pt x="17575" y="3345"/>
                        <a:pt x="17481" y="3430"/>
                        <a:pt x="17386" y="3472"/>
                      </a:cubicBezTo>
                      <a:cubicBezTo>
                        <a:pt x="17386" y="3472"/>
                        <a:pt x="17386" y="3472"/>
                        <a:pt x="17386" y="3472"/>
                      </a:cubicBezTo>
                      <a:cubicBezTo>
                        <a:pt x="17355" y="3472"/>
                        <a:pt x="17324" y="3430"/>
                        <a:pt x="17292" y="3388"/>
                      </a:cubicBezTo>
                      <a:cubicBezTo>
                        <a:pt x="17292" y="3345"/>
                        <a:pt x="17261" y="3261"/>
                        <a:pt x="17921" y="2329"/>
                      </a:cubicBezTo>
                      <a:cubicBezTo>
                        <a:pt x="18015" y="2202"/>
                        <a:pt x="18078" y="2075"/>
                        <a:pt x="18015" y="1948"/>
                      </a:cubicBezTo>
                      <a:cubicBezTo>
                        <a:pt x="17984" y="1821"/>
                        <a:pt x="17889" y="1778"/>
                        <a:pt x="17764" y="1778"/>
                      </a:cubicBezTo>
                      <a:cubicBezTo>
                        <a:pt x="17606" y="1821"/>
                        <a:pt x="17544" y="1905"/>
                        <a:pt x="17512" y="1990"/>
                      </a:cubicBezTo>
                      <a:cubicBezTo>
                        <a:pt x="17449" y="2075"/>
                        <a:pt x="17418" y="2117"/>
                        <a:pt x="17324" y="2160"/>
                      </a:cubicBezTo>
                      <a:cubicBezTo>
                        <a:pt x="17261" y="2202"/>
                        <a:pt x="17135" y="2244"/>
                        <a:pt x="16978" y="2329"/>
                      </a:cubicBezTo>
                      <a:cubicBezTo>
                        <a:pt x="16695" y="2498"/>
                        <a:pt x="16380" y="2668"/>
                        <a:pt x="16223" y="2668"/>
                      </a:cubicBezTo>
                      <a:cubicBezTo>
                        <a:pt x="16160" y="2668"/>
                        <a:pt x="16129" y="2625"/>
                        <a:pt x="16097" y="2583"/>
                      </a:cubicBezTo>
                      <a:cubicBezTo>
                        <a:pt x="16066" y="2414"/>
                        <a:pt x="16255" y="2287"/>
                        <a:pt x="16569" y="2117"/>
                      </a:cubicBezTo>
                      <a:cubicBezTo>
                        <a:pt x="16632" y="2075"/>
                        <a:pt x="16726" y="2032"/>
                        <a:pt x="16789" y="1948"/>
                      </a:cubicBezTo>
                      <a:cubicBezTo>
                        <a:pt x="16695" y="1948"/>
                        <a:pt x="16506" y="1905"/>
                        <a:pt x="16192" y="1905"/>
                      </a:cubicBezTo>
                      <a:cubicBezTo>
                        <a:pt x="15909" y="1905"/>
                        <a:pt x="15657" y="1948"/>
                        <a:pt x="15468" y="1990"/>
                      </a:cubicBezTo>
                      <a:cubicBezTo>
                        <a:pt x="15311" y="1990"/>
                        <a:pt x="15123" y="2075"/>
                        <a:pt x="14934" y="2117"/>
                      </a:cubicBezTo>
                      <a:cubicBezTo>
                        <a:pt x="14682" y="2202"/>
                        <a:pt x="14462" y="2287"/>
                        <a:pt x="14337" y="2287"/>
                      </a:cubicBezTo>
                      <a:cubicBezTo>
                        <a:pt x="14211" y="2287"/>
                        <a:pt x="14179" y="2202"/>
                        <a:pt x="14179" y="2160"/>
                      </a:cubicBezTo>
                      <a:cubicBezTo>
                        <a:pt x="14148" y="1821"/>
                        <a:pt x="15594" y="1567"/>
                        <a:pt x="15594" y="1567"/>
                      </a:cubicBezTo>
                      <a:cubicBezTo>
                        <a:pt x="15783" y="1567"/>
                        <a:pt x="16003" y="1567"/>
                        <a:pt x="16255" y="1567"/>
                      </a:cubicBezTo>
                      <a:cubicBezTo>
                        <a:pt x="16632" y="1567"/>
                        <a:pt x="17041" y="1567"/>
                        <a:pt x="17261" y="1440"/>
                      </a:cubicBezTo>
                      <a:cubicBezTo>
                        <a:pt x="17418" y="1312"/>
                        <a:pt x="17638" y="1270"/>
                        <a:pt x="17827" y="1228"/>
                      </a:cubicBezTo>
                      <a:cubicBezTo>
                        <a:pt x="17984" y="1185"/>
                        <a:pt x="18141" y="1143"/>
                        <a:pt x="18204" y="1101"/>
                      </a:cubicBezTo>
                      <a:cubicBezTo>
                        <a:pt x="18141" y="1016"/>
                        <a:pt x="17858" y="889"/>
                        <a:pt x="17638" y="889"/>
                      </a:cubicBezTo>
                      <a:cubicBezTo>
                        <a:pt x="17606" y="889"/>
                        <a:pt x="17606" y="889"/>
                        <a:pt x="17606" y="889"/>
                      </a:cubicBezTo>
                      <a:cubicBezTo>
                        <a:pt x="17575" y="889"/>
                        <a:pt x="17544" y="889"/>
                        <a:pt x="17512" y="889"/>
                      </a:cubicBezTo>
                      <a:cubicBezTo>
                        <a:pt x="17292" y="889"/>
                        <a:pt x="17135" y="847"/>
                        <a:pt x="17072" y="720"/>
                      </a:cubicBezTo>
                      <a:cubicBezTo>
                        <a:pt x="17072" y="677"/>
                        <a:pt x="17041" y="635"/>
                        <a:pt x="17041" y="592"/>
                      </a:cubicBezTo>
                      <a:cubicBezTo>
                        <a:pt x="17041" y="550"/>
                        <a:pt x="16915" y="508"/>
                        <a:pt x="16852" y="465"/>
                      </a:cubicBezTo>
                      <a:cubicBezTo>
                        <a:pt x="16758" y="423"/>
                        <a:pt x="16663" y="381"/>
                        <a:pt x="16632" y="296"/>
                      </a:cubicBezTo>
                      <a:cubicBezTo>
                        <a:pt x="16600" y="254"/>
                        <a:pt x="16380" y="254"/>
                        <a:pt x="16255" y="254"/>
                      </a:cubicBezTo>
                      <a:cubicBezTo>
                        <a:pt x="15940" y="254"/>
                        <a:pt x="15751" y="211"/>
                        <a:pt x="15657" y="169"/>
                      </a:cubicBezTo>
                      <a:cubicBezTo>
                        <a:pt x="15531" y="42"/>
                        <a:pt x="15217" y="0"/>
                        <a:pt x="14871" y="0"/>
                      </a:cubicBezTo>
                      <a:cubicBezTo>
                        <a:pt x="14777" y="0"/>
                        <a:pt x="14682" y="0"/>
                        <a:pt x="14620" y="0"/>
                      </a:cubicBezTo>
                      <a:cubicBezTo>
                        <a:pt x="14399" y="0"/>
                        <a:pt x="14022" y="42"/>
                        <a:pt x="13708" y="42"/>
                      </a:cubicBezTo>
                      <a:cubicBezTo>
                        <a:pt x="13456" y="42"/>
                        <a:pt x="13236" y="42"/>
                        <a:pt x="13142" y="42"/>
                      </a:cubicBezTo>
                      <a:cubicBezTo>
                        <a:pt x="13048" y="84"/>
                        <a:pt x="12985" y="84"/>
                        <a:pt x="12922" y="127"/>
                      </a:cubicBezTo>
                      <a:cubicBezTo>
                        <a:pt x="12827" y="127"/>
                        <a:pt x="12733" y="169"/>
                        <a:pt x="12639" y="169"/>
                      </a:cubicBezTo>
                      <a:cubicBezTo>
                        <a:pt x="12607" y="169"/>
                        <a:pt x="12607" y="169"/>
                        <a:pt x="12576" y="169"/>
                      </a:cubicBezTo>
                      <a:cubicBezTo>
                        <a:pt x="12450" y="169"/>
                        <a:pt x="12324" y="211"/>
                        <a:pt x="12324" y="254"/>
                      </a:cubicBezTo>
                      <a:cubicBezTo>
                        <a:pt x="12419" y="381"/>
                        <a:pt x="12387" y="465"/>
                        <a:pt x="12387" y="508"/>
                      </a:cubicBezTo>
                      <a:cubicBezTo>
                        <a:pt x="12356" y="635"/>
                        <a:pt x="12230" y="677"/>
                        <a:pt x="12136" y="677"/>
                      </a:cubicBezTo>
                      <a:cubicBezTo>
                        <a:pt x="12073" y="677"/>
                        <a:pt x="12010" y="677"/>
                        <a:pt x="12010" y="592"/>
                      </a:cubicBezTo>
                      <a:cubicBezTo>
                        <a:pt x="11979" y="592"/>
                        <a:pt x="11979" y="508"/>
                        <a:pt x="11979" y="465"/>
                      </a:cubicBezTo>
                      <a:cubicBezTo>
                        <a:pt x="11979" y="465"/>
                        <a:pt x="11979" y="465"/>
                        <a:pt x="11979" y="465"/>
                      </a:cubicBezTo>
                      <a:cubicBezTo>
                        <a:pt x="11947" y="381"/>
                        <a:pt x="11821" y="338"/>
                        <a:pt x="11696" y="338"/>
                      </a:cubicBezTo>
                      <a:cubicBezTo>
                        <a:pt x="11633" y="338"/>
                        <a:pt x="11570" y="381"/>
                        <a:pt x="11538" y="381"/>
                      </a:cubicBezTo>
                      <a:cubicBezTo>
                        <a:pt x="11475" y="465"/>
                        <a:pt x="11413" y="465"/>
                        <a:pt x="11318" y="465"/>
                      </a:cubicBezTo>
                      <a:cubicBezTo>
                        <a:pt x="11224" y="465"/>
                        <a:pt x="11098" y="423"/>
                        <a:pt x="10972" y="423"/>
                      </a:cubicBezTo>
                      <a:cubicBezTo>
                        <a:pt x="10847" y="381"/>
                        <a:pt x="10752" y="381"/>
                        <a:pt x="10658" y="381"/>
                      </a:cubicBezTo>
                      <a:cubicBezTo>
                        <a:pt x="10595" y="381"/>
                        <a:pt x="10564" y="381"/>
                        <a:pt x="10564" y="381"/>
                      </a:cubicBezTo>
                      <a:cubicBezTo>
                        <a:pt x="10501" y="550"/>
                        <a:pt x="10186" y="550"/>
                        <a:pt x="9746" y="550"/>
                      </a:cubicBezTo>
                      <a:cubicBezTo>
                        <a:pt x="9620" y="592"/>
                        <a:pt x="9495" y="592"/>
                        <a:pt x="9432" y="592"/>
                      </a:cubicBezTo>
                      <a:cubicBezTo>
                        <a:pt x="9463" y="592"/>
                        <a:pt x="9495" y="635"/>
                        <a:pt x="9495" y="635"/>
                      </a:cubicBezTo>
                      <a:cubicBezTo>
                        <a:pt x="9652" y="762"/>
                        <a:pt x="9778" y="847"/>
                        <a:pt x="9778" y="974"/>
                      </a:cubicBezTo>
                      <a:cubicBezTo>
                        <a:pt x="9746" y="1101"/>
                        <a:pt x="9620" y="1101"/>
                        <a:pt x="9400" y="1101"/>
                      </a:cubicBezTo>
                      <a:cubicBezTo>
                        <a:pt x="9337" y="1143"/>
                        <a:pt x="9180" y="1143"/>
                        <a:pt x="9117" y="1143"/>
                      </a:cubicBezTo>
                      <a:cubicBezTo>
                        <a:pt x="9212" y="1270"/>
                        <a:pt x="9337" y="1355"/>
                        <a:pt x="9526" y="1482"/>
                      </a:cubicBezTo>
                      <a:cubicBezTo>
                        <a:pt x="9715" y="1609"/>
                        <a:pt x="9903" y="1736"/>
                        <a:pt x="10029" y="1905"/>
                      </a:cubicBezTo>
                      <a:cubicBezTo>
                        <a:pt x="10092" y="1990"/>
                        <a:pt x="10124" y="2075"/>
                        <a:pt x="10092" y="2160"/>
                      </a:cubicBezTo>
                      <a:cubicBezTo>
                        <a:pt x="10092" y="2202"/>
                        <a:pt x="10061" y="2244"/>
                        <a:pt x="9998" y="2244"/>
                      </a:cubicBezTo>
                      <a:cubicBezTo>
                        <a:pt x="9903" y="2244"/>
                        <a:pt x="9652" y="2075"/>
                        <a:pt x="9495" y="1948"/>
                      </a:cubicBezTo>
                      <a:cubicBezTo>
                        <a:pt x="9369" y="1821"/>
                        <a:pt x="9212" y="1778"/>
                        <a:pt x="9086" y="1736"/>
                      </a:cubicBezTo>
                      <a:cubicBezTo>
                        <a:pt x="8929" y="1694"/>
                        <a:pt x="8772" y="1651"/>
                        <a:pt x="8677" y="1524"/>
                      </a:cubicBezTo>
                      <a:cubicBezTo>
                        <a:pt x="8583" y="1355"/>
                        <a:pt x="8206" y="1228"/>
                        <a:pt x="7954" y="1228"/>
                      </a:cubicBezTo>
                      <a:cubicBezTo>
                        <a:pt x="7860" y="1228"/>
                        <a:pt x="7828" y="1228"/>
                        <a:pt x="7828" y="1270"/>
                      </a:cubicBezTo>
                      <a:cubicBezTo>
                        <a:pt x="7797" y="1312"/>
                        <a:pt x="7954" y="1440"/>
                        <a:pt x="8017" y="1482"/>
                      </a:cubicBezTo>
                      <a:cubicBezTo>
                        <a:pt x="8174" y="1609"/>
                        <a:pt x="8268" y="1736"/>
                        <a:pt x="8268" y="1863"/>
                      </a:cubicBezTo>
                      <a:cubicBezTo>
                        <a:pt x="8268" y="1905"/>
                        <a:pt x="8268" y="1990"/>
                        <a:pt x="8111" y="1990"/>
                      </a:cubicBezTo>
                      <a:cubicBezTo>
                        <a:pt x="8048" y="1990"/>
                        <a:pt x="7986" y="1990"/>
                        <a:pt x="7923" y="1990"/>
                      </a:cubicBezTo>
                      <a:cubicBezTo>
                        <a:pt x="7860" y="1948"/>
                        <a:pt x="7797" y="1948"/>
                        <a:pt x="7765" y="1948"/>
                      </a:cubicBezTo>
                      <a:cubicBezTo>
                        <a:pt x="7765" y="1948"/>
                        <a:pt x="7734" y="1948"/>
                        <a:pt x="7734" y="1948"/>
                      </a:cubicBezTo>
                      <a:cubicBezTo>
                        <a:pt x="7734" y="1948"/>
                        <a:pt x="7734" y="1948"/>
                        <a:pt x="7703" y="1948"/>
                      </a:cubicBezTo>
                      <a:cubicBezTo>
                        <a:pt x="7640" y="1948"/>
                        <a:pt x="7577" y="1905"/>
                        <a:pt x="7451" y="1778"/>
                      </a:cubicBezTo>
                      <a:cubicBezTo>
                        <a:pt x="7325" y="1651"/>
                        <a:pt x="7168" y="1482"/>
                        <a:pt x="7074" y="1482"/>
                      </a:cubicBezTo>
                      <a:cubicBezTo>
                        <a:pt x="7042" y="1482"/>
                        <a:pt x="7011" y="1482"/>
                        <a:pt x="7011" y="1482"/>
                      </a:cubicBezTo>
                      <a:cubicBezTo>
                        <a:pt x="7011" y="1482"/>
                        <a:pt x="7042" y="1567"/>
                        <a:pt x="7042" y="1651"/>
                      </a:cubicBezTo>
                      <a:cubicBezTo>
                        <a:pt x="7074" y="1736"/>
                        <a:pt x="7105" y="1863"/>
                        <a:pt x="7105" y="1990"/>
                      </a:cubicBezTo>
                      <a:cubicBezTo>
                        <a:pt x="7105" y="2287"/>
                        <a:pt x="6885" y="2498"/>
                        <a:pt x="6759" y="2498"/>
                      </a:cubicBezTo>
                      <a:cubicBezTo>
                        <a:pt x="6728" y="2498"/>
                        <a:pt x="6696" y="2498"/>
                        <a:pt x="6665" y="2456"/>
                      </a:cubicBezTo>
                      <a:cubicBezTo>
                        <a:pt x="6634" y="2414"/>
                        <a:pt x="6665" y="2329"/>
                        <a:pt x="6696" y="2287"/>
                      </a:cubicBezTo>
                      <a:cubicBezTo>
                        <a:pt x="6728" y="2160"/>
                        <a:pt x="6728" y="1948"/>
                        <a:pt x="6696" y="1736"/>
                      </a:cubicBezTo>
                      <a:cubicBezTo>
                        <a:pt x="6665" y="1567"/>
                        <a:pt x="6602" y="1482"/>
                        <a:pt x="6539" y="1440"/>
                      </a:cubicBezTo>
                      <a:cubicBezTo>
                        <a:pt x="6445" y="1397"/>
                        <a:pt x="6193" y="1440"/>
                        <a:pt x="5973" y="1524"/>
                      </a:cubicBezTo>
                      <a:cubicBezTo>
                        <a:pt x="5816" y="1609"/>
                        <a:pt x="5627" y="1651"/>
                        <a:pt x="5502" y="1651"/>
                      </a:cubicBezTo>
                      <a:cubicBezTo>
                        <a:pt x="5470" y="1651"/>
                        <a:pt x="5470" y="1651"/>
                        <a:pt x="5470" y="1651"/>
                      </a:cubicBezTo>
                      <a:cubicBezTo>
                        <a:pt x="5470" y="1651"/>
                        <a:pt x="5439" y="1651"/>
                        <a:pt x="5439" y="1651"/>
                      </a:cubicBezTo>
                      <a:cubicBezTo>
                        <a:pt x="5219" y="1651"/>
                        <a:pt x="5062" y="1736"/>
                        <a:pt x="5030" y="1778"/>
                      </a:cubicBezTo>
                      <a:cubicBezTo>
                        <a:pt x="5030" y="1778"/>
                        <a:pt x="5030" y="1778"/>
                        <a:pt x="5062" y="1821"/>
                      </a:cubicBezTo>
                      <a:cubicBezTo>
                        <a:pt x="5187" y="1905"/>
                        <a:pt x="5219" y="1990"/>
                        <a:pt x="5219" y="2075"/>
                      </a:cubicBezTo>
                      <a:cubicBezTo>
                        <a:pt x="5187" y="2160"/>
                        <a:pt x="5124" y="2202"/>
                        <a:pt x="5062" y="2202"/>
                      </a:cubicBezTo>
                      <a:cubicBezTo>
                        <a:pt x="4967" y="2202"/>
                        <a:pt x="4873" y="2117"/>
                        <a:pt x="4779" y="2075"/>
                      </a:cubicBezTo>
                      <a:cubicBezTo>
                        <a:pt x="4716" y="1990"/>
                        <a:pt x="4621" y="1990"/>
                        <a:pt x="4496" y="1990"/>
                      </a:cubicBezTo>
                      <a:cubicBezTo>
                        <a:pt x="4338" y="1990"/>
                        <a:pt x="4150" y="2032"/>
                        <a:pt x="4087" y="2075"/>
                      </a:cubicBezTo>
                      <a:cubicBezTo>
                        <a:pt x="4150" y="2160"/>
                        <a:pt x="4213" y="2329"/>
                        <a:pt x="4213" y="2498"/>
                      </a:cubicBezTo>
                      <a:cubicBezTo>
                        <a:pt x="4244" y="2668"/>
                        <a:pt x="4213" y="2795"/>
                        <a:pt x="4181" y="2880"/>
                      </a:cubicBezTo>
                      <a:cubicBezTo>
                        <a:pt x="4150" y="2922"/>
                        <a:pt x="4118" y="2964"/>
                        <a:pt x="4055" y="2964"/>
                      </a:cubicBezTo>
                      <a:cubicBezTo>
                        <a:pt x="3961" y="2964"/>
                        <a:pt x="3898" y="2922"/>
                        <a:pt x="3804" y="2880"/>
                      </a:cubicBezTo>
                      <a:cubicBezTo>
                        <a:pt x="3678" y="2837"/>
                        <a:pt x="3552" y="2795"/>
                        <a:pt x="3458" y="2795"/>
                      </a:cubicBezTo>
                      <a:cubicBezTo>
                        <a:pt x="3144" y="2837"/>
                        <a:pt x="1917" y="3642"/>
                        <a:pt x="1886" y="3854"/>
                      </a:cubicBezTo>
                      <a:cubicBezTo>
                        <a:pt x="1917" y="3938"/>
                        <a:pt x="2137" y="3938"/>
                        <a:pt x="2200" y="3938"/>
                      </a:cubicBezTo>
                      <a:cubicBezTo>
                        <a:pt x="2232" y="3938"/>
                        <a:pt x="2263" y="3938"/>
                        <a:pt x="2295" y="3938"/>
                      </a:cubicBezTo>
                      <a:cubicBezTo>
                        <a:pt x="2326" y="3938"/>
                        <a:pt x="2358" y="3938"/>
                        <a:pt x="2389" y="3938"/>
                      </a:cubicBezTo>
                      <a:cubicBezTo>
                        <a:pt x="2546" y="3938"/>
                        <a:pt x="2672" y="3938"/>
                        <a:pt x="2735" y="3981"/>
                      </a:cubicBezTo>
                      <a:cubicBezTo>
                        <a:pt x="2798" y="4023"/>
                        <a:pt x="2829" y="4108"/>
                        <a:pt x="2829" y="4192"/>
                      </a:cubicBezTo>
                      <a:cubicBezTo>
                        <a:pt x="2829" y="4447"/>
                        <a:pt x="2641" y="4828"/>
                        <a:pt x="2452" y="4997"/>
                      </a:cubicBezTo>
                      <a:cubicBezTo>
                        <a:pt x="2326" y="5124"/>
                        <a:pt x="2075" y="5124"/>
                        <a:pt x="1823" y="5124"/>
                      </a:cubicBezTo>
                      <a:cubicBezTo>
                        <a:pt x="1666" y="5124"/>
                        <a:pt x="1383" y="5167"/>
                        <a:pt x="1351" y="5209"/>
                      </a:cubicBezTo>
                      <a:cubicBezTo>
                        <a:pt x="1351" y="5378"/>
                        <a:pt x="1131" y="5463"/>
                        <a:pt x="754" y="5548"/>
                      </a:cubicBezTo>
                      <a:cubicBezTo>
                        <a:pt x="471" y="5632"/>
                        <a:pt x="0" y="5760"/>
                        <a:pt x="0" y="5929"/>
                      </a:cubicBezTo>
                      <a:cubicBezTo>
                        <a:pt x="0" y="5971"/>
                        <a:pt x="31" y="6141"/>
                        <a:pt x="157" y="6183"/>
                      </a:cubicBezTo>
                      <a:cubicBezTo>
                        <a:pt x="220" y="6183"/>
                        <a:pt x="282" y="6183"/>
                        <a:pt x="345" y="6183"/>
                      </a:cubicBezTo>
                      <a:cubicBezTo>
                        <a:pt x="471" y="6225"/>
                        <a:pt x="660" y="6225"/>
                        <a:pt x="786" y="6437"/>
                      </a:cubicBezTo>
                      <a:cubicBezTo>
                        <a:pt x="880" y="6564"/>
                        <a:pt x="1037" y="6607"/>
                        <a:pt x="1257" y="6607"/>
                      </a:cubicBezTo>
                      <a:cubicBezTo>
                        <a:pt x="1383" y="6607"/>
                        <a:pt x="1540" y="6564"/>
                        <a:pt x="1697" y="6522"/>
                      </a:cubicBezTo>
                      <a:cubicBezTo>
                        <a:pt x="1917" y="6395"/>
                        <a:pt x="2137" y="6437"/>
                        <a:pt x="2263" y="6607"/>
                      </a:cubicBezTo>
                      <a:cubicBezTo>
                        <a:pt x="2295" y="6691"/>
                        <a:pt x="2326" y="6776"/>
                        <a:pt x="2326" y="6861"/>
                      </a:cubicBezTo>
                      <a:cubicBezTo>
                        <a:pt x="2326" y="6988"/>
                        <a:pt x="2263" y="7072"/>
                        <a:pt x="2106" y="7072"/>
                      </a:cubicBezTo>
                      <a:cubicBezTo>
                        <a:pt x="2043" y="7072"/>
                        <a:pt x="1949" y="7030"/>
                        <a:pt x="1823" y="7030"/>
                      </a:cubicBezTo>
                      <a:cubicBezTo>
                        <a:pt x="1729" y="6988"/>
                        <a:pt x="1603" y="6988"/>
                        <a:pt x="1509" y="6988"/>
                      </a:cubicBezTo>
                      <a:cubicBezTo>
                        <a:pt x="1446" y="6988"/>
                        <a:pt x="1383" y="6988"/>
                        <a:pt x="1351" y="7030"/>
                      </a:cubicBezTo>
                      <a:cubicBezTo>
                        <a:pt x="1226" y="7115"/>
                        <a:pt x="1006" y="7157"/>
                        <a:pt x="817" y="7157"/>
                      </a:cubicBezTo>
                      <a:cubicBezTo>
                        <a:pt x="691" y="7157"/>
                        <a:pt x="565" y="7157"/>
                        <a:pt x="503" y="7200"/>
                      </a:cubicBezTo>
                      <a:cubicBezTo>
                        <a:pt x="534" y="7242"/>
                        <a:pt x="691" y="7284"/>
                        <a:pt x="817" y="7284"/>
                      </a:cubicBezTo>
                      <a:cubicBezTo>
                        <a:pt x="911" y="7284"/>
                        <a:pt x="1006" y="7284"/>
                        <a:pt x="1100" y="7327"/>
                      </a:cubicBezTo>
                      <a:cubicBezTo>
                        <a:pt x="1163" y="7327"/>
                        <a:pt x="1226" y="7369"/>
                        <a:pt x="1257" y="7454"/>
                      </a:cubicBezTo>
                      <a:cubicBezTo>
                        <a:pt x="1289" y="7538"/>
                        <a:pt x="1257" y="7623"/>
                        <a:pt x="1194" y="7708"/>
                      </a:cubicBezTo>
                      <a:cubicBezTo>
                        <a:pt x="1194" y="7708"/>
                        <a:pt x="1163" y="7750"/>
                        <a:pt x="1163" y="7792"/>
                      </a:cubicBezTo>
                      <a:cubicBezTo>
                        <a:pt x="1163" y="7835"/>
                        <a:pt x="1163" y="7835"/>
                        <a:pt x="1257" y="7877"/>
                      </a:cubicBezTo>
                      <a:cubicBezTo>
                        <a:pt x="1351" y="7920"/>
                        <a:pt x="1446" y="7962"/>
                        <a:pt x="1540" y="8004"/>
                      </a:cubicBezTo>
                      <a:cubicBezTo>
                        <a:pt x="1697" y="8131"/>
                        <a:pt x="1917" y="8216"/>
                        <a:pt x="2012" y="8216"/>
                      </a:cubicBezTo>
                      <a:cubicBezTo>
                        <a:pt x="1980" y="8131"/>
                        <a:pt x="1980" y="8089"/>
                        <a:pt x="2012" y="8047"/>
                      </a:cubicBezTo>
                      <a:cubicBezTo>
                        <a:pt x="2012" y="7962"/>
                        <a:pt x="2106" y="7962"/>
                        <a:pt x="2200" y="7962"/>
                      </a:cubicBezTo>
                      <a:cubicBezTo>
                        <a:pt x="2263" y="7962"/>
                        <a:pt x="2420" y="7962"/>
                        <a:pt x="2483" y="8089"/>
                      </a:cubicBezTo>
                      <a:cubicBezTo>
                        <a:pt x="2515" y="8089"/>
                        <a:pt x="2546" y="8047"/>
                        <a:pt x="2609" y="8004"/>
                      </a:cubicBezTo>
                      <a:cubicBezTo>
                        <a:pt x="2703" y="7962"/>
                        <a:pt x="2829" y="7877"/>
                        <a:pt x="2924" y="7920"/>
                      </a:cubicBezTo>
                      <a:cubicBezTo>
                        <a:pt x="2986" y="7962"/>
                        <a:pt x="3049" y="7920"/>
                        <a:pt x="3112" y="7877"/>
                      </a:cubicBezTo>
                      <a:cubicBezTo>
                        <a:pt x="3144" y="7835"/>
                        <a:pt x="3206" y="7792"/>
                        <a:pt x="3269" y="7792"/>
                      </a:cubicBezTo>
                      <a:cubicBezTo>
                        <a:pt x="3301" y="7792"/>
                        <a:pt x="3332" y="7792"/>
                        <a:pt x="3395" y="7835"/>
                      </a:cubicBezTo>
                      <a:cubicBezTo>
                        <a:pt x="3458" y="7877"/>
                        <a:pt x="3647" y="7962"/>
                        <a:pt x="3867" y="8004"/>
                      </a:cubicBezTo>
                      <a:cubicBezTo>
                        <a:pt x="4118" y="8047"/>
                        <a:pt x="4370" y="8131"/>
                        <a:pt x="4527" y="8216"/>
                      </a:cubicBezTo>
                      <a:cubicBezTo>
                        <a:pt x="4590" y="8301"/>
                        <a:pt x="4684" y="8343"/>
                        <a:pt x="4747" y="8385"/>
                      </a:cubicBezTo>
                      <a:cubicBezTo>
                        <a:pt x="4936" y="8470"/>
                        <a:pt x="5156" y="8555"/>
                        <a:pt x="5124" y="8809"/>
                      </a:cubicBezTo>
                      <a:cubicBezTo>
                        <a:pt x="5093" y="8978"/>
                        <a:pt x="5250" y="9148"/>
                        <a:pt x="5565" y="9360"/>
                      </a:cubicBezTo>
                      <a:cubicBezTo>
                        <a:pt x="5942" y="9571"/>
                        <a:pt x="5942" y="10079"/>
                        <a:pt x="5942" y="10207"/>
                      </a:cubicBezTo>
                      <a:cubicBezTo>
                        <a:pt x="5942" y="10291"/>
                        <a:pt x="6005" y="10418"/>
                        <a:pt x="6068" y="10503"/>
                      </a:cubicBezTo>
                      <a:cubicBezTo>
                        <a:pt x="6131" y="10588"/>
                        <a:pt x="6225" y="10672"/>
                        <a:pt x="6162" y="10800"/>
                      </a:cubicBezTo>
                      <a:cubicBezTo>
                        <a:pt x="6131" y="10885"/>
                        <a:pt x="6256" y="11055"/>
                        <a:pt x="6351" y="11182"/>
                      </a:cubicBezTo>
                      <a:cubicBezTo>
                        <a:pt x="6382" y="11224"/>
                        <a:pt x="6413" y="11266"/>
                        <a:pt x="6413" y="11351"/>
                      </a:cubicBezTo>
                      <a:cubicBezTo>
                        <a:pt x="6413" y="11478"/>
                        <a:pt x="6319" y="11563"/>
                        <a:pt x="6256" y="11648"/>
                      </a:cubicBezTo>
                      <a:cubicBezTo>
                        <a:pt x="6193" y="11690"/>
                        <a:pt x="6162" y="11732"/>
                        <a:pt x="6162" y="11775"/>
                      </a:cubicBezTo>
                      <a:cubicBezTo>
                        <a:pt x="6225" y="11902"/>
                        <a:pt x="6225" y="12029"/>
                        <a:pt x="6193" y="12113"/>
                      </a:cubicBezTo>
                      <a:cubicBezTo>
                        <a:pt x="6193" y="12198"/>
                        <a:pt x="6162" y="12283"/>
                        <a:pt x="6193" y="12325"/>
                      </a:cubicBezTo>
                      <a:cubicBezTo>
                        <a:pt x="6225" y="12368"/>
                        <a:pt x="6256" y="12368"/>
                        <a:pt x="6288" y="12410"/>
                      </a:cubicBezTo>
                      <a:cubicBezTo>
                        <a:pt x="6445" y="12410"/>
                        <a:pt x="6508" y="12368"/>
                        <a:pt x="6571" y="12283"/>
                      </a:cubicBezTo>
                      <a:cubicBezTo>
                        <a:pt x="6602" y="12198"/>
                        <a:pt x="6696" y="12071"/>
                        <a:pt x="6822" y="12071"/>
                      </a:cubicBezTo>
                      <a:cubicBezTo>
                        <a:pt x="6885" y="12071"/>
                        <a:pt x="6948" y="12071"/>
                        <a:pt x="6979" y="12156"/>
                      </a:cubicBezTo>
                      <a:cubicBezTo>
                        <a:pt x="7011" y="12241"/>
                        <a:pt x="7011" y="12325"/>
                        <a:pt x="6979" y="12368"/>
                      </a:cubicBezTo>
                      <a:cubicBezTo>
                        <a:pt x="6979" y="12495"/>
                        <a:pt x="6948" y="12537"/>
                        <a:pt x="6979" y="12579"/>
                      </a:cubicBezTo>
                      <a:cubicBezTo>
                        <a:pt x="7042" y="12664"/>
                        <a:pt x="7137" y="12706"/>
                        <a:pt x="7231" y="12706"/>
                      </a:cubicBezTo>
                      <a:cubicBezTo>
                        <a:pt x="7357" y="12791"/>
                        <a:pt x="7514" y="12833"/>
                        <a:pt x="7671" y="13003"/>
                      </a:cubicBezTo>
                      <a:cubicBezTo>
                        <a:pt x="7828" y="13215"/>
                        <a:pt x="7828" y="13299"/>
                        <a:pt x="7828" y="13384"/>
                      </a:cubicBezTo>
                      <a:cubicBezTo>
                        <a:pt x="7797" y="13511"/>
                        <a:pt x="7608" y="13511"/>
                        <a:pt x="7451" y="13342"/>
                      </a:cubicBezTo>
                      <a:cubicBezTo>
                        <a:pt x="7357" y="13257"/>
                        <a:pt x="7137" y="13215"/>
                        <a:pt x="6885" y="13215"/>
                      </a:cubicBezTo>
                      <a:cubicBezTo>
                        <a:pt x="6791" y="13215"/>
                        <a:pt x="6696" y="13215"/>
                        <a:pt x="6665" y="13215"/>
                      </a:cubicBezTo>
                      <a:cubicBezTo>
                        <a:pt x="6822" y="13384"/>
                        <a:pt x="7294" y="13681"/>
                        <a:pt x="7451" y="13681"/>
                      </a:cubicBezTo>
                      <a:cubicBezTo>
                        <a:pt x="7451" y="13681"/>
                        <a:pt x="7482" y="13681"/>
                        <a:pt x="7482" y="13681"/>
                      </a:cubicBezTo>
                      <a:cubicBezTo>
                        <a:pt x="7482" y="13681"/>
                        <a:pt x="7514" y="13681"/>
                        <a:pt x="7545" y="13681"/>
                      </a:cubicBezTo>
                      <a:cubicBezTo>
                        <a:pt x="7671" y="13681"/>
                        <a:pt x="7828" y="13850"/>
                        <a:pt x="7860" y="14019"/>
                      </a:cubicBezTo>
                      <a:cubicBezTo>
                        <a:pt x="7923" y="14146"/>
                        <a:pt x="7891" y="14273"/>
                        <a:pt x="7860" y="14316"/>
                      </a:cubicBezTo>
                      <a:cubicBezTo>
                        <a:pt x="7797" y="14401"/>
                        <a:pt x="7797" y="14570"/>
                        <a:pt x="7797" y="14739"/>
                      </a:cubicBezTo>
                      <a:cubicBezTo>
                        <a:pt x="7797" y="14824"/>
                        <a:pt x="7797" y="14866"/>
                        <a:pt x="7797" y="14951"/>
                      </a:cubicBezTo>
                      <a:cubicBezTo>
                        <a:pt x="7797" y="14993"/>
                        <a:pt x="7765" y="15078"/>
                        <a:pt x="7640" y="15078"/>
                      </a:cubicBezTo>
                      <a:cubicBezTo>
                        <a:pt x="7608" y="15078"/>
                        <a:pt x="7545" y="15078"/>
                        <a:pt x="7482" y="15078"/>
                      </a:cubicBezTo>
                      <a:cubicBezTo>
                        <a:pt x="7420" y="15036"/>
                        <a:pt x="7357" y="15036"/>
                        <a:pt x="7294" y="15036"/>
                      </a:cubicBezTo>
                      <a:cubicBezTo>
                        <a:pt x="7137" y="15078"/>
                        <a:pt x="7074" y="15121"/>
                        <a:pt x="7074" y="15290"/>
                      </a:cubicBezTo>
                      <a:cubicBezTo>
                        <a:pt x="7074" y="15459"/>
                        <a:pt x="6979" y="15586"/>
                        <a:pt x="6917" y="15671"/>
                      </a:cubicBezTo>
                      <a:cubicBezTo>
                        <a:pt x="6854" y="15798"/>
                        <a:pt x="6791" y="15883"/>
                        <a:pt x="6759" y="16010"/>
                      </a:cubicBezTo>
                      <a:cubicBezTo>
                        <a:pt x="6759" y="16137"/>
                        <a:pt x="6791" y="16179"/>
                        <a:pt x="6948" y="16264"/>
                      </a:cubicBezTo>
                      <a:cubicBezTo>
                        <a:pt x="6979" y="16264"/>
                        <a:pt x="7042" y="16306"/>
                        <a:pt x="7105" y="16349"/>
                      </a:cubicBezTo>
                      <a:cubicBezTo>
                        <a:pt x="7137" y="16391"/>
                        <a:pt x="7137" y="16433"/>
                        <a:pt x="7137" y="16476"/>
                      </a:cubicBezTo>
                      <a:cubicBezTo>
                        <a:pt x="7137" y="16560"/>
                        <a:pt x="7074" y="16603"/>
                        <a:pt x="7011" y="16688"/>
                      </a:cubicBezTo>
                      <a:cubicBezTo>
                        <a:pt x="6948" y="16730"/>
                        <a:pt x="6854" y="16772"/>
                        <a:pt x="6854" y="16857"/>
                      </a:cubicBezTo>
                      <a:cubicBezTo>
                        <a:pt x="6822" y="16984"/>
                        <a:pt x="7137" y="17323"/>
                        <a:pt x="7294" y="17450"/>
                      </a:cubicBezTo>
                      <a:cubicBezTo>
                        <a:pt x="7420" y="17535"/>
                        <a:pt x="7420" y="17789"/>
                        <a:pt x="7388" y="18001"/>
                      </a:cubicBezTo>
                      <a:cubicBezTo>
                        <a:pt x="7388" y="18128"/>
                        <a:pt x="7388" y="18255"/>
                        <a:pt x="7388" y="18339"/>
                      </a:cubicBezTo>
                      <a:cubicBezTo>
                        <a:pt x="7420" y="18382"/>
                        <a:pt x="7420" y="18382"/>
                        <a:pt x="7451" y="18382"/>
                      </a:cubicBezTo>
                      <a:cubicBezTo>
                        <a:pt x="7482" y="18382"/>
                        <a:pt x="7482" y="18382"/>
                        <a:pt x="7482" y="18382"/>
                      </a:cubicBezTo>
                      <a:cubicBezTo>
                        <a:pt x="7514" y="18382"/>
                        <a:pt x="7545" y="18382"/>
                        <a:pt x="7577" y="18424"/>
                      </a:cubicBezTo>
                      <a:cubicBezTo>
                        <a:pt x="7608" y="18466"/>
                        <a:pt x="7608" y="18551"/>
                        <a:pt x="7608" y="18593"/>
                      </a:cubicBezTo>
                      <a:cubicBezTo>
                        <a:pt x="7608" y="18763"/>
                        <a:pt x="7640" y="18805"/>
                        <a:pt x="7703" y="18848"/>
                      </a:cubicBezTo>
                      <a:cubicBezTo>
                        <a:pt x="7734" y="18890"/>
                        <a:pt x="7797" y="18975"/>
                        <a:pt x="7797" y="19059"/>
                      </a:cubicBezTo>
                      <a:cubicBezTo>
                        <a:pt x="7797" y="19102"/>
                        <a:pt x="7860" y="19144"/>
                        <a:pt x="7891" y="19186"/>
                      </a:cubicBezTo>
                      <a:cubicBezTo>
                        <a:pt x="7986" y="19229"/>
                        <a:pt x="8111" y="19313"/>
                        <a:pt x="8048" y="19525"/>
                      </a:cubicBezTo>
                      <a:cubicBezTo>
                        <a:pt x="8017" y="19695"/>
                        <a:pt x="8080" y="19822"/>
                        <a:pt x="8174" y="19949"/>
                      </a:cubicBezTo>
                      <a:cubicBezTo>
                        <a:pt x="8174" y="19949"/>
                        <a:pt x="8206" y="19991"/>
                        <a:pt x="8206" y="20033"/>
                      </a:cubicBezTo>
                      <a:cubicBezTo>
                        <a:pt x="8237" y="20076"/>
                        <a:pt x="8300" y="20160"/>
                        <a:pt x="8363" y="20203"/>
                      </a:cubicBezTo>
                      <a:cubicBezTo>
                        <a:pt x="8489" y="20330"/>
                        <a:pt x="8583" y="20457"/>
                        <a:pt x="8614" y="20626"/>
                      </a:cubicBezTo>
                      <a:cubicBezTo>
                        <a:pt x="8677" y="20753"/>
                        <a:pt x="8803" y="20965"/>
                        <a:pt x="8960" y="20923"/>
                      </a:cubicBezTo>
                      <a:cubicBezTo>
                        <a:pt x="8960" y="20881"/>
                        <a:pt x="8992" y="20881"/>
                        <a:pt x="9023" y="20881"/>
                      </a:cubicBezTo>
                      <a:cubicBezTo>
                        <a:pt x="9117" y="20881"/>
                        <a:pt x="9149" y="20965"/>
                        <a:pt x="9212" y="21008"/>
                      </a:cubicBezTo>
                      <a:cubicBezTo>
                        <a:pt x="9243" y="21050"/>
                        <a:pt x="9275" y="21050"/>
                        <a:pt x="9306" y="21050"/>
                      </a:cubicBezTo>
                      <a:cubicBezTo>
                        <a:pt x="9306" y="21050"/>
                        <a:pt x="9337" y="21050"/>
                        <a:pt x="9369" y="21050"/>
                      </a:cubicBezTo>
                      <a:cubicBezTo>
                        <a:pt x="9526" y="21050"/>
                        <a:pt x="9746" y="21177"/>
                        <a:pt x="9778" y="21346"/>
                      </a:cubicBezTo>
                      <a:cubicBezTo>
                        <a:pt x="9809" y="21431"/>
                        <a:pt x="10124" y="21558"/>
                        <a:pt x="10344" y="21600"/>
                      </a:cubicBezTo>
                      <a:cubicBezTo>
                        <a:pt x="10375" y="21600"/>
                        <a:pt x="10375" y="21600"/>
                        <a:pt x="10375" y="21600"/>
                      </a:cubicBezTo>
                      <a:cubicBezTo>
                        <a:pt x="10375" y="21600"/>
                        <a:pt x="10406" y="21558"/>
                        <a:pt x="10438" y="21473"/>
                      </a:cubicBezTo>
                      <a:cubicBezTo>
                        <a:pt x="10469" y="21389"/>
                        <a:pt x="10501" y="21304"/>
                        <a:pt x="10564" y="21262"/>
                      </a:cubicBezTo>
                      <a:cubicBezTo>
                        <a:pt x="10595" y="21219"/>
                        <a:pt x="10627" y="21008"/>
                        <a:pt x="10627" y="20923"/>
                      </a:cubicBezTo>
                      <a:cubicBezTo>
                        <a:pt x="10658" y="20711"/>
                        <a:pt x="10689" y="20542"/>
                        <a:pt x="10752" y="20499"/>
                      </a:cubicBezTo>
                      <a:cubicBezTo>
                        <a:pt x="10784" y="20499"/>
                        <a:pt x="10784" y="20372"/>
                        <a:pt x="10784" y="20203"/>
                      </a:cubicBezTo>
                      <a:cubicBezTo>
                        <a:pt x="10784" y="20033"/>
                        <a:pt x="10752" y="19906"/>
                        <a:pt x="10721" y="19906"/>
                      </a:cubicBezTo>
                      <a:cubicBezTo>
                        <a:pt x="10658" y="19864"/>
                        <a:pt x="10627" y="19779"/>
                        <a:pt x="10627" y="19695"/>
                      </a:cubicBezTo>
                      <a:cubicBezTo>
                        <a:pt x="10658" y="19610"/>
                        <a:pt x="10752" y="19483"/>
                        <a:pt x="10941" y="19525"/>
                      </a:cubicBezTo>
                      <a:cubicBezTo>
                        <a:pt x="11035" y="19525"/>
                        <a:pt x="11035" y="19483"/>
                        <a:pt x="11067" y="19398"/>
                      </a:cubicBezTo>
                      <a:cubicBezTo>
                        <a:pt x="11098" y="19313"/>
                        <a:pt x="11098" y="19229"/>
                        <a:pt x="11193" y="19186"/>
                      </a:cubicBezTo>
                      <a:cubicBezTo>
                        <a:pt x="11224" y="19186"/>
                        <a:pt x="11224" y="19102"/>
                        <a:pt x="11224" y="19059"/>
                      </a:cubicBezTo>
                      <a:cubicBezTo>
                        <a:pt x="11255" y="18975"/>
                        <a:pt x="11255" y="18848"/>
                        <a:pt x="11350" y="18805"/>
                      </a:cubicBezTo>
                      <a:cubicBezTo>
                        <a:pt x="11350" y="18805"/>
                        <a:pt x="11350" y="18805"/>
                        <a:pt x="11350" y="18805"/>
                      </a:cubicBezTo>
                      <a:cubicBezTo>
                        <a:pt x="11350" y="18763"/>
                        <a:pt x="11350" y="18678"/>
                        <a:pt x="11318" y="18593"/>
                      </a:cubicBezTo>
                      <a:cubicBezTo>
                        <a:pt x="11255" y="18509"/>
                        <a:pt x="11287" y="18466"/>
                        <a:pt x="11287" y="18424"/>
                      </a:cubicBezTo>
                      <a:cubicBezTo>
                        <a:pt x="11318" y="18339"/>
                        <a:pt x="11381" y="18297"/>
                        <a:pt x="11475" y="18255"/>
                      </a:cubicBezTo>
                      <a:cubicBezTo>
                        <a:pt x="11507" y="18255"/>
                        <a:pt x="11507" y="18255"/>
                        <a:pt x="11507" y="18212"/>
                      </a:cubicBezTo>
                      <a:cubicBezTo>
                        <a:pt x="11507" y="18170"/>
                        <a:pt x="11475" y="18085"/>
                        <a:pt x="11413" y="18043"/>
                      </a:cubicBezTo>
                      <a:cubicBezTo>
                        <a:pt x="11287" y="18001"/>
                        <a:pt x="11255" y="17873"/>
                        <a:pt x="11255" y="17789"/>
                      </a:cubicBezTo>
                      <a:cubicBezTo>
                        <a:pt x="11287" y="17662"/>
                        <a:pt x="11413" y="17619"/>
                        <a:pt x="11507" y="17746"/>
                      </a:cubicBezTo>
                      <a:cubicBezTo>
                        <a:pt x="11538" y="17746"/>
                        <a:pt x="11601" y="17789"/>
                        <a:pt x="11633" y="17789"/>
                      </a:cubicBezTo>
                      <a:cubicBezTo>
                        <a:pt x="11633" y="17789"/>
                        <a:pt x="11633" y="17789"/>
                        <a:pt x="11633" y="17789"/>
                      </a:cubicBezTo>
                      <a:cubicBezTo>
                        <a:pt x="11633" y="17789"/>
                        <a:pt x="11633" y="17746"/>
                        <a:pt x="11633" y="17704"/>
                      </a:cubicBezTo>
                      <a:cubicBezTo>
                        <a:pt x="11570" y="17619"/>
                        <a:pt x="11601" y="17577"/>
                        <a:pt x="11601" y="17535"/>
                      </a:cubicBezTo>
                      <a:cubicBezTo>
                        <a:pt x="11633" y="17408"/>
                        <a:pt x="11790" y="17323"/>
                        <a:pt x="12010" y="17323"/>
                      </a:cubicBezTo>
                      <a:cubicBezTo>
                        <a:pt x="12104" y="17280"/>
                        <a:pt x="12199" y="17238"/>
                        <a:pt x="12230" y="17196"/>
                      </a:cubicBezTo>
                      <a:cubicBezTo>
                        <a:pt x="12262" y="17111"/>
                        <a:pt x="12262" y="17069"/>
                        <a:pt x="12230" y="16984"/>
                      </a:cubicBezTo>
                      <a:cubicBezTo>
                        <a:pt x="12230" y="16942"/>
                        <a:pt x="12230" y="16857"/>
                        <a:pt x="12262" y="16815"/>
                      </a:cubicBezTo>
                      <a:cubicBezTo>
                        <a:pt x="12324" y="16688"/>
                        <a:pt x="12482" y="16730"/>
                        <a:pt x="12544" y="16815"/>
                      </a:cubicBezTo>
                      <a:cubicBezTo>
                        <a:pt x="12544" y="16857"/>
                        <a:pt x="12576" y="16899"/>
                        <a:pt x="12544" y="16984"/>
                      </a:cubicBezTo>
                      <a:cubicBezTo>
                        <a:pt x="12513" y="17069"/>
                        <a:pt x="12513" y="17111"/>
                        <a:pt x="12513" y="17153"/>
                      </a:cubicBezTo>
                      <a:cubicBezTo>
                        <a:pt x="12513" y="17153"/>
                        <a:pt x="12513" y="17153"/>
                        <a:pt x="12513" y="17153"/>
                      </a:cubicBezTo>
                      <a:cubicBezTo>
                        <a:pt x="12576" y="17069"/>
                        <a:pt x="12670" y="17069"/>
                        <a:pt x="12796" y="17026"/>
                      </a:cubicBezTo>
                      <a:cubicBezTo>
                        <a:pt x="12922" y="17026"/>
                        <a:pt x="13048" y="17026"/>
                        <a:pt x="13205" y="16942"/>
                      </a:cubicBezTo>
                      <a:cubicBezTo>
                        <a:pt x="13551" y="16815"/>
                        <a:pt x="13865" y="16433"/>
                        <a:pt x="13928" y="16095"/>
                      </a:cubicBezTo>
                      <a:cubicBezTo>
                        <a:pt x="13991" y="15883"/>
                        <a:pt x="14148" y="15756"/>
                        <a:pt x="14242" y="15713"/>
                      </a:cubicBezTo>
                      <a:cubicBezTo>
                        <a:pt x="14368" y="15629"/>
                        <a:pt x="14399" y="15586"/>
                        <a:pt x="14368" y="15544"/>
                      </a:cubicBezTo>
                      <a:cubicBezTo>
                        <a:pt x="14368" y="15417"/>
                        <a:pt x="14368" y="15332"/>
                        <a:pt x="14399" y="15248"/>
                      </a:cubicBezTo>
                      <a:cubicBezTo>
                        <a:pt x="14431" y="15205"/>
                        <a:pt x="14462" y="15163"/>
                        <a:pt x="14557" y="15163"/>
                      </a:cubicBezTo>
                      <a:cubicBezTo>
                        <a:pt x="14620" y="15163"/>
                        <a:pt x="14714" y="15205"/>
                        <a:pt x="14808" y="15248"/>
                      </a:cubicBezTo>
                      <a:cubicBezTo>
                        <a:pt x="14840" y="15290"/>
                        <a:pt x="14871" y="15290"/>
                        <a:pt x="14871" y="15290"/>
                      </a:cubicBezTo>
                      <a:cubicBezTo>
                        <a:pt x="14903" y="15205"/>
                        <a:pt x="14965" y="15163"/>
                        <a:pt x="15123" y="15163"/>
                      </a:cubicBezTo>
                      <a:cubicBezTo>
                        <a:pt x="15248" y="15163"/>
                        <a:pt x="15311" y="15121"/>
                        <a:pt x="15374" y="15078"/>
                      </a:cubicBezTo>
                      <a:cubicBezTo>
                        <a:pt x="15437" y="15036"/>
                        <a:pt x="15500" y="14993"/>
                        <a:pt x="15657" y="14993"/>
                      </a:cubicBezTo>
                      <a:cubicBezTo>
                        <a:pt x="15940" y="14993"/>
                        <a:pt x="16632" y="14824"/>
                        <a:pt x="16883" y="14528"/>
                      </a:cubicBezTo>
                      <a:cubicBezTo>
                        <a:pt x="17041" y="14358"/>
                        <a:pt x="17292" y="14189"/>
                        <a:pt x="17544" y="14062"/>
                      </a:cubicBezTo>
                      <a:cubicBezTo>
                        <a:pt x="17669" y="13977"/>
                        <a:pt x="17795" y="13892"/>
                        <a:pt x="17889" y="13850"/>
                      </a:cubicBezTo>
                      <a:cubicBezTo>
                        <a:pt x="17889" y="13808"/>
                        <a:pt x="17889" y="13808"/>
                        <a:pt x="17921" y="13808"/>
                      </a:cubicBezTo>
                      <a:cubicBezTo>
                        <a:pt x="17764" y="13850"/>
                        <a:pt x="17575" y="13850"/>
                        <a:pt x="17418" y="13808"/>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solidFill>
                        <a:srgbClr val="DFDFDF"/>
                      </a:solidFill>
                      <a:latin typeface="FlamaBlack"/>
                      <a:ea typeface="FlamaBlack"/>
                      <a:cs typeface="FlamaBlack"/>
                      <a:sym typeface="FlamaBlack"/>
                    </a:defRPr>
                  </a:pPr>
                  <a:endParaRPr sz="600"/>
                </a:p>
              </p:txBody>
            </p:sp>
            <p:sp>
              <p:nvSpPr>
                <p:cNvPr id="971" name="Shape">
                  <a:extLst>
                    <a:ext uri="{FF2B5EF4-FFF2-40B4-BE49-F238E27FC236}">
                      <a16:creationId xmlns:a16="http://schemas.microsoft.com/office/drawing/2014/main" id="{24F6F8A5-D6B5-4DD3-BF24-706D28355F16}"/>
                    </a:ext>
                  </a:extLst>
                </p:cNvPr>
                <p:cNvSpPr/>
                <p:nvPr/>
              </p:nvSpPr>
              <p:spPr>
                <a:xfrm>
                  <a:off x="252433" y="357947"/>
                  <a:ext cx="39037" cy="19621"/>
                </a:xfrm>
                <a:custGeom>
                  <a:avLst/>
                  <a:gdLst/>
                  <a:ahLst/>
                  <a:cxnLst>
                    <a:cxn ang="0">
                      <a:pos x="wd2" y="hd2"/>
                    </a:cxn>
                    <a:cxn ang="5400000">
                      <a:pos x="wd2" y="hd2"/>
                    </a:cxn>
                    <a:cxn ang="10800000">
                      <a:pos x="wd2" y="hd2"/>
                    </a:cxn>
                    <a:cxn ang="16200000">
                      <a:pos x="wd2" y="hd2"/>
                    </a:cxn>
                  </a:cxnLst>
                  <a:rect l="0" t="0" r="r" b="b"/>
                  <a:pathLst>
                    <a:path w="21252" h="21600" extrusionOk="0">
                      <a:moveTo>
                        <a:pt x="14981" y="7200"/>
                      </a:moveTo>
                      <a:cubicBezTo>
                        <a:pt x="13587" y="2400"/>
                        <a:pt x="8710" y="0"/>
                        <a:pt x="5226" y="0"/>
                      </a:cubicBezTo>
                      <a:cubicBezTo>
                        <a:pt x="3135" y="0"/>
                        <a:pt x="2439" y="1200"/>
                        <a:pt x="2439" y="1200"/>
                      </a:cubicBezTo>
                      <a:cubicBezTo>
                        <a:pt x="1742" y="2400"/>
                        <a:pt x="1742" y="3600"/>
                        <a:pt x="1045" y="4800"/>
                      </a:cubicBezTo>
                      <a:cubicBezTo>
                        <a:pt x="-348" y="7200"/>
                        <a:pt x="-348" y="8400"/>
                        <a:pt x="1045" y="10801"/>
                      </a:cubicBezTo>
                      <a:cubicBezTo>
                        <a:pt x="1742" y="13200"/>
                        <a:pt x="3135" y="13200"/>
                        <a:pt x="4529" y="14400"/>
                      </a:cubicBezTo>
                      <a:cubicBezTo>
                        <a:pt x="5922" y="15600"/>
                        <a:pt x="7316" y="16800"/>
                        <a:pt x="9406" y="19200"/>
                      </a:cubicBezTo>
                      <a:cubicBezTo>
                        <a:pt x="10103" y="20401"/>
                        <a:pt x="11497" y="21600"/>
                        <a:pt x="12890" y="21600"/>
                      </a:cubicBezTo>
                      <a:cubicBezTo>
                        <a:pt x="17071" y="21600"/>
                        <a:pt x="21252" y="18001"/>
                        <a:pt x="21252" y="15600"/>
                      </a:cubicBezTo>
                      <a:cubicBezTo>
                        <a:pt x="21252" y="14400"/>
                        <a:pt x="21252" y="14400"/>
                        <a:pt x="19858" y="13200"/>
                      </a:cubicBezTo>
                      <a:cubicBezTo>
                        <a:pt x="18464" y="12000"/>
                        <a:pt x="16374" y="10801"/>
                        <a:pt x="14981" y="7200"/>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solidFill>
                        <a:srgbClr val="DFDFDF"/>
                      </a:solidFill>
                      <a:latin typeface="FlamaBlack"/>
                      <a:ea typeface="FlamaBlack"/>
                      <a:cs typeface="FlamaBlack"/>
                      <a:sym typeface="FlamaBlack"/>
                    </a:defRPr>
                  </a:pPr>
                  <a:endParaRPr sz="600"/>
                </a:p>
              </p:txBody>
            </p:sp>
            <p:sp>
              <p:nvSpPr>
                <p:cNvPr id="972" name="Shape">
                  <a:extLst>
                    <a:ext uri="{FF2B5EF4-FFF2-40B4-BE49-F238E27FC236}">
                      <a16:creationId xmlns:a16="http://schemas.microsoft.com/office/drawing/2014/main" id="{E4669A82-201C-42FF-BCC3-47816D9A0D56}"/>
                    </a:ext>
                  </a:extLst>
                </p:cNvPr>
                <p:cNvSpPr/>
                <p:nvPr/>
              </p:nvSpPr>
              <p:spPr>
                <a:xfrm>
                  <a:off x="690676" y="438821"/>
                  <a:ext cx="143655" cy="60774"/>
                </a:xfrm>
                <a:custGeom>
                  <a:avLst/>
                  <a:gdLst/>
                  <a:ahLst/>
                  <a:cxnLst>
                    <a:cxn ang="0">
                      <a:pos x="wd2" y="hd2"/>
                    </a:cxn>
                    <a:cxn ang="5400000">
                      <a:pos x="wd2" y="hd2"/>
                    </a:cxn>
                    <a:cxn ang="10800000">
                      <a:pos x="wd2" y="hd2"/>
                    </a:cxn>
                    <a:cxn ang="16200000">
                      <a:pos x="wd2" y="hd2"/>
                    </a:cxn>
                  </a:cxnLst>
                  <a:rect l="0" t="0" r="r" b="b"/>
                  <a:pathLst>
                    <a:path w="21600" h="21600" extrusionOk="0">
                      <a:moveTo>
                        <a:pt x="19533" y="13601"/>
                      </a:moveTo>
                      <a:cubicBezTo>
                        <a:pt x="19721" y="13201"/>
                        <a:pt x="19909" y="12401"/>
                        <a:pt x="20285" y="12401"/>
                      </a:cubicBezTo>
                      <a:cubicBezTo>
                        <a:pt x="20285" y="12401"/>
                        <a:pt x="20285" y="12401"/>
                        <a:pt x="20285" y="12401"/>
                      </a:cubicBezTo>
                      <a:cubicBezTo>
                        <a:pt x="20660" y="12401"/>
                        <a:pt x="21224" y="10800"/>
                        <a:pt x="21600" y="9599"/>
                      </a:cubicBezTo>
                      <a:cubicBezTo>
                        <a:pt x="21600" y="9199"/>
                        <a:pt x="21600" y="8399"/>
                        <a:pt x="21412" y="7999"/>
                      </a:cubicBezTo>
                      <a:cubicBezTo>
                        <a:pt x="21224" y="7200"/>
                        <a:pt x="21036" y="6800"/>
                        <a:pt x="20848" y="6800"/>
                      </a:cubicBezTo>
                      <a:cubicBezTo>
                        <a:pt x="20285" y="6800"/>
                        <a:pt x="19721" y="6400"/>
                        <a:pt x="19533" y="5599"/>
                      </a:cubicBezTo>
                      <a:cubicBezTo>
                        <a:pt x="19346" y="4800"/>
                        <a:pt x="19158" y="4000"/>
                        <a:pt x="19346" y="3600"/>
                      </a:cubicBezTo>
                      <a:cubicBezTo>
                        <a:pt x="19346" y="3200"/>
                        <a:pt x="19158" y="2800"/>
                        <a:pt x="19158" y="2400"/>
                      </a:cubicBezTo>
                      <a:cubicBezTo>
                        <a:pt x="18970" y="2000"/>
                        <a:pt x="18970" y="2000"/>
                        <a:pt x="18970" y="1600"/>
                      </a:cubicBezTo>
                      <a:cubicBezTo>
                        <a:pt x="18594" y="1600"/>
                        <a:pt x="18406" y="1600"/>
                        <a:pt x="18031" y="2000"/>
                      </a:cubicBezTo>
                      <a:cubicBezTo>
                        <a:pt x="17843" y="2000"/>
                        <a:pt x="17843" y="2000"/>
                        <a:pt x="17843" y="2000"/>
                      </a:cubicBezTo>
                      <a:cubicBezTo>
                        <a:pt x="17467" y="2000"/>
                        <a:pt x="17092" y="1600"/>
                        <a:pt x="16716" y="800"/>
                      </a:cubicBezTo>
                      <a:cubicBezTo>
                        <a:pt x="16528" y="400"/>
                        <a:pt x="16153" y="0"/>
                        <a:pt x="15965" y="0"/>
                      </a:cubicBezTo>
                      <a:cubicBezTo>
                        <a:pt x="15965" y="0"/>
                        <a:pt x="15965" y="0"/>
                        <a:pt x="15965" y="800"/>
                      </a:cubicBezTo>
                      <a:cubicBezTo>
                        <a:pt x="15965" y="1200"/>
                        <a:pt x="15965" y="1600"/>
                        <a:pt x="15965" y="2000"/>
                      </a:cubicBezTo>
                      <a:cubicBezTo>
                        <a:pt x="15965" y="2400"/>
                        <a:pt x="15777" y="2800"/>
                        <a:pt x="15401" y="2800"/>
                      </a:cubicBezTo>
                      <a:cubicBezTo>
                        <a:pt x="15213" y="2800"/>
                        <a:pt x="15026" y="2800"/>
                        <a:pt x="14838" y="2800"/>
                      </a:cubicBezTo>
                      <a:cubicBezTo>
                        <a:pt x="14838" y="2800"/>
                        <a:pt x="14650" y="2800"/>
                        <a:pt x="14650" y="2800"/>
                      </a:cubicBezTo>
                      <a:cubicBezTo>
                        <a:pt x="14462" y="4000"/>
                        <a:pt x="13711" y="4000"/>
                        <a:pt x="13147" y="2800"/>
                      </a:cubicBezTo>
                      <a:cubicBezTo>
                        <a:pt x="13147" y="2400"/>
                        <a:pt x="12960" y="2400"/>
                        <a:pt x="12960" y="2400"/>
                      </a:cubicBezTo>
                      <a:cubicBezTo>
                        <a:pt x="12772" y="2400"/>
                        <a:pt x="12584" y="2400"/>
                        <a:pt x="12584" y="2800"/>
                      </a:cubicBezTo>
                      <a:cubicBezTo>
                        <a:pt x="12584" y="2800"/>
                        <a:pt x="12584" y="3200"/>
                        <a:pt x="12584" y="3600"/>
                      </a:cubicBezTo>
                      <a:cubicBezTo>
                        <a:pt x="12396" y="3600"/>
                        <a:pt x="12396" y="3600"/>
                        <a:pt x="12396" y="3600"/>
                      </a:cubicBezTo>
                      <a:cubicBezTo>
                        <a:pt x="12208" y="3600"/>
                        <a:pt x="12208" y="3600"/>
                        <a:pt x="12208" y="3600"/>
                      </a:cubicBezTo>
                      <a:cubicBezTo>
                        <a:pt x="11833" y="3600"/>
                        <a:pt x="11645" y="3600"/>
                        <a:pt x="11269" y="2800"/>
                      </a:cubicBezTo>
                      <a:cubicBezTo>
                        <a:pt x="10893" y="2400"/>
                        <a:pt x="10893" y="2400"/>
                        <a:pt x="10893" y="2400"/>
                      </a:cubicBezTo>
                      <a:cubicBezTo>
                        <a:pt x="10706" y="2000"/>
                        <a:pt x="10518" y="2400"/>
                        <a:pt x="10330" y="2800"/>
                      </a:cubicBezTo>
                      <a:cubicBezTo>
                        <a:pt x="10142" y="3200"/>
                        <a:pt x="10142" y="3600"/>
                        <a:pt x="10142" y="3600"/>
                      </a:cubicBezTo>
                      <a:cubicBezTo>
                        <a:pt x="10142" y="4400"/>
                        <a:pt x="10142" y="4800"/>
                        <a:pt x="9954" y="5200"/>
                      </a:cubicBezTo>
                      <a:cubicBezTo>
                        <a:pt x="9954" y="5200"/>
                        <a:pt x="9766" y="5200"/>
                        <a:pt x="9579" y="5200"/>
                      </a:cubicBezTo>
                      <a:cubicBezTo>
                        <a:pt x="9203" y="5200"/>
                        <a:pt x="9015" y="4800"/>
                        <a:pt x="8639" y="3200"/>
                      </a:cubicBezTo>
                      <a:cubicBezTo>
                        <a:pt x="8452" y="2800"/>
                        <a:pt x="8452" y="2800"/>
                        <a:pt x="8452" y="2800"/>
                      </a:cubicBezTo>
                      <a:cubicBezTo>
                        <a:pt x="8452" y="2800"/>
                        <a:pt x="8264" y="2800"/>
                        <a:pt x="8264" y="3200"/>
                      </a:cubicBezTo>
                      <a:cubicBezTo>
                        <a:pt x="8264" y="3600"/>
                        <a:pt x="8264" y="3600"/>
                        <a:pt x="8264" y="4000"/>
                      </a:cubicBezTo>
                      <a:cubicBezTo>
                        <a:pt x="8452" y="4800"/>
                        <a:pt x="8639" y="6000"/>
                        <a:pt x="8452" y="6800"/>
                      </a:cubicBezTo>
                      <a:cubicBezTo>
                        <a:pt x="8264" y="7200"/>
                        <a:pt x="7888" y="7600"/>
                        <a:pt x="7513" y="7200"/>
                      </a:cubicBezTo>
                      <a:cubicBezTo>
                        <a:pt x="7325" y="6800"/>
                        <a:pt x="6761" y="7200"/>
                        <a:pt x="6573" y="7999"/>
                      </a:cubicBezTo>
                      <a:cubicBezTo>
                        <a:pt x="6573" y="8399"/>
                        <a:pt x="6386" y="8799"/>
                        <a:pt x="6198" y="8799"/>
                      </a:cubicBezTo>
                      <a:cubicBezTo>
                        <a:pt x="5634" y="8799"/>
                        <a:pt x="5259" y="7200"/>
                        <a:pt x="5071" y="6000"/>
                      </a:cubicBezTo>
                      <a:cubicBezTo>
                        <a:pt x="5071" y="5200"/>
                        <a:pt x="5071" y="4000"/>
                        <a:pt x="5446" y="3600"/>
                      </a:cubicBezTo>
                      <a:cubicBezTo>
                        <a:pt x="5071" y="2400"/>
                        <a:pt x="3193" y="400"/>
                        <a:pt x="2441" y="400"/>
                      </a:cubicBezTo>
                      <a:cubicBezTo>
                        <a:pt x="2441" y="400"/>
                        <a:pt x="2441" y="400"/>
                        <a:pt x="2441" y="400"/>
                      </a:cubicBezTo>
                      <a:cubicBezTo>
                        <a:pt x="2629" y="800"/>
                        <a:pt x="2817" y="800"/>
                        <a:pt x="3005" y="1600"/>
                      </a:cubicBezTo>
                      <a:cubicBezTo>
                        <a:pt x="3193" y="1600"/>
                        <a:pt x="3380" y="2400"/>
                        <a:pt x="3380" y="2800"/>
                      </a:cubicBezTo>
                      <a:cubicBezTo>
                        <a:pt x="3380" y="3200"/>
                        <a:pt x="3193" y="3600"/>
                        <a:pt x="2817" y="3600"/>
                      </a:cubicBezTo>
                      <a:cubicBezTo>
                        <a:pt x="2441" y="3600"/>
                        <a:pt x="2066" y="3200"/>
                        <a:pt x="1690" y="2400"/>
                      </a:cubicBezTo>
                      <a:cubicBezTo>
                        <a:pt x="1690" y="2400"/>
                        <a:pt x="1690" y="2400"/>
                        <a:pt x="1690" y="2400"/>
                      </a:cubicBezTo>
                      <a:cubicBezTo>
                        <a:pt x="1502" y="2400"/>
                        <a:pt x="1126" y="2800"/>
                        <a:pt x="939" y="3600"/>
                      </a:cubicBezTo>
                      <a:cubicBezTo>
                        <a:pt x="751" y="4000"/>
                        <a:pt x="563" y="4800"/>
                        <a:pt x="375" y="5200"/>
                      </a:cubicBezTo>
                      <a:cubicBezTo>
                        <a:pt x="187" y="5599"/>
                        <a:pt x="0" y="6000"/>
                        <a:pt x="0" y="6400"/>
                      </a:cubicBezTo>
                      <a:cubicBezTo>
                        <a:pt x="0" y="6400"/>
                        <a:pt x="375" y="6800"/>
                        <a:pt x="751" y="6800"/>
                      </a:cubicBezTo>
                      <a:cubicBezTo>
                        <a:pt x="1126" y="6800"/>
                        <a:pt x="1314" y="6800"/>
                        <a:pt x="1502" y="6400"/>
                      </a:cubicBezTo>
                      <a:cubicBezTo>
                        <a:pt x="2629" y="5200"/>
                        <a:pt x="3944" y="5599"/>
                        <a:pt x="4507" y="6400"/>
                      </a:cubicBezTo>
                      <a:cubicBezTo>
                        <a:pt x="4695" y="6800"/>
                        <a:pt x="4695" y="7600"/>
                        <a:pt x="4695" y="7600"/>
                      </a:cubicBezTo>
                      <a:cubicBezTo>
                        <a:pt x="4695" y="8399"/>
                        <a:pt x="4319" y="8799"/>
                        <a:pt x="4132" y="9199"/>
                      </a:cubicBezTo>
                      <a:cubicBezTo>
                        <a:pt x="4132" y="9199"/>
                        <a:pt x="4132" y="9199"/>
                        <a:pt x="4132" y="9199"/>
                      </a:cubicBezTo>
                      <a:cubicBezTo>
                        <a:pt x="4319" y="9599"/>
                        <a:pt x="4319" y="10000"/>
                        <a:pt x="4319" y="10400"/>
                      </a:cubicBezTo>
                      <a:cubicBezTo>
                        <a:pt x="4319" y="10800"/>
                        <a:pt x="3944" y="11200"/>
                        <a:pt x="3568" y="11600"/>
                      </a:cubicBezTo>
                      <a:cubicBezTo>
                        <a:pt x="3568" y="11600"/>
                        <a:pt x="3756" y="12001"/>
                        <a:pt x="3756" y="12001"/>
                      </a:cubicBezTo>
                      <a:cubicBezTo>
                        <a:pt x="3756" y="12401"/>
                        <a:pt x="3756" y="12401"/>
                        <a:pt x="3756" y="12401"/>
                      </a:cubicBezTo>
                      <a:cubicBezTo>
                        <a:pt x="3756" y="12401"/>
                        <a:pt x="3756" y="13201"/>
                        <a:pt x="3756" y="13201"/>
                      </a:cubicBezTo>
                      <a:cubicBezTo>
                        <a:pt x="3756" y="13201"/>
                        <a:pt x="3756" y="13201"/>
                        <a:pt x="3944" y="13201"/>
                      </a:cubicBezTo>
                      <a:cubicBezTo>
                        <a:pt x="4507" y="12401"/>
                        <a:pt x="4883" y="13201"/>
                        <a:pt x="4883" y="14400"/>
                      </a:cubicBezTo>
                      <a:cubicBezTo>
                        <a:pt x="4883" y="14400"/>
                        <a:pt x="4883" y="14800"/>
                        <a:pt x="4883" y="14800"/>
                      </a:cubicBezTo>
                      <a:cubicBezTo>
                        <a:pt x="5259" y="15200"/>
                        <a:pt x="5259" y="15600"/>
                        <a:pt x="5259" y="16400"/>
                      </a:cubicBezTo>
                      <a:cubicBezTo>
                        <a:pt x="5259" y="17200"/>
                        <a:pt x="4883" y="18000"/>
                        <a:pt x="3944" y="18400"/>
                      </a:cubicBezTo>
                      <a:cubicBezTo>
                        <a:pt x="3568" y="18400"/>
                        <a:pt x="3380" y="18400"/>
                        <a:pt x="3193" y="18400"/>
                      </a:cubicBezTo>
                      <a:cubicBezTo>
                        <a:pt x="3568" y="18800"/>
                        <a:pt x="4319" y="18400"/>
                        <a:pt x="5071" y="18000"/>
                      </a:cubicBezTo>
                      <a:cubicBezTo>
                        <a:pt x="5446" y="18000"/>
                        <a:pt x="5446" y="18000"/>
                        <a:pt x="5446" y="18000"/>
                      </a:cubicBezTo>
                      <a:cubicBezTo>
                        <a:pt x="5634" y="18000"/>
                        <a:pt x="5822" y="18000"/>
                        <a:pt x="5822" y="18000"/>
                      </a:cubicBezTo>
                      <a:cubicBezTo>
                        <a:pt x="6761" y="18000"/>
                        <a:pt x="7513" y="18800"/>
                        <a:pt x="8264" y="20000"/>
                      </a:cubicBezTo>
                      <a:cubicBezTo>
                        <a:pt x="8827" y="20400"/>
                        <a:pt x="9203" y="20800"/>
                        <a:pt x="9579" y="21200"/>
                      </a:cubicBezTo>
                      <a:cubicBezTo>
                        <a:pt x="9766" y="21600"/>
                        <a:pt x="10142" y="21600"/>
                        <a:pt x="10518" y="21600"/>
                      </a:cubicBezTo>
                      <a:cubicBezTo>
                        <a:pt x="10518" y="21600"/>
                        <a:pt x="10518" y="21600"/>
                        <a:pt x="10518" y="21600"/>
                      </a:cubicBezTo>
                      <a:cubicBezTo>
                        <a:pt x="11645" y="21600"/>
                        <a:pt x="12772" y="20400"/>
                        <a:pt x="12772" y="20000"/>
                      </a:cubicBezTo>
                      <a:cubicBezTo>
                        <a:pt x="12960" y="18800"/>
                        <a:pt x="13711" y="18400"/>
                        <a:pt x="14462" y="18400"/>
                      </a:cubicBezTo>
                      <a:cubicBezTo>
                        <a:pt x="14838" y="18000"/>
                        <a:pt x="15401" y="18000"/>
                        <a:pt x="15589" y="17600"/>
                      </a:cubicBezTo>
                      <a:cubicBezTo>
                        <a:pt x="16340" y="16400"/>
                        <a:pt x="17280" y="15200"/>
                        <a:pt x="18594" y="15200"/>
                      </a:cubicBezTo>
                      <a:cubicBezTo>
                        <a:pt x="19158" y="15200"/>
                        <a:pt x="19346" y="14400"/>
                        <a:pt x="19533" y="13601"/>
                      </a:cubicBezTo>
                      <a:close/>
                    </a:path>
                  </a:pathLst>
                </a:custGeom>
                <a:solidFill>
                  <a:srgbClr val="BFBFBF"/>
                </a:solidFill>
                <a:ln w="12700" cap="flat">
                  <a:solidFill>
                    <a:srgbClr val="FFFFFF"/>
                  </a:solidFill>
                  <a:prstDash val="solid"/>
                  <a:miter lim="400000"/>
                </a:ln>
                <a:effectLst/>
              </p:spPr>
              <p:txBody>
                <a:bodyPr wrap="square" lIns="45719" tIns="45719" rIns="45719" bIns="45719" numCol="1" anchor="t">
                  <a:noAutofit/>
                </a:bodyPr>
                <a:lstStyle/>
                <a:p>
                  <a:pPr>
                    <a:defRPr sz="2600">
                      <a:solidFill>
                        <a:srgbClr val="DFDFDF"/>
                      </a:solidFill>
                      <a:latin typeface="FlamaBlack"/>
                      <a:ea typeface="FlamaBlack"/>
                      <a:cs typeface="FlamaBlack"/>
                      <a:sym typeface="FlamaBlack"/>
                    </a:defRPr>
                  </a:pPr>
                  <a:endParaRPr sz="600"/>
                </a:p>
              </p:txBody>
            </p:sp>
          </p:grpSp>
        </p:grpSp>
        <p:sp>
          <p:nvSpPr>
            <p:cNvPr id="1902" name="TextBox 1520">
              <a:extLst>
                <a:ext uri="{FF2B5EF4-FFF2-40B4-BE49-F238E27FC236}">
                  <a16:creationId xmlns:a16="http://schemas.microsoft.com/office/drawing/2014/main" id="{ECCD5A10-5635-4000-8ECE-186F33603230}"/>
                </a:ext>
              </a:extLst>
            </p:cNvPr>
            <p:cNvSpPr txBox="1"/>
            <p:nvPr/>
          </p:nvSpPr>
          <p:spPr>
            <a:xfrm>
              <a:off x="9520112" y="5304489"/>
              <a:ext cx="2429637" cy="297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r">
                <a:defRPr sz="1000" b="1">
                  <a:solidFill>
                    <a:srgbClr val="203864"/>
                  </a:solidFill>
                </a:defRPr>
              </a:pPr>
              <a:r>
                <a:rPr sz="600"/>
                <a:t>)</a:t>
              </a:r>
            </a:p>
          </p:txBody>
        </p:sp>
        <p:sp>
          <p:nvSpPr>
            <p:cNvPr id="1903" name="Shape 63776">
              <a:extLst>
                <a:ext uri="{FF2B5EF4-FFF2-40B4-BE49-F238E27FC236}">
                  <a16:creationId xmlns:a16="http://schemas.microsoft.com/office/drawing/2014/main" id="{EB8038B0-415C-4F6E-BEEF-9EFC5646369F}"/>
                </a:ext>
              </a:extLst>
            </p:cNvPr>
            <p:cNvSpPr/>
            <p:nvPr/>
          </p:nvSpPr>
          <p:spPr>
            <a:xfrm>
              <a:off x="9324479" y="3280012"/>
              <a:ext cx="203315" cy="297976"/>
            </a:xfrm>
            <a:custGeom>
              <a:avLst/>
              <a:gdLst/>
              <a:ahLst/>
              <a:cxnLst>
                <a:cxn ang="0">
                  <a:pos x="wd2" y="hd2"/>
                </a:cxn>
                <a:cxn ang="5400000">
                  <a:pos x="wd2" y="hd2"/>
                </a:cxn>
                <a:cxn ang="10800000">
                  <a:pos x="wd2" y="hd2"/>
                </a:cxn>
                <a:cxn ang="16200000">
                  <a:pos x="wd2" y="hd2"/>
                </a:cxn>
              </a:cxnLst>
              <a:rect l="0" t="0" r="r" b="b"/>
              <a:pathLst>
                <a:path w="21600" h="21600" extrusionOk="0">
                  <a:moveTo>
                    <a:pt x="10800" y="10616"/>
                  </a:moveTo>
                  <a:cubicBezTo>
                    <a:pt x="8171" y="10616"/>
                    <a:pt x="6041" y="9162"/>
                    <a:pt x="6041" y="7369"/>
                  </a:cubicBezTo>
                  <a:cubicBezTo>
                    <a:pt x="6041" y="5576"/>
                    <a:pt x="8171" y="4122"/>
                    <a:pt x="10800" y="4122"/>
                  </a:cubicBezTo>
                  <a:cubicBezTo>
                    <a:pt x="13429" y="4122"/>
                    <a:pt x="15559" y="5576"/>
                    <a:pt x="15559" y="7369"/>
                  </a:cubicBezTo>
                  <a:cubicBezTo>
                    <a:pt x="15559" y="9162"/>
                    <a:pt x="13429" y="10616"/>
                    <a:pt x="10800" y="10616"/>
                  </a:cubicBezTo>
                  <a:close/>
                  <a:moveTo>
                    <a:pt x="10800" y="0"/>
                  </a:moveTo>
                  <a:cubicBezTo>
                    <a:pt x="4836" y="0"/>
                    <a:pt x="0" y="3299"/>
                    <a:pt x="0" y="7369"/>
                  </a:cubicBezTo>
                  <a:cubicBezTo>
                    <a:pt x="0" y="11439"/>
                    <a:pt x="2090" y="15742"/>
                    <a:pt x="10800" y="21600"/>
                  </a:cubicBezTo>
                  <a:cubicBezTo>
                    <a:pt x="19510" y="15742"/>
                    <a:pt x="21600" y="11439"/>
                    <a:pt x="21600" y="7369"/>
                  </a:cubicBezTo>
                  <a:cubicBezTo>
                    <a:pt x="21600" y="3299"/>
                    <a:pt x="16764" y="0"/>
                    <a:pt x="10800" y="0"/>
                  </a:cubicBezTo>
                  <a:close/>
                </a:path>
              </a:pathLst>
            </a:custGeom>
            <a:solidFill>
              <a:srgbClr val="1E3250"/>
            </a:solidFill>
            <a:ln w="12700">
              <a:miter lim="400000"/>
            </a:ln>
          </p:spPr>
          <p:txBody>
            <a:bodyPr lIns="45719" rIns="45719" anchor="ctr"/>
            <a:lstStyle/>
            <a:p>
              <a:pPr>
                <a:defRPr sz="5000">
                  <a:solidFill>
                    <a:srgbClr val="4C4C4C"/>
                  </a:solidFill>
                  <a:latin typeface="Lato Light"/>
                  <a:ea typeface="Lato Light"/>
                  <a:cs typeface="Lato Light"/>
                  <a:sym typeface="Lato Light"/>
                </a:defRPr>
              </a:pPr>
              <a:endParaRPr sz="600"/>
            </a:p>
          </p:txBody>
        </p:sp>
        <p:sp>
          <p:nvSpPr>
            <p:cNvPr id="1904" name="Shape 63776">
              <a:extLst>
                <a:ext uri="{FF2B5EF4-FFF2-40B4-BE49-F238E27FC236}">
                  <a16:creationId xmlns:a16="http://schemas.microsoft.com/office/drawing/2014/main" id="{C589824C-94C8-43AD-9C69-BEF0E235D9CD}"/>
                </a:ext>
              </a:extLst>
            </p:cNvPr>
            <p:cNvSpPr/>
            <p:nvPr/>
          </p:nvSpPr>
          <p:spPr>
            <a:xfrm>
              <a:off x="10196852" y="2356500"/>
              <a:ext cx="203316" cy="297974"/>
            </a:xfrm>
            <a:custGeom>
              <a:avLst/>
              <a:gdLst/>
              <a:ahLst/>
              <a:cxnLst>
                <a:cxn ang="0">
                  <a:pos x="wd2" y="hd2"/>
                </a:cxn>
                <a:cxn ang="5400000">
                  <a:pos x="wd2" y="hd2"/>
                </a:cxn>
                <a:cxn ang="10800000">
                  <a:pos x="wd2" y="hd2"/>
                </a:cxn>
                <a:cxn ang="16200000">
                  <a:pos x="wd2" y="hd2"/>
                </a:cxn>
              </a:cxnLst>
              <a:rect l="0" t="0" r="r" b="b"/>
              <a:pathLst>
                <a:path w="21600" h="21600" extrusionOk="0">
                  <a:moveTo>
                    <a:pt x="10800" y="10616"/>
                  </a:moveTo>
                  <a:cubicBezTo>
                    <a:pt x="8171" y="10616"/>
                    <a:pt x="6041" y="9162"/>
                    <a:pt x="6041" y="7369"/>
                  </a:cubicBezTo>
                  <a:cubicBezTo>
                    <a:pt x="6041" y="5576"/>
                    <a:pt x="8171" y="4122"/>
                    <a:pt x="10800" y="4122"/>
                  </a:cubicBezTo>
                  <a:cubicBezTo>
                    <a:pt x="13429" y="4122"/>
                    <a:pt x="15559" y="5576"/>
                    <a:pt x="15559" y="7369"/>
                  </a:cubicBezTo>
                  <a:cubicBezTo>
                    <a:pt x="15559" y="9162"/>
                    <a:pt x="13429" y="10616"/>
                    <a:pt x="10800" y="10616"/>
                  </a:cubicBezTo>
                  <a:close/>
                  <a:moveTo>
                    <a:pt x="10800" y="0"/>
                  </a:moveTo>
                  <a:cubicBezTo>
                    <a:pt x="4836" y="0"/>
                    <a:pt x="0" y="3299"/>
                    <a:pt x="0" y="7369"/>
                  </a:cubicBezTo>
                  <a:cubicBezTo>
                    <a:pt x="0" y="11439"/>
                    <a:pt x="2090" y="15742"/>
                    <a:pt x="10800" y="21600"/>
                  </a:cubicBezTo>
                  <a:cubicBezTo>
                    <a:pt x="19510" y="15742"/>
                    <a:pt x="21600" y="11439"/>
                    <a:pt x="21600" y="7369"/>
                  </a:cubicBezTo>
                  <a:cubicBezTo>
                    <a:pt x="21600" y="3299"/>
                    <a:pt x="16764" y="0"/>
                    <a:pt x="10800" y="0"/>
                  </a:cubicBezTo>
                  <a:close/>
                </a:path>
              </a:pathLst>
            </a:custGeom>
            <a:solidFill>
              <a:srgbClr val="1E3250"/>
            </a:solidFill>
            <a:ln w="12700">
              <a:miter lim="400000"/>
            </a:ln>
          </p:spPr>
          <p:txBody>
            <a:bodyPr lIns="45719" rIns="45719" anchor="ctr"/>
            <a:lstStyle/>
            <a:p>
              <a:pPr>
                <a:defRPr sz="5000">
                  <a:solidFill>
                    <a:srgbClr val="4C4C4C"/>
                  </a:solidFill>
                  <a:latin typeface="Lato Light"/>
                  <a:ea typeface="Lato Light"/>
                  <a:cs typeface="Lato Light"/>
                  <a:sym typeface="Lato Light"/>
                </a:defRPr>
              </a:pPr>
              <a:endParaRPr sz="600"/>
            </a:p>
          </p:txBody>
        </p:sp>
        <p:sp>
          <p:nvSpPr>
            <p:cNvPr id="1905" name="Shape 63776">
              <a:extLst>
                <a:ext uri="{FF2B5EF4-FFF2-40B4-BE49-F238E27FC236}">
                  <a16:creationId xmlns:a16="http://schemas.microsoft.com/office/drawing/2014/main" id="{105B7D13-7461-4914-A40B-C6527A73AB6D}"/>
                </a:ext>
              </a:extLst>
            </p:cNvPr>
            <p:cNvSpPr/>
            <p:nvPr/>
          </p:nvSpPr>
          <p:spPr>
            <a:xfrm>
              <a:off x="7623502" y="2397186"/>
              <a:ext cx="203315" cy="297975"/>
            </a:xfrm>
            <a:custGeom>
              <a:avLst/>
              <a:gdLst/>
              <a:ahLst/>
              <a:cxnLst>
                <a:cxn ang="0">
                  <a:pos x="wd2" y="hd2"/>
                </a:cxn>
                <a:cxn ang="5400000">
                  <a:pos x="wd2" y="hd2"/>
                </a:cxn>
                <a:cxn ang="10800000">
                  <a:pos x="wd2" y="hd2"/>
                </a:cxn>
                <a:cxn ang="16200000">
                  <a:pos x="wd2" y="hd2"/>
                </a:cxn>
              </a:cxnLst>
              <a:rect l="0" t="0" r="r" b="b"/>
              <a:pathLst>
                <a:path w="21600" h="21600" extrusionOk="0">
                  <a:moveTo>
                    <a:pt x="10800" y="10616"/>
                  </a:moveTo>
                  <a:cubicBezTo>
                    <a:pt x="8171" y="10616"/>
                    <a:pt x="6041" y="9162"/>
                    <a:pt x="6041" y="7369"/>
                  </a:cubicBezTo>
                  <a:cubicBezTo>
                    <a:pt x="6041" y="5576"/>
                    <a:pt x="8171" y="4122"/>
                    <a:pt x="10800" y="4122"/>
                  </a:cubicBezTo>
                  <a:cubicBezTo>
                    <a:pt x="13429" y="4122"/>
                    <a:pt x="15559" y="5576"/>
                    <a:pt x="15559" y="7369"/>
                  </a:cubicBezTo>
                  <a:cubicBezTo>
                    <a:pt x="15559" y="9162"/>
                    <a:pt x="13429" y="10616"/>
                    <a:pt x="10800" y="10616"/>
                  </a:cubicBezTo>
                  <a:close/>
                  <a:moveTo>
                    <a:pt x="10800" y="0"/>
                  </a:moveTo>
                  <a:cubicBezTo>
                    <a:pt x="4836" y="0"/>
                    <a:pt x="0" y="3299"/>
                    <a:pt x="0" y="7369"/>
                  </a:cubicBezTo>
                  <a:cubicBezTo>
                    <a:pt x="0" y="11439"/>
                    <a:pt x="2090" y="15742"/>
                    <a:pt x="10800" y="21600"/>
                  </a:cubicBezTo>
                  <a:cubicBezTo>
                    <a:pt x="19510" y="15742"/>
                    <a:pt x="21600" y="11439"/>
                    <a:pt x="21600" y="7369"/>
                  </a:cubicBezTo>
                  <a:cubicBezTo>
                    <a:pt x="21600" y="3299"/>
                    <a:pt x="16764" y="0"/>
                    <a:pt x="10800" y="0"/>
                  </a:cubicBezTo>
                  <a:close/>
                </a:path>
              </a:pathLst>
            </a:custGeom>
            <a:solidFill>
              <a:srgbClr val="1E3250"/>
            </a:solidFill>
            <a:ln w="12700">
              <a:miter lim="400000"/>
            </a:ln>
          </p:spPr>
          <p:txBody>
            <a:bodyPr lIns="45719" rIns="45719" anchor="ctr"/>
            <a:lstStyle/>
            <a:p>
              <a:pPr>
                <a:defRPr sz="5000">
                  <a:solidFill>
                    <a:srgbClr val="4C4C4C"/>
                  </a:solidFill>
                  <a:latin typeface="Lato Light"/>
                  <a:ea typeface="Lato Light"/>
                  <a:cs typeface="Lato Light"/>
                  <a:sym typeface="Lato Light"/>
                </a:defRPr>
              </a:pPr>
              <a:endParaRPr sz="600"/>
            </a:p>
          </p:txBody>
        </p:sp>
        <p:sp>
          <p:nvSpPr>
            <p:cNvPr id="1906" name="Shape 63776">
              <a:extLst>
                <a:ext uri="{FF2B5EF4-FFF2-40B4-BE49-F238E27FC236}">
                  <a16:creationId xmlns:a16="http://schemas.microsoft.com/office/drawing/2014/main" id="{174E4775-4D54-4C0F-8E78-911CD3D010EA}"/>
                </a:ext>
              </a:extLst>
            </p:cNvPr>
            <p:cNvSpPr/>
            <p:nvPr/>
          </p:nvSpPr>
          <p:spPr>
            <a:xfrm>
              <a:off x="8373895" y="2828691"/>
              <a:ext cx="203315" cy="297975"/>
            </a:xfrm>
            <a:custGeom>
              <a:avLst/>
              <a:gdLst/>
              <a:ahLst/>
              <a:cxnLst>
                <a:cxn ang="0">
                  <a:pos x="wd2" y="hd2"/>
                </a:cxn>
                <a:cxn ang="5400000">
                  <a:pos x="wd2" y="hd2"/>
                </a:cxn>
                <a:cxn ang="10800000">
                  <a:pos x="wd2" y="hd2"/>
                </a:cxn>
                <a:cxn ang="16200000">
                  <a:pos x="wd2" y="hd2"/>
                </a:cxn>
              </a:cxnLst>
              <a:rect l="0" t="0" r="r" b="b"/>
              <a:pathLst>
                <a:path w="21600" h="21600" extrusionOk="0">
                  <a:moveTo>
                    <a:pt x="10800" y="10616"/>
                  </a:moveTo>
                  <a:cubicBezTo>
                    <a:pt x="8171" y="10616"/>
                    <a:pt x="6041" y="9162"/>
                    <a:pt x="6041" y="7369"/>
                  </a:cubicBezTo>
                  <a:cubicBezTo>
                    <a:pt x="6041" y="5576"/>
                    <a:pt x="8171" y="4122"/>
                    <a:pt x="10800" y="4122"/>
                  </a:cubicBezTo>
                  <a:cubicBezTo>
                    <a:pt x="13429" y="4122"/>
                    <a:pt x="15559" y="5576"/>
                    <a:pt x="15559" y="7369"/>
                  </a:cubicBezTo>
                  <a:cubicBezTo>
                    <a:pt x="15559" y="9162"/>
                    <a:pt x="13429" y="10616"/>
                    <a:pt x="10800" y="10616"/>
                  </a:cubicBezTo>
                  <a:close/>
                  <a:moveTo>
                    <a:pt x="10800" y="0"/>
                  </a:moveTo>
                  <a:cubicBezTo>
                    <a:pt x="4836" y="0"/>
                    <a:pt x="0" y="3299"/>
                    <a:pt x="0" y="7369"/>
                  </a:cubicBezTo>
                  <a:cubicBezTo>
                    <a:pt x="0" y="11439"/>
                    <a:pt x="2090" y="15742"/>
                    <a:pt x="10800" y="21600"/>
                  </a:cubicBezTo>
                  <a:cubicBezTo>
                    <a:pt x="19510" y="15742"/>
                    <a:pt x="21600" y="11439"/>
                    <a:pt x="21600" y="7369"/>
                  </a:cubicBezTo>
                  <a:cubicBezTo>
                    <a:pt x="21600" y="3299"/>
                    <a:pt x="16764" y="0"/>
                    <a:pt x="10800" y="0"/>
                  </a:cubicBezTo>
                  <a:close/>
                </a:path>
              </a:pathLst>
            </a:custGeom>
            <a:solidFill>
              <a:srgbClr val="1E3250"/>
            </a:solidFill>
            <a:ln w="12700">
              <a:miter lim="400000"/>
            </a:ln>
          </p:spPr>
          <p:txBody>
            <a:bodyPr lIns="45719" rIns="45719" anchor="ctr"/>
            <a:lstStyle/>
            <a:p>
              <a:pPr>
                <a:defRPr sz="5000">
                  <a:solidFill>
                    <a:srgbClr val="4C4C4C"/>
                  </a:solidFill>
                  <a:latin typeface="Lato Light"/>
                  <a:ea typeface="Lato Light"/>
                  <a:cs typeface="Lato Light"/>
                  <a:sym typeface="Lato Light"/>
                </a:defRPr>
              </a:pPr>
              <a:endParaRPr sz="600"/>
            </a:p>
          </p:txBody>
        </p:sp>
        <p:sp>
          <p:nvSpPr>
            <p:cNvPr id="1907" name="Shape 63776">
              <a:extLst>
                <a:ext uri="{FF2B5EF4-FFF2-40B4-BE49-F238E27FC236}">
                  <a16:creationId xmlns:a16="http://schemas.microsoft.com/office/drawing/2014/main" id="{F0B4D31A-2CDF-4F50-A722-743C336C78D3}"/>
                </a:ext>
              </a:extLst>
            </p:cNvPr>
            <p:cNvSpPr/>
            <p:nvPr/>
          </p:nvSpPr>
          <p:spPr>
            <a:xfrm>
              <a:off x="7407450" y="2065261"/>
              <a:ext cx="203315" cy="297975"/>
            </a:xfrm>
            <a:custGeom>
              <a:avLst/>
              <a:gdLst/>
              <a:ahLst/>
              <a:cxnLst>
                <a:cxn ang="0">
                  <a:pos x="wd2" y="hd2"/>
                </a:cxn>
                <a:cxn ang="5400000">
                  <a:pos x="wd2" y="hd2"/>
                </a:cxn>
                <a:cxn ang="10800000">
                  <a:pos x="wd2" y="hd2"/>
                </a:cxn>
                <a:cxn ang="16200000">
                  <a:pos x="wd2" y="hd2"/>
                </a:cxn>
              </a:cxnLst>
              <a:rect l="0" t="0" r="r" b="b"/>
              <a:pathLst>
                <a:path w="21600" h="21600" extrusionOk="0">
                  <a:moveTo>
                    <a:pt x="10800" y="10616"/>
                  </a:moveTo>
                  <a:cubicBezTo>
                    <a:pt x="8171" y="10616"/>
                    <a:pt x="6041" y="9162"/>
                    <a:pt x="6041" y="7369"/>
                  </a:cubicBezTo>
                  <a:cubicBezTo>
                    <a:pt x="6041" y="5576"/>
                    <a:pt x="8171" y="4122"/>
                    <a:pt x="10800" y="4122"/>
                  </a:cubicBezTo>
                  <a:cubicBezTo>
                    <a:pt x="13429" y="4122"/>
                    <a:pt x="15559" y="5576"/>
                    <a:pt x="15559" y="7369"/>
                  </a:cubicBezTo>
                  <a:cubicBezTo>
                    <a:pt x="15559" y="9162"/>
                    <a:pt x="13429" y="10616"/>
                    <a:pt x="10800" y="10616"/>
                  </a:cubicBezTo>
                  <a:close/>
                  <a:moveTo>
                    <a:pt x="10800" y="0"/>
                  </a:moveTo>
                  <a:cubicBezTo>
                    <a:pt x="4836" y="0"/>
                    <a:pt x="0" y="3299"/>
                    <a:pt x="0" y="7369"/>
                  </a:cubicBezTo>
                  <a:cubicBezTo>
                    <a:pt x="0" y="11439"/>
                    <a:pt x="2090" y="15742"/>
                    <a:pt x="10800" y="21600"/>
                  </a:cubicBezTo>
                  <a:cubicBezTo>
                    <a:pt x="19510" y="15742"/>
                    <a:pt x="21600" y="11439"/>
                    <a:pt x="21600" y="7369"/>
                  </a:cubicBezTo>
                  <a:cubicBezTo>
                    <a:pt x="21600" y="3299"/>
                    <a:pt x="16764" y="0"/>
                    <a:pt x="10800" y="0"/>
                  </a:cubicBezTo>
                  <a:close/>
                </a:path>
              </a:pathLst>
            </a:custGeom>
            <a:solidFill>
              <a:srgbClr val="1E3250"/>
            </a:solidFill>
            <a:ln w="12700">
              <a:miter lim="400000"/>
            </a:ln>
          </p:spPr>
          <p:txBody>
            <a:bodyPr lIns="45719" rIns="45719" anchor="ctr"/>
            <a:lstStyle/>
            <a:p>
              <a:pPr>
                <a:defRPr sz="5000">
                  <a:solidFill>
                    <a:srgbClr val="4C4C4C"/>
                  </a:solidFill>
                  <a:latin typeface="Lato Light"/>
                  <a:ea typeface="Lato Light"/>
                  <a:cs typeface="Lato Light"/>
                  <a:sym typeface="Lato Light"/>
                </a:defRPr>
              </a:pPr>
              <a:endParaRPr sz="600"/>
            </a:p>
          </p:txBody>
        </p:sp>
      </p:grpSp>
      <p:sp>
        <p:nvSpPr>
          <p:cNvPr id="16" name="TextBox 15">
            <a:extLst>
              <a:ext uri="{FF2B5EF4-FFF2-40B4-BE49-F238E27FC236}">
                <a16:creationId xmlns:a16="http://schemas.microsoft.com/office/drawing/2014/main" id="{483D125A-1904-4F56-91A7-8BAF9ACD6A4B}"/>
              </a:ext>
            </a:extLst>
          </p:cNvPr>
          <p:cNvSpPr txBox="1"/>
          <p:nvPr/>
        </p:nvSpPr>
        <p:spPr>
          <a:xfrm>
            <a:off x="148269" y="681863"/>
            <a:ext cx="3303591" cy="307777"/>
          </a:xfrm>
          <a:prstGeom prst="rect">
            <a:avLst/>
          </a:prstGeom>
          <a:solidFill>
            <a:schemeClr val="bg2"/>
          </a:solidFill>
          <a:ln>
            <a:solidFill>
              <a:schemeClr val="bg2"/>
            </a:solidFill>
          </a:ln>
        </p:spPr>
        <p:txBody>
          <a:bodyPr wrap="square" rtlCol="0">
            <a:spAutoFit/>
          </a:bodyPr>
          <a:lstStyle/>
          <a:p>
            <a:r>
              <a:rPr lang="en-US" sz="1400" b="1">
                <a:solidFill>
                  <a:schemeClr val="bg1"/>
                </a:solidFill>
              </a:rPr>
              <a:t>Innovation and Leading-Edge Thinking</a:t>
            </a:r>
          </a:p>
        </p:txBody>
      </p:sp>
      <p:sp>
        <p:nvSpPr>
          <p:cNvPr id="1910" name="TextBox 1909">
            <a:extLst>
              <a:ext uri="{FF2B5EF4-FFF2-40B4-BE49-F238E27FC236}">
                <a16:creationId xmlns:a16="http://schemas.microsoft.com/office/drawing/2014/main" id="{E144194E-DE32-4293-B9BC-D453BE7AE56B}"/>
              </a:ext>
            </a:extLst>
          </p:cNvPr>
          <p:cNvSpPr txBox="1"/>
          <p:nvPr/>
        </p:nvSpPr>
        <p:spPr>
          <a:xfrm>
            <a:off x="3618077" y="679278"/>
            <a:ext cx="3145751" cy="307777"/>
          </a:xfrm>
          <a:prstGeom prst="rect">
            <a:avLst/>
          </a:prstGeom>
          <a:solidFill>
            <a:schemeClr val="bg2"/>
          </a:solidFill>
          <a:ln>
            <a:solidFill>
              <a:schemeClr val="bg2"/>
            </a:solidFill>
          </a:ln>
        </p:spPr>
        <p:txBody>
          <a:bodyPr wrap="square" rtlCol="0">
            <a:spAutoFit/>
          </a:bodyPr>
          <a:lstStyle/>
          <a:p>
            <a:r>
              <a:rPr lang="en-US" sz="1400" b="1">
                <a:solidFill>
                  <a:schemeClr val="bg1"/>
                </a:solidFill>
              </a:rPr>
              <a:t>Scaling and Driving Basin Resilience  </a:t>
            </a:r>
          </a:p>
        </p:txBody>
      </p:sp>
      <p:sp>
        <p:nvSpPr>
          <p:cNvPr id="1913" name="TextBox 1912">
            <a:extLst>
              <a:ext uri="{FF2B5EF4-FFF2-40B4-BE49-F238E27FC236}">
                <a16:creationId xmlns:a16="http://schemas.microsoft.com/office/drawing/2014/main" id="{3C137870-EC94-42D3-A183-30481AF35EDB}"/>
              </a:ext>
            </a:extLst>
          </p:cNvPr>
          <p:cNvSpPr txBox="1"/>
          <p:nvPr/>
        </p:nvSpPr>
        <p:spPr>
          <a:xfrm>
            <a:off x="4038040" y="4292796"/>
            <a:ext cx="2561575" cy="430887"/>
          </a:xfrm>
          <a:prstGeom prst="rect">
            <a:avLst/>
          </a:prstGeom>
          <a:noFill/>
        </p:spPr>
        <p:txBody>
          <a:bodyPr wrap="square" rtlCol="0">
            <a:spAutoFit/>
          </a:bodyPr>
          <a:lstStyle/>
          <a:p>
            <a:r>
              <a:rPr lang="en-US" sz="1100"/>
              <a:t>Water Resilience Coalition 11 multi-stakeholder collaborations </a:t>
            </a:r>
          </a:p>
        </p:txBody>
      </p:sp>
      <p:sp>
        <p:nvSpPr>
          <p:cNvPr id="1914" name="TextBox 1913">
            <a:extLst>
              <a:ext uri="{FF2B5EF4-FFF2-40B4-BE49-F238E27FC236}">
                <a16:creationId xmlns:a16="http://schemas.microsoft.com/office/drawing/2014/main" id="{0BB00FA6-191C-4594-9179-8B99507D7D98}"/>
              </a:ext>
            </a:extLst>
          </p:cNvPr>
          <p:cNvSpPr txBox="1"/>
          <p:nvPr/>
        </p:nvSpPr>
        <p:spPr>
          <a:xfrm>
            <a:off x="7034824" y="675341"/>
            <a:ext cx="1905115" cy="307777"/>
          </a:xfrm>
          <a:prstGeom prst="rect">
            <a:avLst/>
          </a:prstGeom>
          <a:solidFill>
            <a:schemeClr val="bg2"/>
          </a:solidFill>
          <a:ln>
            <a:solidFill>
              <a:schemeClr val="bg2"/>
            </a:solidFill>
          </a:ln>
        </p:spPr>
        <p:txBody>
          <a:bodyPr wrap="square" rtlCol="0">
            <a:spAutoFit/>
          </a:bodyPr>
          <a:lstStyle/>
          <a:p>
            <a:r>
              <a:rPr lang="en-US" sz="1400" b="1">
                <a:solidFill>
                  <a:schemeClr val="bg1"/>
                </a:solidFill>
              </a:rPr>
              <a:t>Raising the Profile</a:t>
            </a:r>
          </a:p>
        </p:txBody>
      </p:sp>
      <p:pic>
        <p:nvPicPr>
          <p:cNvPr id="1915" name="Picture 2" descr="An image of the logo for UN Climate Change Conference (COP26) at the SEC – Glasgow 2021">
            <a:extLst>
              <a:ext uri="{FF2B5EF4-FFF2-40B4-BE49-F238E27FC236}">
                <a16:creationId xmlns:a16="http://schemas.microsoft.com/office/drawing/2014/main" id="{115E9BD0-520C-4F67-96EC-57B02EE400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29221" y="1521548"/>
            <a:ext cx="1666238" cy="861847"/>
          </a:xfrm>
          <a:prstGeom prst="rect">
            <a:avLst/>
          </a:prstGeom>
          <a:noFill/>
          <a:extLst>
            <a:ext uri="{909E8E84-426E-40DD-AFC4-6F175D3DCCD1}">
              <a14:hiddenFill xmlns:a14="http://schemas.microsoft.com/office/drawing/2010/main">
                <a:solidFill>
                  <a:srgbClr val="FFFFFF"/>
                </a:solidFill>
              </a14:hiddenFill>
            </a:ext>
          </a:extLst>
        </p:spPr>
      </p:pic>
      <p:pic>
        <p:nvPicPr>
          <p:cNvPr id="1917" name="Picture 1916" descr="Logo&#10;&#10;Description automatically generated">
            <a:extLst>
              <a:ext uri="{FF2B5EF4-FFF2-40B4-BE49-F238E27FC236}">
                <a16:creationId xmlns:a16="http://schemas.microsoft.com/office/drawing/2014/main" id="{A5A15C56-84F0-46F7-AB90-1AB60C688113}"/>
              </a:ext>
            </a:extLst>
          </p:cNvPr>
          <p:cNvPicPr>
            <a:picLocks noChangeAspect="1"/>
          </p:cNvPicPr>
          <p:nvPr/>
        </p:nvPicPr>
        <p:blipFill>
          <a:blip r:embed="rId9"/>
          <a:stretch>
            <a:fillRect/>
          </a:stretch>
        </p:blipFill>
        <p:spPr>
          <a:xfrm>
            <a:off x="6984576" y="2742216"/>
            <a:ext cx="2066863" cy="646239"/>
          </a:xfrm>
          <a:prstGeom prst="rect">
            <a:avLst/>
          </a:prstGeom>
        </p:spPr>
      </p:pic>
      <p:sp>
        <p:nvSpPr>
          <p:cNvPr id="1942" name="TextBox 25">
            <a:extLst>
              <a:ext uri="{FF2B5EF4-FFF2-40B4-BE49-F238E27FC236}">
                <a16:creationId xmlns:a16="http://schemas.microsoft.com/office/drawing/2014/main" id="{2BD37CD2-F619-4AE9-AD26-159CAF39E6A9}"/>
              </a:ext>
            </a:extLst>
          </p:cNvPr>
          <p:cNvSpPr txBox="1"/>
          <p:nvPr/>
        </p:nvSpPr>
        <p:spPr>
          <a:xfrm>
            <a:off x="3590420" y="1080723"/>
            <a:ext cx="2865803" cy="646331"/>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boto"/>
                <a:ea typeface="Roboto"/>
                <a:cs typeface="Roboto"/>
                <a:sym typeface="Roboto"/>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boto"/>
                <a:ea typeface="Roboto"/>
                <a:cs typeface="Roboto"/>
                <a:sym typeface="Roboto"/>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boto"/>
                <a:ea typeface="Roboto"/>
                <a:cs typeface="Roboto"/>
                <a:sym typeface="Roboto"/>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boto"/>
                <a:ea typeface="Roboto"/>
                <a:cs typeface="Roboto"/>
                <a:sym typeface="Roboto"/>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boto"/>
                <a:ea typeface="Roboto"/>
                <a:cs typeface="Roboto"/>
                <a:sym typeface="Roboto"/>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boto"/>
                <a:ea typeface="Roboto"/>
                <a:cs typeface="Roboto"/>
                <a:sym typeface="Roboto"/>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boto"/>
                <a:ea typeface="Roboto"/>
                <a:cs typeface="Roboto"/>
                <a:sym typeface="Roboto"/>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boto"/>
                <a:ea typeface="Roboto"/>
                <a:cs typeface="Roboto"/>
                <a:sym typeface="Roboto"/>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boto"/>
                <a:ea typeface="Roboto"/>
                <a:cs typeface="Roboto"/>
                <a:sym typeface="Roboto"/>
              </a:defRPr>
            </a:lvl9pPr>
          </a:lstStyle>
          <a:p>
            <a:pPr algn="ctr">
              <a:defRPr sz="1200" b="1">
                <a:solidFill>
                  <a:srgbClr val="1E3250"/>
                </a:solidFill>
              </a:defRPr>
            </a:pPr>
            <a:r>
              <a:rPr lang="en-US"/>
              <a:t>Water Resilience Coalition 2030 Ambitions: 100 basins, 3 billion people, 100 million WASH </a:t>
            </a:r>
            <a:endParaRPr/>
          </a:p>
        </p:txBody>
      </p:sp>
    </p:spTree>
    <p:extLst>
      <p:ext uri="{BB962C8B-B14F-4D97-AF65-F5344CB8AC3E}">
        <p14:creationId xmlns:p14="http://schemas.microsoft.com/office/powerpoint/2010/main" val="2937533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0C68FC8C-4C5F-4240-ABDD-AE0ACDF423E1}"/>
              </a:ext>
            </a:extLst>
          </p:cNvPr>
          <p:cNvGrpSpPr/>
          <p:nvPr/>
        </p:nvGrpSpPr>
        <p:grpSpPr>
          <a:xfrm rot="16200000">
            <a:off x="287373" y="3270010"/>
            <a:ext cx="609600" cy="609600"/>
            <a:chOff x="6757637" y="1784406"/>
            <a:chExt cx="609600" cy="609600"/>
          </a:xfrm>
        </p:grpSpPr>
        <p:sp>
          <p:nvSpPr>
            <p:cNvPr id="39" name="Oval 38">
              <a:extLst>
                <a:ext uri="{FF2B5EF4-FFF2-40B4-BE49-F238E27FC236}">
                  <a16:creationId xmlns:a16="http://schemas.microsoft.com/office/drawing/2014/main" id="{F394DB74-164C-4AF1-91BF-C1418094C610}"/>
                </a:ext>
              </a:extLst>
            </p:cNvPr>
            <p:cNvSpPr/>
            <p:nvPr/>
          </p:nvSpPr>
          <p:spPr>
            <a:xfrm>
              <a:off x="6757637" y="1784406"/>
              <a:ext cx="609600" cy="6096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7D89FA6F-EF6D-426C-8934-7E375DA02F05}"/>
                </a:ext>
              </a:extLst>
            </p:cNvPr>
            <p:cNvSpPr txBox="1"/>
            <p:nvPr/>
          </p:nvSpPr>
          <p:spPr>
            <a:xfrm rot="5400000">
              <a:off x="6908388" y="1765716"/>
              <a:ext cx="325730" cy="369332"/>
            </a:xfrm>
            <a:prstGeom prst="rect">
              <a:avLst/>
            </a:prstGeom>
            <a:noFill/>
          </p:spPr>
          <p:txBody>
            <a:bodyPr wrap="none" rtlCol="0">
              <a:spAutoFit/>
            </a:bodyPr>
            <a:lstStyle/>
            <a:p>
              <a:r>
                <a:rPr lang="en-US">
                  <a:solidFill>
                    <a:schemeClr val="bg1"/>
                  </a:solidFill>
                  <a:latin typeface="+mj-lt"/>
                </a:rPr>
                <a:t>3</a:t>
              </a:r>
            </a:p>
          </p:txBody>
        </p:sp>
      </p:grpSp>
      <p:grpSp>
        <p:nvGrpSpPr>
          <p:cNvPr id="41" name="Group 40">
            <a:extLst>
              <a:ext uri="{FF2B5EF4-FFF2-40B4-BE49-F238E27FC236}">
                <a16:creationId xmlns:a16="http://schemas.microsoft.com/office/drawing/2014/main" id="{25EDC204-A7C0-4495-AD1C-1394110F154C}"/>
              </a:ext>
            </a:extLst>
          </p:cNvPr>
          <p:cNvGrpSpPr/>
          <p:nvPr/>
        </p:nvGrpSpPr>
        <p:grpSpPr>
          <a:xfrm rot="16200000">
            <a:off x="287373" y="2259553"/>
            <a:ext cx="609600" cy="609600"/>
            <a:chOff x="4263926" y="1784406"/>
            <a:chExt cx="609600" cy="609600"/>
          </a:xfrm>
        </p:grpSpPr>
        <p:sp>
          <p:nvSpPr>
            <p:cNvPr id="42" name="Oval 41">
              <a:extLst>
                <a:ext uri="{FF2B5EF4-FFF2-40B4-BE49-F238E27FC236}">
                  <a16:creationId xmlns:a16="http://schemas.microsoft.com/office/drawing/2014/main" id="{00A1B0FB-4663-4F34-A8DD-EE169AD884B8}"/>
                </a:ext>
              </a:extLst>
            </p:cNvPr>
            <p:cNvSpPr/>
            <p:nvPr/>
          </p:nvSpPr>
          <p:spPr>
            <a:xfrm>
              <a:off x="4263926" y="1784406"/>
              <a:ext cx="609600" cy="6096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B3A6A2B2-05DF-4D3F-AC4E-CF822A6FA318}"/>
                </a:ext>
              </a:extLst>
            </p:cNvPr>
            <p:cNvSpPr txBox="1"/>
            <p:nvPr/>
          </p:nvSpPr>
          <p:spPr>
            <a:xfrm rot="5400000">
              <a:off x="4414677" y="1765716"/>
              <a:ext cx="324128" cy="369332"/>
            </a:xfrm>
            <a:prstGeom prst="rect">
              <a:avLst/>
            </a:prstGeom>
            <a:noFill/>
          </p:spPr>
          <p:txBody>
            <a:bodyPr wrap="none" rtlCol="0">
              <a:spAutoFit/>
            </a:bodyPr>
            <a:lstStyle/>
            <a:p>
              <a:r>
                <a:rPr lang="en-US">
                  <a:solidFill>
                    <a:schemeClr val="bg1"/>
                  </a:solidFill>
                  <a:latin typeface="+mj-lt"/>
                </a:rPr>
                <a:t>2</a:t>
              </a:r>
            </a:p>
          </p:txBody>
        </p:sp>
      </p:grpSp>
      <p:grpSp>
        <p:nvGrpSpPr>
          <p:cNvPr id="44" name="Group 43">
            <a:extLst>
              <a:ext uri="{FF2B5EF4-FFF2-40B4-BE49-F238E27FC236}">
                <a16:creationId xmlns:a16="http://schemas.microsoft.com/office/drawing/2014/main" id="{F9F4CE2C-81F9-4A0C-BE4C-61155AF15487}"/>
              </a:ext>
            </a:extLst>
          </p:cNvPr>
          <p:cNvGrpSpPr/>
          <p:nvPr/>
        </p:nvGrpSpPr>
        <p:grpSpPr>
          <a:xfrm rot="16200000">
            <a:off x="287374" y="1253082"/>
            <a:ext cx="609600" cy="609600"/>
            <a:chOff x="1791631" y="1784406"/>
            <a:chExt cx="609600" cy="609600"/>
          </a:xfrm>
        </p:grpSpPr>
        <p:sp>
          <p:nvSpPr>
            <p:cNvPr id="45" name="Oval 44">
              <a:extLst>
                <a:ext uri="{FF2B5EF4-FFF2-40B4-BE49-F238E27FC236}">
                  <a16:creationId xmlns:a16="http://schemas.microsoft.com/office/drawing/2014/main" id="{127C1CED-FDC5-46F8-857E-14A02206D48A}"/>
                </a:ext>
              </a:extLst>
            </p:cNvPr>
            <p:cNvSpPr/>
            <p:nvPr/>
          </p:nvSpPr>
          <p:spPr>
            <a:xfrm>
              <a:off x="1791631" y="1784406"/>
              <a:ext cx="609600" cy="60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EADEAA5F-F63E-47CB-B57F-B447AE28950C}"/>
                </a:ext>
              </a:extLst>
            </p:cNvPr>
            <p:cNvSpPr txBox="1"/>
            <p:nvPr/>
          </p:nvSpPr>
          <p:spPr>
            <a:xfrm rot="5400000">
              <a:off x="1949816" y="1765716"/>
              <a:ext cx="308098" cy="369332"/>
            </a:xfrm>
            <a:prstGeom prst="rect">
              <a:avLst/>
            </a:prstGeom>
            <a:noFill/>
          </p:spPr>
          <p:txBody>
            <a:bodyPr wrap="none" rtlCol="0">
              <a:spAutoFit/>
            </a:bodyPr>
            <a:lstStyle/>
            <a:p>
              <a:r>
                <a:rPr lang="en-US">
                  <a:solidFill>
                    <a:schemeClr val="bg1"/>
                  </a:solidFill>
                  <a:latin typeface="+mj-lt"/>
                </a:rPr>
                <a:t>1</a:t>
              </a:r>
            </a:p>
          </p:txBody>
        </p:sp>
      </p:grpSp>
      <p:sp>
        <p:nvSpPr>
          <p:cNvPr id="13" name="Rectangle 16"/>
          <p:cNvSpPr>
            <a:spLocks noChangeArrowheads="1"/>
          </p:cNvSpPr>
          <p:nvPr/>
        </p:nvSpPr>
        <p:spPr bwMode="auto">
          <a:xfrm>
            <a:off x="0" y="158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5" name="Rectangle 21"/>
          <p:cNvSpPr>
            <a:spLocks noChangeArrowheads="1"/>
          </p:cNvSpPr>
          <p:nvPr/>
        </p:nvSpPr>
        <p:spPr bwMode="auto">
          <a:xfrm>
            <a:off x="92365" y="472814"/>
            <a:ext cx="4010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itchFamily="34" charset="0"/>
                <a:ea typeface="Times New Roman" pitchFamily="18" charset="0"/>
                <a:cs typeface="Arial" pitchFamily="34" charset="0"/>
              </a:rPr>
              <a:t>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6" name="Rectangle 22"/>
          <p:cNvSpPr>
            <a:spLocks noChangeArrowheads="1"/>
          </p:cNvSpPr>
          <p:nvPr/>
        </p:nvSpPr>
        <p:spPr bwMode="auto">
          <a:xfrm>
            <a:off x="92365" y="930014"/>
            <a:ext cx="110799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itchFamily="34" charset="0"/>
                <a:ea typeface="Times New Roman" pitchFamily="18" charset="0"/>
                <a:cs typeface="Arial" pitchFamily="34" charset="0"/>
              </a:rPr>
              <a:t>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5" name="Picture 4" descr="A close up of a logo&#10;&#10;Description generated with high confidence">
            <a:extLst>
              <a:ext uri="{FF2B5EF4-FFF2-40B4-BE49-F238E27FC236}">
                <a16:creationId xmlns:a16="http://schemas.microsoft.com/office/drawing/2014/main" id="{D1FA499C-1DEB-4B27-95FA-DA2DA0B63FF3}"/>
              </a:ext>
            </a:extLst>
          </p:cNvPr>
          <p:cNvPicPr>
            <a:picLocks noChangeAspect="1"/>
          </p:cNvPicPr>
          <p:nvPr/>
        </p:nvPicPr>
        <p:blipFill rotWithShape="1">
          <a:blip r:embed="rId3"/>
          <a:srcRect l="12159" t="7956" r="10678" b="9925"/>
          <a:stretch/>
        </p:blipFill>
        <p:spPr>
          <a:xfrm>
            <a:off x="69450" y="4481826"/>
            <a:ext cx="937549" cy="598658"/>
          </a:xfrm>
          <a:prstGeom prst="rect">
            <a:avLst/>
          </a:prstGeom>
        </p:spPr>
      </p:pic>
      <p:cxnSp>
        <p:nvCxnSpPr>
          <p:cNvPr id="7" name="Straight Connector 6">
            <a:extLst>
              <a:ext uri="{FF2B5EF4-FFF2-40B4-BE49-F238E27FC236}">
                <a16:creationId xmlns:a16="http://schemas.microsoft.com/office/drawing/2014/main" id="{86BC93F1-D093-4DDC-BAE2-470C2F8FE1C7}"/>
              </a:ext>
            </a:extLst>
          </p:cNvPr>
          <p:cNvCxnSpPr>
            <a:cxnSpLocks/>
          </p:cNvCxnSpPr>
          <p:nvPr/>
        </p:nvCxnSpPr>
        <p:spPr>
          <a:xfrm>
            <a:off x="115281" y="4421530"/>
            <a:ext cx="888982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FCED9065-FA0C-4DDB-8E3E-23DB9BEC9666}"/>
              </a:ext>
            </a:extLst>
          </p:cNvPr>
          <p:cNvGrpSpPr/>
          <p:nvPr/>
        </p:nvGrpSpPr>
        <p:grpSpPr>
          <a:xfrm>
            <a:off x="4623482" y="4587917"/>
            <a:ext cx="1167718" cy="369332"/>
            <a:chOff x="5493277" y="4587917"/>
            <a:chExt cx="1167718" cy="369332"/>
          </a:xfrm>
        </p:grpSpPr>
        <p:sp>
          <p:nvSpPr>
            <p:cNvPr id="22" name="TextBox 21"/>
            <p:cNvSpPr txBox="1"/>
            <p:nvPr/>
          </p:nvSpPr>
          <p:spPr>
            <a:xfrm>
              <a:off x="5584925" y="4587917"/>
              <a:ext cx="1076070" cy="369332"/>
            </a:xfrm>
            <a:prstGeom prst="rect">
              <a:avLst/>
            </a:prstGeom>
            <a:noFill/>
          </p:spPr>
          <p:txBody>
            <a:bodyPr wrap="square" rtlCol="0">
              <a:spAutoFit/>
            </a:bodyPr>
            <a:lstStyle/>
            <a:p>
              <a:r>
                <a:rPr lang="en-US" sz="1000">
                  <a:latin typeface="Flama Extrabold" pitchFamily="50" charset="0"/>
                </a:rPr>
                <a:t>OFF-TRACK</a:t>
              </a:r>
            </a:p>
            <a:p>
              <a:r>
                <a:rPr lang="en-US" sz="800">
                  <a:latin typeface="Flama Extrabold" pitchFamily="50" charset="0"/>
                </a:rPr>
                <a:t>(≤70% of target</a:t>
              </a:r>
              <a:r>
                <a:rPr lang="en-US" sz="800">
                  <a:solidFill>
                    <a:srgbClr val="1E3250"/>
                  </a:solidFill>
                  <a:latin typeface="Flama Extrabold" pitchFamily="50" charset="0"/>
                </a:rPr>
                <a:t>)</a:t>
              </a:r>
            </a:p>
          </p:txBody>
        </p:sp>
        <p:sp>
          <p:nvSpPr>
            <p:cNvPr id="23" name="Flowchart: Connector 22"/>
            <p:cNvSpPr/>
            <p:nvPr/>
          </p:nvSpPr>
          <p:spPr>
            <a:xfrm>
              <a:off x="5493277" y="4642447"/>
              <a:ext cx="137160" cy="13716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1" name="Group 10">
            <a:extLst>
              <a:ext uri="{FF2B5EF4-FFF2-40B4-BE49-F238E27FC236}">
                <a16:creationId xmlns:a16="http://schemas.microsoft.com/office/drawing/2014/main" id="{A8DC960B-CEF3-4D87-A775-D1F61673EC6F}"/>
              </a:ext>
            </a:extLst>
          </p:cNvPr>
          <p:cNvGrpSpPr/>
          <p:nvPr/>
        </p:nvGrpSpPr>
        <p:grpSpPr>
          <a:xfrm>
            <a:off x="2984876" y="4587917"/>
            <a:ext cx="1244490" cy="369332"/>
            <a:chOff x="3104486" y="4587917"/>
            <a:chExt cx="1244490" cy="369332"/>
          </a:xfrm>
        </p:grpSpPr>
        <p:sp>
          <p:nvSpPr>
            <p:cNvPr id="24" name="TextBox 23"/>
            <p:cNvSpPr txBox="1"/>
            <p:nvPr/>
          </p:nvSpPr>
          <p:spPr>
            <a:xfrm>
              <a:off x="3184064" y="4587917"/>
              <a:ext cx="1164912" cy="369332"/>
            </a:xfrm>
            <a:prstGeom prst="rect">
              <a:avLst/>
            </a:prstGeom>
            <a:noFill/>
          </p:spPr>
          <p:txBody>
            <a:bodyPr wrap="square" rtlCol="0">
              <a:spAutoFit/>
            </a:bodyPr>
            <a:lstStyle/>
            <a:p>
              <a:r>
                <a:rPr lang="en-US" sz="1000">
                  <a:latin typeface="Flama Extrabold" pitchFamily="50" charset="0"/>
                </a:rPr>
                <a:t>Partially Met </a:t>
              </a:r>
            </a:p>
            <a:p>
              <a:r>
                <a:rPr lang="en-US" sz="800">
                  <a:latin typeface="Flama Extrabold" pitchFamily="50" charset="0"/>
                </a:rPr>
                <a:t>(≥70% of target)</a:t>
              </a:r>
            </a:p>
          </p:txBody>
        </p:sp>
        <p:sp>
          <p:nvSpPr>
            <p:cNvPr id="25" name="Flowchart: Connector 24"/>
            <p:cNvSpPr/>
            <p:nvPr/>
          </p:nvSpPr>
          <p:spPr>
            <a:xfrm>
              <a:off x="3104486" y="4642447"/>
              <a:ext cx="137160" cy="137160"/>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0" name="Group 9">
            <a:extLst>
              <a:ext uri="{FF2B5EF4-FFF2-40B4-BE49-F238E27FC236}">
                <a16:creationId xmlns:a16="http://schemas.microsoft.com/office/drawing/2014/main" id="{7F62C916-7E06-4E08-89EA-2AD0B0B288EB}"/>
              </a:ext>
            </a:extLst>
          </p:cNvPr>
          <p:cNvGrpSpPr/>
          <p:nvPr/>
        </p:nvGrpSpPr>
        <p:grpSpPr>
          <a:xfrm>
            <a:off x="1383564" y="4587917"/>
            <a:ext cx="1207197" cy="369332"/>
            <a:chOff x="1383564" y="4587917"/>
            <a:chExt cx="1207197" cy="369332"/>
          </a:xfrm>
        </p:grpSpPr>
        <p:sp>
          <p:nvSpPr>
            <p:cNvPr id="26" name="TextBox 25"/>
            <p:cNvSpPr txBox="1"/>
            <p:nvPr/>
          </p:nvSpPr>
          <p:spPr>
            <a:xfrm>
              <a:off x="1520725" y="4587917"/>
              <a:ext cx="1070036" cy="369332"/>
            </a:xfrm>
            <a:prstGeom prst="rect">
              <a:avLst/>
            </a:prstGeom>
            <a:noFill/>
          </p:spPr>
          <p:txBody>
            <a:bodyPr wrap="square" rtlCol="0">
              <a:spAutoFit/>
            </a:bodyPr>
            <a:lstStyle/>
            <a:p>
              <a:r>
                <a:rPr lang="en-US" sz="1000">
                  <a:latin typeface="Flama Extrabold" pitchFamily="50" charset="0"/>
                </a:rPr>
                <a:t>ON-TRACK </a:t>
              </a:r>
            </a:p>
            <a:p>
              <a:r>
                <a:rPr lang="en-US" sz="800">
                  <a:latin typeface="Flama Extrabold" pitchFamily="50" charset="0"/>
                </a:rPr>
                <a:t>(≥95% of target</a:t>
              </a:r>
              <a:r>
                <a:rPr lang="en-US" sz="800">
                  <a:solidFill>
                    <a:srgbClr val="1E3250"/>
                  </a:solidFill>
                  <a:latin typeface="Flama Extrabold" pitchFamily="50" charset="0"/>
                </a:rPr>
                <a:t>)</a:t>
              </a:r>
            </a:p>
          </p:txBody>
        </p:sp>
        <p:sp>
          <p:nvSpPr>
            <p:cNvPr id="27" name="Flowchart: Connector 26"/>
            <p:cNvSpPr/>
            <p:nvPr/>
          </p:nvSpPr>
          <p:spPr>
            <a:xfrm>
              <a:off x="1383564" y="4642447"/>
              <a:ext cx="137160" cy="13716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aphicFrame>
        <p:nvGraphicFramePr>
          <p:cNvPr id="29" name="Table 28">
            <a:extLst>
              <a:ext uri="{FF2B5EF4-FFF2-40B4-BE49-F238E27FC236}">
                <a16:creationId xmlns:a16="http://schemas.microsoft.com/office/drawing/2014/main" id="{E99ED3CB-F346-464D-B6DE-CBB7680128B0}"/>
              </a:ext>
            </a:extLst>
          </p:cNvPr>
          <p:cNvGraphicFramePr>
            <a:graphicFrameLocks noGrp="1"/>
          </p:cNvGraphicFramePr>
          <p:nvPr>
            <p:extLst>
              <p:ext uri="{D42A27DB-BD31-4B8C-83A1-F6EECF244321}">
                <p14:modId xmlns:p14="http://schemas.microsoft.com/office/powerpoint/2010/main" val="27925735"/>
              </p:ext>
            </p:extLst>
          </p:nvPr>
        </p:nvGraphicFramePr>
        <p:xfrm>
          <a:off x="584655" y="1017194"/>
          <a:ext cx="7972425" cy="2904766"/>
        </p:xfrm>
        <a:graphic>
          <a:graphicData uri="http://schemas.openxmlformats.org/drawingml/2006/table">
            <a:tbl>
              <a:tblPr firstRow="1" firstCol="1" bandRow="1">
                <a:tableStyleId>{2D5ABB26-0587-4C30-8999-92F81FD0307C}</a:tableStyleId>
              </a:tblPr>
              <a:tblGrid>
                <a:gridCol w="1973627">
                  <a:extLst>
                    <a:ext uri="{9D8B030D-6E8A-4147-A177-3AD203B41FA5}">
                      <a16:colId xmlns:a16="http://schemas.microsoft.com/office/drawing/2014/main" val="1221179134"/>
                    </a:ext>
                  </a:extLst>
                </a:gridCol>
                <a:gridCol w="2497406">
                  <a:extLst>
                    <a:ext uri="{9D8B030D-6E8A-4147-A177-3AD203B41FA5}">
                      <a16:colId xmlns:a16="http://schemas.microsoft.com/office/drawing/2014/main" val="3675862581"/>
                    </a:ext>
                  </a:extLst>
                </a:gridCol>
                <a:gridCol w="2497406">
                  <a:extLst>
                    <a:ext uri="{9D8B030D-6E8A-4147-A177-3AD203B41FA5}">
                      <a16:colId xmlns:a16="http://schemas.microsoft.com/office/drawing/2014/main" val="3293120506"/>
                    </a:ext>
                  </a:extLst>
                </a:gridCol>
                <a:gridCol w="1003986">
                  <a:extLst>
                    <a:ext uri="{9D8B030D-6E8A-4147-A177-3AD203B41FA5}">
                      <a16:colId xmlns:a16="http://schemas.microsoft.com/office/drawing/2014/main" val="850132434"/>
                    </a:ext>
                  </a:extLst>
                </a:gridCol>
              </a:tblGrid>
              <a:tr h="149347">
                <a:tc>
                  <a:txBody>
                    <a:bodyPr/>
                    <a:lstStyle/>
                    <a:p>
                      <a:pPr marL="0" marR="0" algn="ctr">
                        <a:lnSpc>
                          <a:spcPct val="106000"/>
                        </a:lnSpc>
                        <a:spcBef>
                          <a:spcPts val="0"/>
                        </a:spcBef>
                        <a:spcAft>
                          <a:spcPts val="0"/>
                        </a:spcAft>
                      </a:pPr>
                      <a:r>
                        <a:rPr lang="en-GB" sz="1200" b="0">
                          <a:solidFill>
                            <a:schemeClr val="bg1"/>
                          </a:solidFill>
                          <a:effectLst/>
                          <a:latin typeface="+mj-lt"/>
                        </a:rPr>
                        <a:t>Strategic priorities</a:t>
                      </a:r>
                      <a:endParaRPr lang="en-US" sz="1200" b="0">
                        <a:solidFill>
                          <a:schemeClr val="bg1"/>
                        </a:solidFill>
                        <a:effectLst/>
                        <a:latin typeface="+mj-lt"/>
                        <a:ea typeface="Calibri" panose="020F0502020204030204" pitchFamily="34" charset="0"/>
                        <a:cs typeface="Times New Roman" panose="02020603050405020304" pitchFamily="18" charset="0"/>
                      </a:endParaRPr>
                    </a:p>
                  </a:txBody>
                  <a:tcPr marL="15869" marR="158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gridSpan="2">
                  <a:txBody>
                    <a:bodyPr/>
                    <a:lstStyle/>
                    <a:p>
                      <a:pPr marL="0" marR="0" algn="ctr">
                        <a:lnSpc>
                          <a:spcPct val="106000"/>
                        </a:lnSpc>
                        <a:spcBef>
                          <a:spcPts val="0"/>
                        </a:spcBef>
                        <a:spcAft>
                          <a:spcPts val="0"/>
                        </a:spcAft>
                      </a:pPr>
                      <a:r>
                        <a:rPr lang="en-GB" sz="1200" b="0">
                          <a:solidFill>
                            <a:schemeClr val="bg1"/>
                          </a:solidFill>
                          <a:effectLst/>
                          <a:latin typeface="+mj-lt"/>
                        </a:rPr>
                        <a:t> Workstreams &amp; targets by Year End 2021  </a:t>
                      </a:r>
                      <a:endParaRPr lang="en-US" sz="1200" b="0">
                        <a:solidFill>
                          <a:schemeClr val="bg1"/>
                        </a:solidFill>
                        <a:effectLst/>
                        <a:latin typeface="+mj-lt"/>
                        <a:ea typeface="Calibri" panose="020F0502020204030204" pitchFamily="34" charset="0"/>
                        <a:cs typeface="Times New Roman" panose="02020603050405020304" pitchFamily="18" charset="0"/>
                      </a:endParaRPr>
                    </a:p>
                  </a:txBody>
                  <a:tcPr marL="15869" marR="158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hMerge="1">
                  <a:txBody>
                    <a:bodyPr/>
                    <a:lstStyle/>
                    <a:p>
                      <a:endParaRPr lang="en-US"/>
                    </a:p>
                  </a:txBody>
                  <a:tcPr/>
                </a:tc>
                <a:tc>
                  <a:txBody>
                    <a:bodyPr/>
                    <a:lstStyle/>
                    <a:p>
                      <a:pPr marL="0" marR="0" algn="ctr">
                        <a:lnSpc>
                          <a:spcPct val="106000"/>
                        </a:lnSpc>
                        <a:spcBef>
                          <a:spcPts val="0"/>
                        </a:spcBef>
                        <a:spcAft>
                          <a:spcPts val="0"/>
                        </a:spcAft>
                      </a:pPr>
                      <a:r>
                        <a:rPr lang="en-US" sz="1200" b="0">
                          <a:solidFill>
                            <a:schemeClr val="bg1"/>
                          </a:solidFill>
                          <a:effectLst/>
                          <a:latin typeface="+mj-lt"/>
                        </a:rPr>
                        <a:t>Progress</a:t>
                      </a:r>
                      <a:endParaRPr lang="en-US" sz="1200" b="0">
                        <a:solidFill>
                          <a:schemeClr val="bg1"/>
                        </a:solidFill>
                        <a:effectLst/>
                        <a:latin typeface="+mj-lt"/>
                        <a:ea typeface="Calibri" panose="020F0502020204030204" pitchFamily="34" charset="0"/>
                        <a:cs typeface="Times New Roman" panose="02020603050405020304" pitchFamily="18" charset="0"/>
                      </a:endParaRPr>
                    </a:p>
                  </a:txBody>
                  <a:tcPr marL="15869" marR="158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4128491498"/>
                  </a:ext>
                </a:extLst>
              </a:tr>
              <a:tr h="477396">
                <a:tc rowSpan="2">
                  <a:txBody>
                    <a:bodyPr/>
                    <a:lstStyle/>
                    <a:p>
                      <a:pPr marL="0" marR="0" algn="ctr">
                        <a:lnSpc>
                          <a:spcPct val="106000"/>
                        </a:lnSpc>
                        <a:spcBef>
                          <a:spcPts val="0"/>
                        </a:spcBef>
                        <a:spcAft>
                          <a:spcPts val="0"/>
                        </a:spcAft>
                      </a:pPr>
                      <a:r>
                        <a:rPr lang="en-GB" sz="900">
                          <a:solidFill>
                            <a:schemeClr val="bg1"/>
                          </a:solidFill>
                          <a:effectLst/>
                          <a:latin typeface="Roboto" pitchFamily="2" charset="0"/>
                          <a:ea typeface="Roboto" pitchFamily="2" charset="0"/>
                        </a:rPr>
                        <a:t>Innovation and Leading-Edge Thinking</a:t>
                      </a:r>
                      <a:endParaRPr lang="en-US" sz="900">
                        <a:solidFill>
                          <a:schemeClr val="bg1"/>
                        </a:solidFill>
                        <a:effectLst/>
                        <a:latin typeface="Roboto" pitchFamily="2" charset="0"/>
                        <a:ea typeface="Roboto" pitchFamily="2" charset="0"/>
                        <a:cs typeface="Times New Roman" panose="02020603050405020304" pitchFamily="18" charset="0"/>
                      </a:endParaRPr>
                    </a:p>
                  </a:txBody>
                  <a:tcPr marL="15869" marR="15869" marT="0" marB="0" anchor="ctr">
                    <a:lnL w="762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algn="ctr">
                        <a:lnSpc>
                          <a:spcPct val="106000"/>
                        </a:lnSpc>
                        <a:spcBef>
                          <a:spcPts val="0"/>
                        </a:spcBef>
                        <a:spcAft>
                          <a:spcPts val="0"/>
                        </a:spcAft>
                      </a:pPr>
                      <a:r>
                        <a:rPr lang="en-GB" sz="900">
                          <a:solidFill>
                            <a:schemeClr val="tx1"/>
                          </a:solidFill>
                          <a:effectLst/>
                          <a:latin typeface="Roboto" pitchFamily="2" charset="0"/>
                          <a:ea typeface="Roboto" pitchFamily="2" charset="0"/>
                        </a:rPr>
                        <a:t>Peer Learning opportunities</a:t>
                      </a:r>
                      <a:endParaRPr lang="en-US" sz="900">
                        <a:solidFill>
                          <a:schemeClr val="tx1"/>
                        </a:solidFill>
                        <a:effectLst/>
                        <a:latin typeface="Roboto" pitchFamily="2" charset="0"/>
                        <a:ea typeface="Roboto" pitchFamily="2" charset="0"/>
                        <a:cs typeface="Times New Roman" panose="02020603050405020304" pitchFamily="18" charset="0"/>
                      </a:endParaRPr>
                    </a:p>
                  </a:txBody>
                  <a:tcPr marL="15869" marR="158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pPr marL="0" marR="0" algn="ctr">
                        <a:lnSpc>
                          <a:spcPct val="106000"/>
                        </a:lnSpc>
                        <a:spcBef>
                          <a:spcPts val="0"/>
                        </a:spcBef>
                        <a:spcAft>
                          <a:spcPts val="0"/>
                        </a:spcAft>
                      </a:pPr>
                      <a:r>
                        <a:rPr lang="en-US" sz="900">
                          <a:solidFill>
                            <a:schemeClr val="tx1"/>
                          </a:solidFill>
                          <a:effectLst/>
                          <a:latin typeface="Roboto" pitchFamily="2" charset="0"/>
                          <a:ea typeface="Roboto" pitchFamily="2" charset="0"/>
                        </a:rPr>
                        <a:t>15 companies sharing knowledge and leading practice</a:t>
                      </a:r>
                      <a:endParaRPr lang="en-US" sz="900">
                        <a:solidFill>
                          <a:schemeClr val="tx1"/>
                        </a:solidFill>
                        <a:effectLst/>
                        <a:latin typeface="Roboto" pitchFamily="2" charset="0"/>
                        <a:ea typeface="Roboto" pitchFamily="2" charset="0"/>
                        <a:cs typeface="Times New Roman" panose="02020603050405020304" pitchFamily="18" charset="0"/>
                      </a:endParaRPr>
                    </a:p>
                  </a:txBody>
                  <a:tcPr marL="15869" marR="158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pPr marL="0" marR="0" algn="ctr">
                        <a:lnSpc>
                          <a:spcPct val="106000"/>
                        </a:lnSpc>
                        <a:spcBef>
                          <a:spcPts val="0"/>
                        </a:spcBef>
                        <a:spcAft>
                          <a:spcPts val="0"/>
                        </a:spcAft>
                      </a:pP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9" marR="158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249093028"/>
                  </a:ext>
                </a:extLst>
              </a:tr>
              <a:tr h="236149">
                <a:tc vMerge="1">
                  <a:txBody>
                    <a:bodyPr/>
                    <a:lstStyle/>
                    <a:p>
                      <a:endParaRPr lang="en-US"/>
                    </a:p>
                  </a:txBody>
                  <a:tcPr/>
                </a:tc>
                <a:tc>
                  <a:txBody>
                    <a:bodyPr/>
                    <a:lstStyle/>
                    <a:p>
                      <a:pPr marL="0" marR="0" algn="ctr">
                        <a:lnSpc>
                          <a:spcPct val="106000"/>
                        </a:lnSpc>
                        <a:spcBef>
                          <a:spcPts val="0"/>
                        </a:spcBef>
                        <a:spcAft>
                          <a:spcPts val="0"/>
                        </a:spcAft>
                      </a:pPr>
                      <a:r>
                        <a:rPr lang="en-GB" sz="900">
                          <a:solidFill>
                            <a:schemeClr val="tx1"/>
                          </a:solidFill>
                          <a:effectLst/>
                          <a:latin typeface="Roboto" pitchFamily="2" charset="0"/>
                          <a:ea typeface="Roboto" pitchFamily="2" charset="0"/>
                        </a:rPr>
                        <a:t>Innovative initiatives and programs delivered</a:t>
                      </a:r>
                      <a:endParaRPr lang="en-US" sz="900">
                        <a:solidFill>
                          <a:schemeClr val="tx1"/>
                        </a:solidFill>
                        <a:effectLst/>
                        <a:latin typeface="Roboto" pitchFamily="2" charset="0"/>
                        <a:ea typeface="Roboto" pitchFamily="2" charset="0"/>
                        <a:cs typeface="Times New Roman" panose="02020603050405020304" pitchFamily="18" charset="0"/>
                      </a:endParaRPr>
                    </a:p>
                  </a:txBody>
                  <a:tcPr marL="15869" marR="158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pPr marL="0" marR="0" algn="ctr">
                        <a:lnSpc>
                          <a:spcPct val="106000"/>
                        </a:lnSpc>
                        <a:spcBef>
                          <a:spcPts val="0"/>
                        </a:spcBef>
                        <a:spcAft>
                          <a:spcPts val="0"/>
                        </a:spcAft>
                      </a:pPr>
                      <a:r>
                        <a:rPr lang="en-US" sz="900">
                          <a:solidFill>
                            <a:schemeClr val="tx1"/>
                          </a:solidFill>
                          <a:effectLst/>
                          <a:latin typeface="Roboto" pitchFamily="2" charset="0"/>
                          <a:ea typeface="Roboto" pitchFamily="2" charset="0"/>
                        </a:rPr>
                        <a:t>2 initiatives</a:t>
                      </a:r>
                      <a:endParaRPr lang="en-US" sz="900">
                        <a:solidFill>
                          <a:schemeClr val="tx1"/>
                        </a:solidFill>
                        <a:effectLst/>
                        <a:latin typeface="Roboto" pitchFamily="2" charset="0"/>
                        <a:ea typeface="Roboto" pitchFamily="2" charset="0"/>
                        <a:cs typeface="Times New Roman" panose="02020603050405020304" pitchFamily="18" charset="0"/>
                      </a:endParaRPr>
                    </a:p>
                  </a:txBody>
                  <a:tcPr marL="15869" marR="158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pPr marL="0" marR="0" algn="ctr">
                        <a:lnSpc>
                          <a:spcPct val="106000"/>
                        </a:lnSpc>
                        <a:spcBef>
                          <a:spcPts val="0"/>
                        </a:spcBef>
                        <a:spcAft>
                          <a:spcPts val="0"/>
                        </a:spcAft>
                      </a:pP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9" marR="158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3342176344"/>
                  </a:ext>
                </a:extLst>
              </a:tr>
              <a:tr h="115526">
                <a:tc gridSpan="3">
                  <a:txBody>
                    <a:bodyPr/>
                    <a:lstStyle/>
                    <a:p>
                      <a:pPr marL="0" marR="0" algn="ctr">
                        <a:lnSpc>
                          <a:spcPct val="106000"/>
                        </a:lnSpc>
                        <a:spcBef>
                          <a:spcPts val="0"/>
                        </a:spcBef>
                        <a:spcAft>
                          <a:spcPts val="0"/>
                        </a:spcAft>
                      </a:pPr>
                      <a:r>
                        <a:rPr lang="en-GB" sz="900">
                          <a:solidFill>
                            <a:schemeClr val="bg1"/>
                          </a:solidFill>
                          <a:effectLst/>
                          <a:latin typeface="Roboto" pitchFamily="2" charset="0"/>
                          <a:ea typeface="Roboto" pitchFamily="2" charset="0"/>
                        </a:rPr>
                        <a:t> </a:t>
                      </a:r>
                      <a:endParaRPr lang="en-US" sz="900">
                        <a:solidFill>
                          <a:schemeClr val="bg1"/>
                        </a:solidFill>
                        <a:effectLst/>
                        <a:latin typeface="Roboto" pitchFamily="2" charset="0"/>
                        <a:ea typeface="Roboto" pitchFamily="2" charset="0"/>
                        <a:cs typeface="Times New Roman" panose="02020603050405020304" pitchFamily="18" charset="0"/>
                      </a:endParaRPr>
                    </a:p>
                  </a:txBody>
                  <a:tcPr marL="15869" marR="158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a:txBody>
                    <a:bodyPr/>
                    <a:lstStyle/>
                    <a:p>
                      <a:pPr marL="0" marR="0" algn="ctr">
                        <a:lnSpc>
                          <a:spcPct val="106000"/>
                        </a:lnSpc>
                        <a:spcBef>
                          <a:spcPts val="0"/>
                        </a:spcBef>
                        <a:spcAft>
                          <a:spcPts val="0"/>
                        </a:spcAft>
                      </a:pPr>
                      <a:endParaRPr lang="en-US"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9" marR="158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979608826"/>
                  </a:ext>
                </a:extLst>
              </a:tr>
              <a:tr h="356772">
                <a:tc rowSpan="3">
                  <a:txBody>
                    <a:bodyPr/>
                    <a:lstStyle/>
                    <a:p>
                      <a:pPr marL="0" marR="0" algn="ctr">
                        <a:lnSpc>
                          <a:spcPct val="106000"/>
                        </a:lnSpc>
                        <a:spcBef>
                          <a:spcPts val="0"/>
                        </a:spcBef>
                        <a:spcAft>
                          <a:spcPts val="0"/>
                        </a:spcAft>
                      </a:pPr>
                      <a:r>
                        <a:rPr lang="en-GB" sz="900">
                          <a:solidFill>
                            <a:schemeClr val="bg1"/>
                          </a:solidFill>
                          <a:effectLst/>
                          <a:latin typeface="Roboto" pitchFamily="2" charset="0"/>
                          <a:ea typeface="Roboto" pitchFamily="2" charset="0"/>
                        </a:rPr>
                        <a:t>Scale Responsible Practice and Drive Basin Resilience </a:t>
                      </a:r>
                      <a:endParaRPr lang="en-US" sz="900">
                        <a:solidFill>
                          <a:schemeClr val="bg1"/>
                        </a:solidFill>
                        <a:effectLst/>
                        <a:latin typeface="Roboto" pitchFamily="2" charset="0"/>
                        <a:ea typeface="Roboto" pitchFamily="2" charset="0"/>
                        <a:cs typeface="Times New Roman" panose="02020603050405020304" pitchFamily="18" charset="0"/>
                      </a:endParaRPr>
                    </a:p>
                  </a:txBody>
                  <a:tcPr marL="15869" marR="15869" marT="0" marB="0" anchor="ctr">
                    <a:lnL w="762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algn="ctr">
                        <a:lnSpc>
                          <a:spcPct val="106000"/>
                        </a:lnSpc>
                        <a:spcBef>
                          <a:spcPts val="0"/>
                        </a:spcBef>
                        <a:spcAft>
                          <a:spcPts val="0"/>
                        </a:spcAft>
                      </a:pPr>
                      <a:r>
                        <a:rPr lang="en-GB" sz="900">
                          <a:solidFill>
                            <a:schemeClr val="tx1"/>
                          </a:solidFill>
                          <a:effectLst/>
                          <a:latin typeface="Roboto" pitchFamily="2" charset="0"/>
                          <a:ea typeface="Roboto" pitchFamily="2" charset="0"/>
                        </a:rPr>
                        <a:t>Growth in membership and level of member engagement</a:t>
                      </a:r>
                      <a:endParaRPr lang="en-US" sz="900">
                        <a:solidFill>
                          <a:schemeClr val="tx1"/>
                        </a:solidFill>
                        <a:effectLst/>
                        <a:latin typeface="Roboto" pitchFamily="2" charset="0"/>
                        <a:ea typeface="Roboto" pitchFamily="2" charset="0"/>
                        <a:cs typeface="Times New Roman" panose="02020603050405020304" pitchFamily="18" charset="0"/>
                      </a:endParaRPr>
                    </a:p>
                  </a:txBody>
                  <a:tcPr marL="15869" marR="158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0" marR="0" algn="ctr">
                        <a:lnSpc>
                          <a:spcPct val="106000"/>
                        </a:lnSpc>
                        <a:spcBef>
                          <a:spcPts val="0"/>
                        </a:spcBef>
                        <a:spcAft>
                          <a:spcPts val="0"/>
                        </a:spcAft>
                      </a:pPr>
                      <a:r>
                        <a:rPr lang="en-GB" sz="900">
                          <a:solidFill>
                            <a:schemeClr val="tx1"/>
                          </a:solidFill>
                          <a:effectLst/>
                          <a:latin typeface="Roboto" pitchFamily="2" charset="0"/>
                          <a:ea typeface="Roboto" pitchFamily="2" charset="0"/>
                        </a:rPr>
                        <a:t> 50 new endorsing companies and improved level of engagement </a:t>
                      </a:r>
                      <a:endParaRPr lang="en-US" sz="900">
                        <a:solidFill>
                          <a:schemeClr val="tx1"/>
                        </a:solidFill>
                        <a:effectLst/>
                        <a:latin typeface="Roboto" pitchFamily="2" charset="0"/>
                        <a:ea typeface="Roboto" pitchFamily="2" charset="0"/>
                        <a:cs typeface="Times New Roman" panose="02020603050405020304" pitchFamily="18" charset="0"/>
                      </a:endParaRPr>
                    </a:p>
                  </a:txBody>
                  <a:tcPr marL="15869" marR="158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0" marR="0" algn="ctr">
                        <a:lnSpc>
                          <a:spcPct val="106000"/>
                        </a:lnSpc>
                        <a:spcBef>
                          <a:spcPts val="0"/>
                        </a:spcBef>
                        <a:spcAft>
                          <a:spcPts val="0"/>
                        </a:spcAft>
                      </a:pP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9" marR="158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212427435"/>
                  </a:ext>
                </a:extLst>
              </a:tr>
              <a:tr h="338550">
                <a:tc vMerge="1">
                  <a:txBody>
                    <a:bodyPr/>
                    <a:lstStyle/>
                    <a:p>
                      <a:endParaRPr lang="en-US"/>
                    </a:p>
                  </a:txBody>
                  <a:tcPr/>
                </a:tc>
                <a:tc>
                  <a:txBody>
                    <a:bodyPr/>
                    <a:lstStyle/>
                    <a:p>
                      <a:pPr marL="0" marR="0" algn="ctr">
                        <a:lnSpc>
                          <a:spcPct val="106000"/>
                        </a:lnSpc>
                        <a:spcBef>
                          <a:spcPts val="0"/>
                        </a:spcBef>
                        <a:spcAft>
                          <a:spcPts val="0"/>
                        </a:spcAft>
                      </a:pPr>
                      <a:r>
                        <a:rPr lang="en-GB" sz="900">
                          <a:solidFill>
                            <a:schemeClr val="tx1"/>
                          </a:solidFill>
                          <a:effectLst/>
                          <a:latin typeface="Roboto" pitchFamily="2" charset="0"/>
                          <a:ea typeface="Roboto" pitchFamily="2" charset="0"/>
                        </a:rPr>
                        <a:t>Uptake and implementation of new/existing products</a:t>
                      </a:r>
                      <a:endParaRPr lang="en-US" sz="900">
                        <a:solidFill>
                          <a:schemeClr val="tx1"/>
                        </a:solidFill>
                        <a:effectLst/>
                        <a:latin typeface="Roboto" pitchFamily="2" charset="0"/>
                        <a:ea typeface="Roboto" pitchFamily="2" charset="0"/>
                        <a:cs typeface="Times New Roman" panose="02020603050405020304" pitchFamily="18" charset="0"/>
                      </a:endParaRPr>
                    </a:p>
                  </a:txBody>
                  <a:tcPr marL="15869" marR="158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0" marR="0" algn="ctr">
                        <a:lnSpc>
                          <a:spcPct val="106000"/>
                        </a:lnSpc>
                        <a:spcBef>
                          <a:spcPts val="0"/>
                        </a:spcBef>
                        <a:spcAft>
                          <a:spcPts val="0"/>
                        </a:spcAft>
                      </a:pPr>
                      <a:r>
                        <a:rPr lang="en-GB" sz="900">
                          <a:solidFill>
                            <a:schemeClr val="tx1"/>
                          </a:solidFill>
                          <a:effectLst/>
                          <a:latin typeface="Roboto" pitchFamily="2" charset="0"/>
                          <a:ea typeface="Roboto" pitchFamily="2" charset="0"/>
                        </a:rPr>
                        <a:t>12 companies set/commit to setting contextual water targets</a:t>
                      </a:r>
                      <a:endParaRPr lang="en-US" sz="900">
                        <a:solidFill>
                          <a:schemeClr val="tx1"/>
                        </a:solidFill>
                        <a:effectLst/>
                        <a:latin typeface="Roboto" pitchFamily="2" charset="0"/>
                        <a:ea typeface="Roboto" pitchFamily="2" charset="0"/>
                        <a:cs typeface="Times New Roman" panose="02020603050405020304" pitchFamily="18" charset="0"/>
                      </a:endParaRPr>
                    </a:p>
                  </a:txBody>
                  <a:tcPr marL="15869" marR="158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0" marR="0" algn="ctr">
                        <a:lnSpc>
                          <a:spcPct val="106000"/>
                        </a:lnSpc>
                        <a:spcBef>
                          <a:spcPts val="0"/>
                        </a:spcBef>
                        <a:spcAft>
                          <a:spcPts val="0"/>
                        </a:spcAft>
                      </a:pPr>
                      <a:r>
                        <a:rPr lang="en-US" sz="900">
                          <a:solidFill>
                            <a:schemeClr val="tx1"/>
                          </a:solidFill>
                          <a:effectLst/>
                        </a:rPr>
                        <a:t> </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9" marR="158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422295099"/>
                  </a:ext>
                </a:extLst>
              </a:tr>
              <a:tr h="338550">
                <a:tc vMerge="1">
                  <a:txBody>
                    <a:bodyPr/>
                    <a:lstStyle/>
                    <a:p>
                      <a:pPr marL="0" marR="0" algn="ctr">
                        <a:lnSpc>
                          <a:spcPct val="106000"/>
                        </a:lnSpc>
                        <a:spcBef>
                          <a:spcPts val="0"/>
                        </a:spcBef>
                        <a:spcAft>
                          <a:spcPts val="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5869" marR="15869" marT="0" marB="0" anchor="ctr"/>
                </a:tc>
                <a:tc>
                  <a:txBody>
                    <a:bodyPr/>
                    <a:lstStyle/>
                    <a:p>
                      <a:pPr marL="0" marR="0" algn="ctr">
                        <a:lnSpc>
                          <a:spcPct val="106000"/>
                        </a:lnSpc>
                        <a:spcBef>
                          <a:spcPts val="0"/>
                        </a:spcBef>
                        <a:spcAft>
                          <a:spcPts val="0"/>
                        </a:spcAft>
                      </a:pPr>
                      <a:r>
                        <a:rPr lang="en-US" sz="900">
                          <a:solidFill>
                            <a:schemeClr val="tx1"/>
                          </a:solidFill>
                          <a:effectLst/>
                          <a:latin typeface="Roboto" pitchFamily="2" charset="0"/>
                          <a:ea typeface="Roboto" pitchFamily="2" charset="0"/>
                        </a:rPr>
                        <a:t>Implementation of collaboration</a:t>
                      </a:r>
                      <a:endParaRPr lang="en-US" sz="900">
                        <a:solidFill>
                          <a:schemeClr val="tx1"/>
                        </a:solidFill>
                        <a:effectLst/>
                        <a:latin typeface="Roboto" pitchFamily="2" charset="0"/>
                        <a:ea typeface="Roboto" pitchFamily="2" charset="0"/>
                        <a:cs typeface="Times New Roman" panose="02020603050405020304" pitchFamily="18" charset="0"/>
                      </a:endParaRPr>
                    </a:p>
                  </a:txBody>
                  <a:tcPr marL="15869" marR="158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0" marR="0" algn="ctr">
                        <a:lnSpc>
                          <a:spcPct val="106000"/>
                        </a:lnSpc>
                        <a:spcBef>
                          <a:spcPts val="0"/>
                        </a:spcBef>
                        <a:spcAft>
                          <a:spcPts val="0"/>
                        </a:spcAft>
                      </a:pPr>
                      <a:r>
                        <a:rPr lang="en-US" sz="900">
                          <a:solidFill>
                            <a:schemeClr val="tx1"/>
                          </a:solidFill>
                          <a:effectLst/>
                          <a:latin typeface="Roboto" pitchFamily="2" charset="0"/>
                          <a:ea typeface="Roboto" pitchFamily="2" charset="0"/>
                        </a:rPr>
                        <a:t>2 collaborations  </a:t>
                      </a:r>
                      <a:endParaRPr lang="en-US" sz="900">
                        <a:solidFill>
                          <a:schemeClr val="tx1"/>
                        </a:solidFill>
                        <a:effectLst/>
                        <a:latin typeface="Roboto" pitchFamily="2" charset="0"/>
                        <a:ea typeface="Roboto" pitchFamily="2" charset="0"/>
                        <a:cs typeface="Times New Roman" panose="02020603050405020304" pitchFamily="18" charset="0"/>
                      </a:endParaRPr>
                    </a:p>
                  </a:txBody>
                  <a:tcPr marL="15869" marR="158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0" marR="0" algn="ctr">
                        <a:lnSpc>
                          <a:spcPct val="106000"/>
                        </a:lnSpc>
                        <a:spcBef>
                          <a:spcPts val="0"/>
                        </a:spcBef>
                        <a:spcAft>
                          <a:spcPts val="0"/>
                        </a:spcAft>
                      </a:pP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6000"/>
                        </a:lnSpc>
                        <a:spcBef>
                          <a:spcPts val="0"/>
                        </a:spcBef>
                        <a:spcAft>
                          <a:spcPts val="0"/>
                        </a:spcAft>
                      </a:pP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9" marR="158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012239891"/>
                  </a:ext>
                </a:extLst>
              </a:tr>
              <a:tr h="57954">
                <a:tc gridSpan="3">
                  <a:txBody>
                    <a:bodyPr/>
                    <a:lstStyle/>
                    <a:p>
                      <a:pPr marL="0" marR="0" algn="ctr">
                        <a:lnSpc>
                          <a:spcPct val="106000"/>
                        </a:lnSpc>
                        <a:spcBef>
                          <a:spcPts val="0"/>
                        </a:spcBef>
                        <a:spcAft>
                          <a:spcPts val="0"/>
                        </a:spcAft>
                      </a:pPr>
                      <a:r>
                        <a:rPr lang="en-GB" sz="900">
                          <a:solidFill>
                            <a:schemeClr val="bg1"/>
                          </a:solidFill>
                          <a:effectLst/>
                          <a:latin typeface="Roboto" pitchFamily="2" charset="0"/>
                          <a:ea typeface="Roboto" pitchFamily="2" charset="0"/>
                        </a:rPr>
                        <a:t> </a:t>
                      </a:r>
                      <a:endParaRPr lang="en-US" sz="900">
                        <a:solidFill>
                          <a:schemeClr val="bg1"/>
                        </a:solidFill>
                        <a:effectLst/>
                        <a:latin typeface="Roboto" pitchFamily="2" charset="0"/>
                        <a:ea typeface="Roboto" pitchFamily="2" charset="0"/>
                        <a:cs typeface="Times New Roman" panose="02020603050405020304" pitchFamily="18" charset="0"/>
                      </a:endParaRPr>
                    </a:p>
                  </a:txBody>
                  <a:tcPr marL="15869" marR="158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a:txBody>
                    <a:bodyPr/>
                    <a:lstStyle/>
                    <a:p>
                      <a:pPr marL="0" marR="0" algn="ctr">
                        <a:lnSpc>
                          <a:spcPct val="106000"/>
                        </a:lnSpc>
                        <a:spcBef>
                          <a:spcPts val="0"/>
                        </a:spcBef>
                        <a:spcAft>
                          <a:spcPts val="0"/>
                        </a:spcAft>
                      </a:pPr>
                      <a:endParaRPr lang="en-US"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9" marR="158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518798061"/>
                  </a:ext>
                </a:extLst>
              </a:tr>
              <a:tr h="338550">
                <a:tc rowSpan="2">
                  <a:txBody>
                    <a:bodyPr/>
                    <a:lstStyle/>
                    <a:p>
                      <a:pPr marL="0" marR="0" algn="ctr">
                        <a:lnSpc>
                          <a:spcPct val="106000"/>
                        </a:lnSpc>
                        <a:spcBef>
                          <a:spcPts val="0"/>
                        </a:spcBef>
                        <a:spcAft>
                          <a:spcPts val="0"/>
                        </a:spcAft>
                      </a:pPr>
                      <a:r>
                        <a:rPr lang="en-GB" sz="900">
                          <a:solidFill>
                            <a:schemeClr val="bg1"/>
                          </a:solidFill>
                          <a:effectLst/>
                          <a:latin typeface="Roboto" pitchFamily="2" charset="0"/>
                          <a:ea typeface="Roboto" pitchFamily="2" charset="0"/>
                        </a:rPr>
                        <a:t>Raise the Profile of Water and Shape the Enabling Environment </a:t>
                      </a:r>
                      <a:endParaRPr lang="en-US" sz="900">
                        <a:solidFill>
                          <a:schemeClr val="bg1"/>
                        </a:solidFill>
                        <a:effectLst/>
                        <a:latin typeface="Roboto" pitchFamily="2" charset="0"/>
                        <a:ea typeface="Roboto" pitchFamily="2" charset="0"/>
                        <a:cs typeface="Times New Roman" panose="02020603050405020304" pitchFamily="18" charset="0"/>
                      </a:endParaRPr>
                    </a:p>
                  </a:txBody>
                  <a:tcPr marL="15869" marR="15869" marT="0" marB="0" anchor="ctr">
                    <a:lnL w="762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algn="ctr">
                        <a:lnSpc>
                          <a:spcPct val="106000"/>
                        </a:lnSpc>
                        <a:spcBef>
                          <a:spcPts val="0"/>
                        </a:spcBef>
                        <a:spcAft>
                          <a:spcPts val="0"/>
                        </a:spcAft>
                      </a:pPr>
                      <a:r>
                        <a:rPr lang="en-US" sz="900">
                          <a:solidFill>
                            <a:schemeClr val="tx1"/>
                          </a:solidFill>
                          <a:effectLst/>
                          <a:latin typeface="Roboto" pitchFamily="2" charset="0"/>
                          <a:ea typeface="Roboto" pitchFamily="2" charset="0"/>
                        </a:rPr>
                        <a:t>Active representation of business voice for water </a:t>
                      </a:r>
                      <a:endParaRPr lang="en-US" sz="900">
                        <a:solidFill>
                          <a:schemeClr val="tx1"/>
                        </a:solidFill>
                        <a:effectLst/>
                        <a:latin typeface="Roboto" pitchFamily="2" charset="0"/>
                        <a:ea typeface="Roboto" pitchFamily="2" charset="0"/>
                        <a:cs typeface="Times New Roman" panose="02020603050405020304" pitchFamily="18" charset="0"/>
                      </a:endParaRPr>
                    </a:p>
                  </a:txBody>
                  <a:tcPr marL="15869" marR="158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6000"/>
                        </a:lnSpc>
                        <a:spcBef>
                          <a:spcPts val="0"/>
                        </a:spcBef>
                        <a:spcAft>
                          <a:spcPts val="0"/>
                        </a:spcAft>
                      </a:pPr>
                      <a:r>
                        <a:rPr lang="en-GB" sz="900">
                          <a:solidFill>
                            <a:schemeClr val="tx1"/>
                          </a:solidFill>
                          <a:effectLst/>
                          <a:latin typeface="Roboto" pitchFamily="2" charset="0"/>
                          <a:ea typeface="Roboto" pitchFamily="2" charset="0"/>
                        </a:rPr>
                        <a:t>1 external standard or policy influenced </a:t>
                      </a:r>
                      <a:endParaRPr lang="en-US" sz="900">
                        <a:solidFill>
                          <a:schemeClr val="tx1"/>
                        </a:solidFill>
                        <a:effectLst/>
                        <a:latin typeface="Roboto" pitchFamily="2" charset="0"/>
                        <a:ea typeface="Roboto" pitchFamily="2" charset="0"/>
                        <a:cs typeface="Times New Roman" panose="02020603050405020304" pitchFamily="18" charset="0"/>
                      </a:endParaRPr>
                    </a:p>
                  </a:txBody>
                  <a:tcPr marL="15869" marR="158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6000"/>
                        </a:lnSpc>
                        <a:spcBef>
                          <a:spcPts val="0"/>
                        </a:spcBef>
                        <a:spcAft>
                          <a:spcPts val="0"/>
                        </a:spcAft>
                      </a:pP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9" marR="158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68603972"/>
                  </a:ext>
                </a:extLst>
              </a:tr>
              <a:tr h="356772">
                <a:tc vMerge="1">
                  <a:txBody>
                    <a:bodyPr/>
                    <a:lstStyle/>
                    <a:p>
                      <a:pPr marL="0" marR="0" algn="ctr">
                        <a:lnSpc>
                          <a:spcPct val="106000"/>
                        </a:lnSpc>
                        <a:spcBef>
                          <a:spcPts val="0"/>
                        </a:spcBef>
                        <a:spcAft>
                          <a:spcPts val="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5869" marR="15869" marT="0" marB="0" anchor="b"/>
                </a:tc>
                <a:tc>
                  <a:txBody>
                    <a:bodyPr/>
                    <a:lstStyle/>
                    <a:p>
                      <a:pPr marL="0" marR="0" algn="ctr">
                        <a:lnSpc>
                          <a:spcPct val="106000"/>
                        </a:lnSpc>
                        <a:spcBef>
                          <a:spcPts val="0"/>
                        </a:spcBef>
                        <a:spcAft>
                          <a:spcPts val="0"/>
                        </a:spcAft>
                      </a:pPr>
                      <a:r>
                        <a:rPr lang="en-US" sz="900">
                          <a:solidFill>
                            <a:schemeClr val="tx1"/>
                          </a:solidFill>
                          <a:effectLst/>
                          <a:latin typeface="Roboto" pitchFamily="2" charset="0"/>
                          <a:ea typeface="Roboto" pitchFamily="2" charset="0"/>
                        </a:rPr>
                        <a:t>Engagement in public policy </a:t>
                      </a:r>
                      <a:endParaRPr lang="en-US" sz="900">
                        <a:solidFill>
                          <a:schemeClr val="tx1"/>
                        </a:solidFill>
                        <a:effectLst/>
                        <a:latin typeface="Roboto" pitchFamily="2" charset="0"/>
                        <a:ea typeface="Roboto" pitchFamily="2" charset="0"/>
                        <a:cs typeface="Times New Roman" panose="02020603050405020304" pitchFamily="18" charset="0"/>
                      </a:endParaRPr>
                    </a:p>
                  </a:txBody>
                  <a:tcPr marL="15869" marR="158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6000"/>
                        </a:lnSpc>
                        <a:spcBef>
                          <a:spcPts val="0"/>
                        </a:spcBef>
                        <a:spcAft>
                          <a:spcPts val="0"/>
                        </a:spcAft>
                      </a:pPr>
                      <a:r>
                        <a:rPr lang="en-US" sz="900">
                          <a:solidFill>
                            <a:schemeClr val="tx1"/>
                          </a:solidFill>
                          <a:effectLst/>
                          <a:latin typeface="Roboto" pitchFamily="2" charset="0"/>
                          <a:ea typeface="Roboto" pitchFamily="2" charset="0"/>
                        </a:rPr>
                        <a:t>2 international, regional, or national water related public policy forum presented at</a:t>
                      </a:r>
                      <a:endParaRPr lang="en-US" sz="900">
                        <a:solidFill>
                          <a:schemeClr val="tx1"/>
                        </a:solidFill>
                        <a:effectLst/>
                        <a:latin typeface="Roboto" pitchFamily="2" charset="0"/>
                        <a:ea typeface="Roboto" pitchFamily="2" charset="0"/>
                        <a:cs typeface="Times New Roman" panose="02020603050405020304" pitchFamily="18" charset="0"/>
                      </a:endParaRPr>
                    </a:p>
                  </a:txBody>
                  <a:tcPr marL="15869" marR="158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6000"/>
                        </a:lnSpc>
                        <a:spcBef>
                          <a:spcPts val="0"/>
                        </a:spcBef>
                        <a:spcAft>
                          <a:spcPts val="0"/>
                        </a:spcAft>
                      </a:pP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869" marR="158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61710351"/>
                  </a:ext>
                </a:extLst>
              </a:tr>
            </a:tbl>
          </a:graphicData>
        </a:graphic>
      </p:graphicFrame>
      <p:grpSp>
        <p:nvGrpSpPr>
          <p:cNvPr id="9" name="Group 8">
            <a:extLst>
              <a:ext uri="{FF2B5EF4-FFF2-40B4-BE49-F238E27FC236}">
                <a16:creationId xmlns:a16="http://schemas.microsoft.com/office/drawing/2014/main" id="{AD364E4E-CB3E-4175-BCFD-4D5E981EE537}"/>
              </a:ext>
            </a:extLst>
          </p:cNvPr>
          <p:cNvGrpSpPr/>
          <p:nvPr/>
        </p:nvGrpSpPr>
        <p:grpSpPr>
          <a:xfrm>
            <a:off x="7990959" y="1391649"/>
            <a:ext cx="137160" cy="2430635"/>
            <a:chOff x="8001119" y="1391649"/>
            <a:chExt cx="137160" cy="2430635"/>
          </a:xfrm>
          <a:solidFill>
            <a:schemeClr val="accent2"/>
          </a:solidFill>
        </p:grpSpPr>
        <p:sp>
          <p:nvSpPr>
            <p:cNvPr id="31" name="Flowchart: Connector 30">
              <a:extLst>
                <a:ext uri="{FF2B5EF4-FFF2-40B4-BE49-F238E27FC236}">
                  <a16:creationId xmlns:a16="http://schemas.microsoft.com/office/drawing/2014/main" id="{63ACEEDD-6958-47B3-9AC0-9ACF05D1EACD}"/>
                </a:ext>
              </a:extLst>
            </p:cNvPr>
            <p:cNvSpPr/>
            <p:nvPr/>
          </p:nvSpPr>
          <p:spPr>
            <a:xfrm flipH="1">
              <a:off x="8001119" y="1727496"/>
              <a:ext cx="137160" cy="137160"/>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Flowchart: Connector 31">
              <a:extLst>
                <a:ext uri="{FF2B5EF4-FFF2-40B4-BE49-F238E27FC236}">
                  <a16:creationId xmlns:a16="http://schemas.microsoft.com/office/drawing/2014/main" id="{A73AC6D7-A15E-4D51-B0E9-F0BBD62F8C72}"/>
                </a:ext>
              </a:extLst>
            </p:cNvPr>
            <p:cNvSpPr/>
            <p:nvPr/>
          </p:nvSpPr>
          <p:spPr>
            <a:xfrm flipH="1">
              <a:off x="8001119" y="1391649"/>
              <a:ext cx="137160" cy="137160"/>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Flowchart: Connector 32">
              <a:extLst>
                <a:ext uri="{FF2B5EF4-FFF2-40B4-BE49-F238E27FC236}">
                  <a16:creationId xmlns:a16="http://schemas.microsoft.com/office/drawing/2014/main" id="{683FF0D8-ED4B-40D9-AAE7-61F8A49FEBF0}"/>
                </a:ext>
              </a:extLst>
            </p:cNvPr>
            <p:cNvSpPr/>
            <p:nvPr/>
          </p:nvSpPr>
          <p:spPr>
            <a:xfrm flipH="1">
              <a:off x="8001119" y="2528374"/>
              <a:ext cx="137160" cy="137160"/>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Flowchart: Connector 33">
              <a:extLst>
                <a:ext uri="{FF2B5EF4-FFF2-40B4-BE49-F238E27FC236}">
                  <a16:creationId xmlns:a16="http://schemas.microsoft.com/office/drawing/2014/main" id="{5EDCEC40-8DB8-4706-8453-4DFFA50E1DE8}"/>
                </a:ext>
              </a:extLst>
            </p:cNvPr>
            <p:cNvSpPr/>
            <p:nvPr/>
          </p:nvSpPr>
          <p:spPr>
            <a:xfrm flipH="1">
              <a:off x="8001119" y="2867564"/>
              <a:ext cx="137160" cy="137160"/>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Flowchart: Connector 34">
              <a:extLst>
                <a:ext uri="{FF2B5EF4-FFF2-40B4-BE49-F238E27FC236}">
                  <a16:creationId xmlns:a16="http://schemas.microsoft.com/office/drawing/2014/main" id="{F4190E2E-8A30-4854-A13B-15B40760FD91}"/>
                </a:ext>
              </a:extLst>
            </p:cNvPr>
            <p:cNvSpPr/>
            <p:nvPr/>
          </p:nvSpPr>
          <p:spPr>
            <a:xfrm>
              <a:off x="8001119" y="2211486"/>
              <a:ext cx="137160" cy="137160"/>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Flowchart: Connector 35">
              <a:extLst>
                <a:ext uri="{FF2B5EF4-FFF2-40B4-BE49-F238E27FC236}">
                  <a16:creationId xmlns:a16="http://schemas.microsoft.com/office/drawing/2014/main" id="{FE79A9E3-AB3F-438E-83D7-6590842C806C}"/>
                </a:ext>
              </a:extLst>
            </p:cNvPr>
            <p:cNvSpPr/>
            <p:nvPr/>
          </p:nvSpPr>
          <p:spPr>
            <a:xfrm flipH="1">
              <a:off x="8001119" y="3337819"/>
              <a:ext cx="137160" cy="137160"/>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Flowchart: Connector 36">
              <a:extLst>
                <a:ext uri="{FF2B5EF4-FFF2-40B4-BE49-F238E27FC236}">
                  <a16:creationId xmlns:a16="http://schemas.microsoft.com/office/drawing/2014/main" id="{8B6955B6-B8E5-4837-BAED-B0898ECDAD9F}"/>
                </a:ext>
              </a:extLst>
            </p:cNvPr>
            <p:cNvSpPr/>
            <p:nvPr/>
          </p:nvSpPr>
          <p:spPr>
            <a:xfrm flipH="1">
              <a:off x="8001119" y="3685124"/>
              <a:ext cx="137160" cy="137160"/>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Title 1">
            <a:extLst>
              <a:ext uri="{FF2B5EF4-FFF2-40B4-BE49-F238E27FC236}">
                <a16:creationId xmlns:a16="http://schemas.microsoft.com/office/drawing/2014/main" id="{D8EEEE95-E37E-48BE-836F-6365F09D53CE}"/>
              </a:ext>
            </a:extLst>
          </p:cNvPr>
          <p:cNvSpPr>
            <a:spLocks noGrp="1"/>
          </p:cNvSpPr>
          <p:nvPr>
            <p:ph type="ctrTitle"/>
          </p:nvPr>
        </p:nvSpPr>
        <p:spPr/>
        <p:txBody>
          <a:bodyPr/>
          <a:lstStyle/>
          <a:p>
            <a:r>
              <a:rPr lang="en-US"/>
              <a:t>Progress</a:t>
            </a:r>
          </a:p>
        </p:txBody>
      </p:sp>
    </p:spTree>
    <p:extLst>
      <p:ext uri="{BB962C8B-B14F-4D97-AF65-F5344CB8AC3E}">
        <p14:creationId xmlns:p14="http://schemas.microsoft.com/office/powerpoint/2010/main" val="2934154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6"/>
          <p:cNvSpPr>
            <a:spLocks noChangeArrowheads="1"/>
          </p:cNvSpPr>
          <p:nvPr/>
        </p:nvSpPr>
        <p:spPr bwMode="auto">
          <a:xfrm>
            <a:off x="0" y="158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5" name="Rectangle 21"/>
          <p:cNvSpPr>
            <a:spLocks noChangeArrowheads="1"/>
          </p:cNvSpPr>
          <p:nvPr/>
        </p:nvSpPr>
        <p:spPr bwMode="auto">
          <a:xfrm>
            <a:off x="0" y="897345"/>
            <a:ext cx="4010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itchFamily="34" charset="0"/>
                <a:ea typeface="Times New Roman" pitchFamily="18" charset="0"/>
                <a:cs typeface="Arial" pitchFamily="34" charset="0"/>
              </a:rPr>
              <a:t>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6" name="Rectangle 22"/>
          <p:cNvSpPr>
            <a:spLocks noChangeArrowheads="1"/>
          </p:cNvSpPr>
          <p:nvPr/>
        </p:nvSpPr>
        <p:spPr bwMode="auto">
          <a:xfrm>
            <a:off x="0" y="1354545"/>
            <a:ext cx="110799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itchFamily="34" charset="0"/>
                <a:ea typeface="Times New Roman" pitchFamily="18" charset="0"/>
                <a:cs typeface="Arial" pitchFamily="34" charset="0"/>
              </a:rPr>
              <a:t>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5" name="Picture 4" descr="A close up of a logo&#10;&#10;Description generated with high confidence">
            <a:extLst>
              <a:ext uri="{FF2B5EF4-FFF2-40B4-BE49-F238E27FC236}">
                <a16:creationId xmlns:a16="http://schemas.microsoft.com/office/drawing/2014/main" id="{D1FA499C-1DEB-4B27-95FA-DA2DA0B63FF3}"/>
              </a:ext>
            </a:extLst>
          </p:cNvPr>
          <p:cNvPicPr>
            <a:picLocks noChangeAspect="1"/>
          </p:cNvPicPr>
          <p:nvPr/>
        </p:nvPicPr>
        <p:blipFill rotWithShape="1">
          <a:blip r:embed="rId3"/>
          <a:srcRect l="12159" t="7956" r="10678" b="9925"/>
          <a:stretch/>
        </p:blipFill>
        <p:spPr>
          <a:xfrm>
            <a:off x="69450" y="4481826"/>
            <a:ext cx="937549" cy="598658"/>
          </a:xfrm>
          <a:prstGeom prst="rect">
            <a:avLst/>
          </a:prstGeom>
        </p:spPr>
      </p:pic>
      <p:cxnSp>
        <p:nvCxnSpPr>
          <p:cNvPr id="7" name="Straight Connector 6">
            <a:extLst>
              <a:ext uri="{FF2B5EF4-FFF2-40B4-BE49-F238E27FC236}">
                <a16:creationId xmlns:a16="http://schemas.microsoft.com/office/drawing/2014/main" id="{86BC93F1-D093-4DDC-BAE2-470C2F8FE1C7}"/>
              </a:ext>
            </a:extLst>
          </p:cNvPr>
          <p:cNvCxnSpPr>
            <a:cxnSpLocks/>
          </p:cNvCxnSpPr>
          <p:nvPr/>
        </p:nvCxnSpPr>
        <p:spPr>
          <a:xfrm>
            <a:off x="115281" y="4421530"/>
            <a:ext cx="888982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4003690879"/>
              </p:ext>
            </p:extLst>
          </p:nvPr>
        </p:nvGraphicFramePr>
        <p:xfrm>
          <a:off x="1905000" y="640831"/>
          <a:ext cx="5073841" cy="3688018"/>
        </p:xfrm>
        <a:graphic>
          <a:graphicData uri="http://schemas.openxmlformats.org/drawingml/2006/table">
            <a:tbl>
              <a:tblPr firstRow="1" firstCol="1" bandRow="1">
                <a:tableStyleId>{5C22544A-7EE6-4342-B048-85BDC9FD1C3A}</a:tableStyleId>
              </a:tblPr>
              <a:tblGrid>
                <a:gridCol w="4035508">
                  <a:extLst>
                    <a:ext uri="{9D8B030D-6E8A-4147-A177-3AD203B41FA5}">
                      <a16:colId xmlns:a16="http://schemas.microsoft.com/office/drawing/2014/main" val="20000"/>
                    </a:ext>
                  </a:extLst>
                </a:gridCol>
                <a:gridCol w="1038333">
                  <a:extLst>
                    <a:ext uri="{9D8B030D-6E8A-4147-A177-3AD203B41FA5}">
                      <a16:colId xmlns:a16="http://schemas.microsoft.com/office/drawing/2014/main" val="20001"/>
                    </a:ext>
                  </a:extLst>
                </a:gridCol>
              </a:tblGrid>
              <a:tr h="230437">
                <a:tc>
                  <a:txBody>
                    <a:bodyPr/>
                    <a:lstStyle/>
                    <a:p>
                      <a:pPr marL="0" marR="0">
                        <a:lnSpc>
                          <a:spcPct val="115000"/>
                        </a:lnSpc>
                        <a:spcBef>
                          <a:spcPts val="0"/>
                        </a:spcBef>
                        <a:spcAft>
                          <a:spcPts val="0"/>
                        </a:spcAft>
                      </a:pPr>
                      <a:r>
                        <a:rPr lang="en-GB" sz="900" b="1">
                          <a:solidFill>
                            <a:schemeClr val="tx1"/>
                          </a:solidFill>
                          <a:effectLst/>
                          <a:latin typeface="Roboto" panose="02000000000000000000" pitchFamily="2" charset="0"/>
                          <a:ea typeface="Roboto" panose="02000000000000000000" pitchFamily="2" charset="0"/>
                        </a:rPr>
                        <a:t> ACTIVITIES</a:t>
                      </a:r>
                      <a:endParaRPr lang="en-US" sz="900" b="1">
                        <a:solidFill>
                          <a:schemeClr val="tx1"/>
                        </a:solidFill>
                        <a:effectLst/>
                        <a:latin typeface="Roboto" panose="02000000000000000000" pitchFamily="2" charset="0"/>
                        <a:ea typeface="Roboto" panose="02000000000000000000" pitchFamily="2" charset="0"/>
                        <a:cs typeface="Times New Roman"/>
                      </a:endParaRPr>
                    </a:p>
                  </a:txBody>
                  <a:tcPr marL="35088" marR="35088" marT="0" marB="0" anchor="ctr">
                    <a:noFill/>
                  </a:tcPr>
                </a:tc>
                <a:tc>
                  <a:txBody>
                    <a:bodyPr/>
                    <a:lstStyle/>
                    <a:p>
                      <a:pPr marL="0" marR="0">
                        <a:lnSpc>
                          <a:spcPct val="115000"/>
                        </a:lnSpc>
                        <a:spcBef>
                          <a:spcPts val="0"/>
                        </a:spcBef>
                        <a:spcAft>
                          <a:spcPts val="0"/>
                        </a:spcAft>
                      </a:pPr>
                      <a:r>
                        <a:rPr lang="en-GB" sz="900" b="1">
                          <a:solidFill>
                            <a:schemeClr val="tx1"/>
                          </a:solidFill>
                          <a:effectLst/>
                          <a:latin typeface="Roboto" panose="02000000000000000000" pitchFamily="2" charset="0"/>
                          <a:ea typeface="Roboto" panose="02000000000000000000" pitchFamily="2" charset="0"/>
                        </a:rPr>
                        <a:t>2021 ESTIMATED EXPENSE (USD$)</a:t>
                      </a:r>
                      <a:endParaRPr lang="en-US" sz="900" b="1">
                        <a:solidFill>
                          <a:schemeClr val="tx1"/>
                        </a:solidFill>
                        <a:effectLst/>
                        <a:latin typeface="Roboto" panose="02000000000000000000" pitchFamily="2" charset="0"/>
                        <a:ea typeface="Roboto" panose="02000000000000000000" pitchFamily="2" charset="0"/>
                        <a:cs typeface="Times New Roman"/>
                      </a:endParaRPr>
                    </a:p>
                  </a:txBody>
                  <a:tcPr marL="35088" marR="35088" marT="0" marB="0" anchor="ctr">
                    <a:noFill/>
                  </a:tcPr>
                </a:tc>
                <a:extLst>
                  <a:ext uri="{0D108BD9-81ED-4DB2-BD59-A6C34878D82A}">
                    <a16:rowId xmlns:a16="http://schemas.microsoft.com/office/drawing/2014/main" val="10000"/>
                  </a:ext>
                </a:extLst>
              </a:tr>
              <a:tr h="181003">
                <a:tc gridSpan="2">
                  <a:txBody>
                    <a:bodyPr/>
                    <a:lstStyle/>
                    <a:p>
                      <a:pPr marL="0" marR="0">
                        <a:lnSpc>
                          <a:spcPct val="115000"/>
                        </a:lnSpc>
                        <a:spcBef>
                          <a:spcPts val="0"/>
                        </a:spcBef>
                        <a:spcAft>
                          <a:spcPts val="0"/>
                        </a:spcAft>
                      </a:pPr>
                      <a:r>
                        <a:rPr lang="en-GB" sz="900">
                          <a:effectLst/>
                          <a:latin typeface="Roboto" panose="02000000000000000000" pitchFamily="2" charset="0"/>
                          <a:ea typeface="Roboto" panose="02000000000000000000" pitchFamily="2" charset="0"/>
                        </a:rPr>
                        <a:t>Mandate Secretariat Support Functions</a:t>
                      </a:r>
                      <a:endParaRPr lang="en-US" sz="900">
                        <a:effectLst/>
                        <a:latin typeface="Roboto" panose="02000000000000000000" pitchFamily="2" charset="0"/>
                        <a:ea typeface="Roboto" panose="02000000000000000000" pitchFamily="2" charset="0"/>
                        <a:cs typeface="Times New Roman"/>
                      </a:endParaRPr>
                    </a:p>
                  </a:txBody>
                  <a:tcPr marL="92389" marR="92389" marT="46194" marB="46194"/>
                </a:tc>
                <a:tc hMerge="1">
                  <a:txBody>
                    <a:bodyPr/>
                    <a:lstStyle/>
                    <a:p>
                      <a:endParaRPr lang="en-US"/>
                    </a:p>
                  </a:txBody>
                  <a:tcPr/>
                </a:tc>
                <a:extLst>
                  <a:ext uri="{0D108BD9-81ED-4DB2-BD59-A6C34878D82A}">
                    <a16:rowId xmlns:a16="http://schemas.microsoft.com/office/drawing/2014/main" val="10001"/>
                  </a:ext>
                </a:extLst>
              </a:tr>
              <a:tr h="111112">
                <a:tc>
                  <a:txBody>
                    <a:bodyPr/>
                    <a:lstStyle/>
                    <a:p>
                      <a:pPr marL="182880" marR="0">
                        <a:lnSpc>
                          <a:spcPct val="115000"/>
                        </a:lnSpc>
                        <a:spcBef>
                          <a:spcPts val="0"/>
                        </a:spcBef>
                        <a:spcAft>
                          <a:spcPts val="0"/>
                        </a:spcAft>
                      </a:pPr>
                      <a:r>
                        <a:rPr lang="en-GB" sz="900" b="0">
                          <a:solidFill>
                            <a:schemeClr val="tx1"/>
                          </a:solidFill>
                          <a:effectLst/>
                          <a:latin typeface="Roboto" panose="02000000000000000000" pitchFamily="2" charset="0"/>
                          <a:ea typeface="Roboto" panose="02000000000000000000" pitchFamily="2" charset="0"/>
                        </a:rPr>
                        <a:t>Strategic Planning and Partnerships</a:t>
                      </a:r>
                      <a:endParaRPr lang="en-US" sz="900" b="0">
                        <a:solidFill>
                          <a:schemeClr val="tx1"/>
                        </a:solidFill>
                        <a:effectLst/>
                        <a:latin typeface="Roboto" panose="02000000000000000000" pitchFamily="2" charset="0"/>
                        <a:ea typeface="Roboto" panose="02000000000000000000" pitchFamily="2" charset="0"/>
                        <a:cs typeface="Times New Roman"/>
                      </a:endParaRPr>
                    </a:p>
                  </a:txBody>
                  <a:tcPr marL="35088" marR="35088" marT="0" marB="0">
                    <a:solidFill>
                      <a:schemeClr val="accent1">
                        <a:lumMod val="20000"/>
                        <a:lumOff val="80000"/>
                      </a:schemeClr>
                    </a:solidFill>
                  </a:tcPr>
                </a:tc>
                <a:tc rowSpan="4">
                  <a:txBody>
                    <a:bodyPr/>
                    <a:lstStyle/>
                    <a:p>
                      <a:pPr marL="0" marR="0" algn="r">
                        <a:lnSpc>
                          <a:spcPct val="115000"/>
                        </a:lnSpc>
                        <a:spcBef>
                          <a:spcPts val="0"/>
                        </a:spcBef>
                        <a:spcAft>
                          <a:spcPts val="0"/>
                        </a:spcAft>
                      </a:pPr>
                      <a:r>
                        <a:rPr lang="en-GB" sz="900">
                          <a:effectLst/>
                          <a:latin typeface="Roboto" panose="02000000000000000000" pitchFamily="2" charset="0"/>
                          <a:ea typeface="Roboto" panose="02000000000000000000" pitchFamily="2" charset="0"/>
                        </a:rPr>
                        <a:t>$ 230,000</a:t>
                      </a:r>
                      <a:endParaRPr lang="en-US" sz="900">
                        <a:effectLst/>
                        <a:latin typeface="Roboto" panose="02000000000000000000" pitchFamily="2" charset="0"/>
                        <a:ea typeface="Roboto" panose="02000000000000000000" pitchFamily="2" charset="0"/>
                        <a:cs typeface="Times New Roman"/>
                      </a:endParaRPr>
                    </a:p>
                  </a:txBody>
                  <a:tcPr marL="33193" marR="33193" marT="0" marB="0" anchor="ctr"/>
                </a:tc>
                <a:extLst>
                  <a:ext uri="{0D108BD9-81ED-4DB2-BD59-A6C34878D82A}">
                    <a16:rowId xmlns:a16="http://schemas.microsoft.com/office/drawing/2014/main" val="10002"/>
                  </a:ext>
                </a:extLst>
              </a:tr>
              <a:tr h="111112">
                <a:tc>
                  <a:txBody>
                    <a:bodyPr/>
                    <a:lstStyle/>
                    <a:p>
                      <a:pPr marL="182880" marR="0">
                        <a:lnSpc>
                          <a:spcPct val="115000"/>
                        </a:lnSpc>
                        <a:spcBef>
                          <a:spcPts val="0"/>
                        </a:spcBef>
                        <a:spcAft>
                          <a:spcPts val="0"/>
                        </a:spcAft>
                      </a:pPr>
                      <a:r>
                        <a:rPr lang="en-GB" sz="900" b="0">
                          <a:solidFill>
                            <a:schemeClr val="tx1"/>
                          </a:solidFill>
                          <a:effectLst/>
                          <a:latin typeface="Roboto" panose="02000000000000000000" pitchFamily="2" charset="0"/>
                          <a:ea typeface="Roboto" panose="02000000000000000000" pitchFamily="2" charset="0"/>
                        </a:rPr>
                        <a:t>Technology and Communications</a:t>
                      </a:r>
                      <a:endParaRPr lang="en-US" sz="900" b="0">
                        <a:solidFill>
                          <a:schemeClr val="tx1"/>
                        </a:solidFill>
                        <a:effectLst/>
                        <a:latin typeface="Roboto" panose="02000000000000000000" pitchFamily="2" charset="0"/>
                        <a:ea typeface="Roboto" panose="02000000000000000000" pitchFamily="2" charset="0"/>
                        <a:cs typeface="Times New Roman"/>
                      </a:endParaRPr>
                    </a:p>
                  </a:txBody>
                  <a:tcPr marL="35088" marR="35088" marT="0" marB="0">
                    <a:solidFill>
                      <a:schemeClr val="accent1">
                        <a:lumMod val="20000"/>
                        <a:lumOff val="80000"/>
                      </a:schemeClr>
                    </a:solidFill>
                  </a:tcPr>
                </a:tc>
                <a:tc vMerge="1">
                  <a:txBody>
                    <a:bodyPr/>
                    <a:lstStyle/>
                    <a:p>
                      <a:pPr marL="0" marR="0">
                        <a:lnSpc>
                          <a:spcPct val="115000"/>
                        </a:lnSpc>
                        <a:spcBef>
                          <a:spcPts val="0"/>
                        </a:spcBef>
                        <a:spcAft>
                          <a:spcPts val="0"/>
                        </a:spcAft>
                      </a:pPr>
                      <a:endParaRPr lang="en-US" sz="800">
                        <a:effectLst/>
                        <a:latin typeface="Roboto" panose="02000000000000000000" pitchFamily="2" charset="0"/>
                        <a:ea typeface="Roboto" panose="02000000000000000000" pitchFamily="2" charset="0"/>
                        <a:cs typeface="Times New Roman"/>
                      </a:endParaRPr>
                    </a:p>
                  </a:txBody>
                  <a:tcPr marL="32852" marR="32852" marT="0" marB="0"/>
                </a:tc>
                <a:extLst>
                  <a:ext uri="{0D108BD9-81ED-4DB2-BD59-A6C34878D82A}">
                    <a16:rowId xmlns:a16="http://schemas.microsoft.com/office/drawing/2014/main" val="10003"/>
                  </a:ext>
                </a:extLst>
              </a:tr>
              <a:tr h="111112">
                <a:tc>
                  <a:txBody>
                    <a:bodyPr/>
                    <a:lstStyle/>
                    <a:p>
                      <a:pPr marL="182880" marR="0">
                        <a:lnSpc>
                          <a:spcPct val="115000"/>
                        </a:lnSpc>
                        <a:spcBef>
                          <a:spcPts val="0"/>
                        </a:spcBef>
                        <a:spcAft>
                          <a:spcPts val="0"/>
                        </a:spcAft>
                      </a:pPr>
                      <a:r>
                        <a:rPr lang="en-GB" sz="900" b="0">
                          <a:solidFill>
                            <a:schemeClr val="tx1"/>
                          </a:solidFill>
                          <a:effectLst/>
                          <a:latin typeface="Roboto" panose="02000000000000000000" pitchFamily="2" charset="0"/>
                          <a:ea typeface="Roboto" panose="02000000000000000000" pitchFamily="2" charset="0"/>
                        </a:rPr>
                        <a:t>Project and Working Group Facilitation</a:t>
                      </a:r>
                      <a:endParaRPr lang="en-US" sz="900" b="0">
                        <a:solidFill>
                          <a:schemeClr val="tx1"/>
                        </a:solidFill>
                        <a:effectLst/>
                        <a:latin typeface="Roboto" panose="02000000000000000000" pitchFamily="2" charset="0"/>
                        <a:ea typeface="Roboto" panose="02000000000000000000" pitchFamily="2" charset="0"/>
                        <a:cs typeface="Times New Roman"/>
                      </a:endParaRPr>
                    </a:p>
                  </a:txBody>
                  <a:tcPr marL="35088" marR="35088" marT="0" marB="0">
                    <a:solidFill>
                      <a:schemeClr val="accent1">
                        <a:lumMod val="20000"/>
                        <a:lumOff val="80000"/>
                      </a:schemeClr>
                    </a:solidFill>
                  </a:tcPr>
                </a:tc>
                <a:tc vMerge="1">
                  <a:txBody>
                    <a:bodyPr/>
                    <a:lstStyle/>
                    <a:p>
                      <a:pPr marL="0" marR="0">
                        <a:lnSpc>
                          <a:spcPct val="115000"/>
                        </a:lnSpc>
                        <a:spcBef>
                          <a:spcPts val="0"/>
                        </a:spcBef>
                        <a:spcAft>
                          <a:spcPts val="0"/>
                        </a:spcAft>
                      </a:pPr>
                      <a:endParaRPr lang="en-US" sz="800">
                        <a:effectLst/>
                        <a:latin typeface="Roboto" panose="02000000000000000000" pitchFamily="2" charset="0"/>
                        <a:ea typeface="Roboto" panose="02000000000000000000" pitchFamily="2" charset="0"/>
                        <a:cs typeface="Times New Roman"/>
                      </a:endParaRPr>
                    </a:p>
                  </a:txBody>
                  <a:tcPr marL="32852" marR="32852" marT="0" marB="0"/>
                </a:tc>
                <a:extLst>
                  <a:ext uri="{0D108BD9-81ED-4DB2-BD59-A6C34878D82A}">
                    <a16:rowId xmlns:a16="http://schemas.microsoft.com/office/drawing/2014/main" val="10004"/>
                  </a:ext>
                </a:extLst>
              </a:tr>
              <a:tr h="111112">
                <a:tc>
                  <a:txBody>
                    <a:bodyPr/>
                    <a:lstStyle/>
                    <a:p>
                      <a:pPr marL="182880" marR="0">
                        <a:lnSpc>
                          <a:spcPct val="115000"/>
                        </a:lnSpc>
                        <a:spcBef>
                          <a:spcPts val="0"/>
                        </a:spcBef>
                        <a:spcAft>
                          <a:spcPts val="0"/>
                        </a:spcAft>
                      </a:pPr>
                      <a:r>
                        <a:rPr lang="en-GB" sz="900" b="0">
                          <a:solidFill>
                            <a:schemeClr val="tx1"/>
                          </a:solidFill>
                          <a:effectLst/>
                          <a:latin typeface="Roboto" panose="02000000000000000000" pitchFamily="2" charset="0"/>
                          <a:ea typeface="Roboto" panose="02000000000000000000" pitchFamily="2" charset="0"/>
                        </a:rPr>
                        <a:t>Governance and Accountability</a:t>
                      </a:r>
                      <a:endParaRPr lang="en-US" sz="900" b="0">
                        <a:solidFill>
                          <a:schemeClr val="tx1"/>
                        </a:solidFill>
                        <a:effectLst/>
                        <a:latin typeface="Roboto" panose="02000000000000000000" pitchFamily="2" charset="0"/>
                        <a:ea typeface="Roboto" panose="02000000000000000000" pitchFamily="2" charset="0"/>
                        <a:cs typeface="Times New Roman"/>
                      </a:endParaRPr>
                    </a:p>
                  </a:txBody>
                  <a:tcPr marL="35088" marR="35088" marT="0" marB="0">
                    <a:solidFill>
                      <a:schemeClr val="accent1">
                        <a:lumMod val="20000"/>
                        <a:lumOff val="80000"/>
                      </a:schemeClr>
                    </a:solidFill>
                  </a:tcPr>
                </a:tc>
                <a:tc vMerge="1">
                  <a:txBody>
                    <a:bodyPr/>
                    <a:lstStyle/>
                    <a:p>
                      <a:pPr marL="0" marR="0">
                        <a:lnSpc>
                          <a:spcPct val="115000"/>
                        </a:lnSpc>
                        <a:spcBef>
                          <a:spcPts val="0"/>
                        </a:spcBef>
                        <a:spcAft>
                          <a:spcPts val="0"/>
                        </a:spcAft>
                      </a:pPr>
                      <a:endParaRPr lang="en-US" sz="800">
                        <a:effectLst/>
                        <a:latin typeface="Roboto" panose="02000000000000000000" pitchFamily="2" charset="0"/>
                        <a:ea typeface="Roboto" panose="02000000000000000000" pitchFamily="2" charset="0"/>
                        <a:cs typeface="Times New Roman"/>
                      </a:endParaRPr>
                    </a:p>
                  </a:txBody>
                  <a:tcPr marL="32852" marR="32852" marT="0" marB="0"/>
                </a:tc>
                <a:extLst>
                  <a:ext uri="{0D108BD9-81ED-4DB2-BD59-A6C34878D82A}">
                    <a16:rowId xmlns:a16="http://schemas.microsoft.com/office/drawing/2014/main" val="10005"/>
                  </a:ext>
                </a:extLst>
              </a:tr>
              <a:tr h="111112">
                <a:tc>
                  <a:txBody>
                    <a:bodyPr/>
                    <a:lstStyle/>
                    <a:p>
                      <a:pPr marL="182880" marR="0">
                        <a:lnSpc>
                          <a:spcPct val="115000"/>
                        </a:lnSpc>
                        <a:spcBef>
                          <a:spcPts val="0"/>
                        </a:spcBef>
                        <a:spcAft>
                          <a:spcPts val="0"/>
                        </a:spcAft>
                      </a:pPr>
                      <a:endParaRPr lang="en-US" sz="900">
                        <a:effectLst/>
                        <a:latin typeface="Roboto" panose="02000000000000000000" pitchFamily="2" charset="0"/>
                        <a:ea typeface="Roboto" panose="02000000000000000000" pitchFamily="2" charset="0"/>
                        <a:cs typeface="Times New Roman"/>
                      </a:endParaRPr>
                    </a:p>
                  </a:txBody>
                  <a:tcPr marL="35088" marR="35088" marT="0" marB="0">
                    <a:solidFill>
                      <a:schemeClr val="bg1"/>
                    </a:solidFill>
                  </a:tcPr>
                </a:tc>
                <a:tc>
                  <a:txBody>
                    <a:bodyPr/>
                    <a:lstStyle/>
                    <a:p>
                      <a:pPr marL="0" marR="0" algn="r">
                        <a:lnSpc>
                          <a:spcPct val="115000"/>
                        </a:lnSpc>
                        <a:spcBef>
                          <a:spcPts val="0"/>
                        </a:spcBef>
                        <a:spcAft>
                          <a:spcPts val="0"/>
                        </a:spcAft>
                      </a:pPr>
                      <a:endParaRPr lang="en-US" sz="900">
                        <a:effectLst/>
                        <a:latin typeface="Roboto" panose="02000000000000000000" pitchFamily="2" charset="0"/>
                        <a:ea typeface="Roboto" panose="02000000000000000000" pitchFamily="2" charset="0"/>
                        <a:cs typeface="Times New Roman"/>
                      </a:endParaRPr>
                    </a:p>
                  </a:txBody>
                  <a:tcPr marL="35088" marR="35088" marT="0" marB="0">
                    <a:solidFill>
                      <a:schemeClr val="bg1"/>
                    </a:solidFill>
                  </a:tcPr>
                </a:tc>
                <a:extLst>
                  <a:ext uri="{0D108BD9-81ED-4DB2-BD59-A6C34878D82A}">
                    <a16:rowId xmlns:a16="http://schemas.microsoft.com/office/drawing/2014/main" val="10006"/>
                  </a:ext>
                </a:extLst>
              </a:tr>
              <a:tr h="181003">
                <a:tc gridSpan="2">
                  <a:txBody>
                    <a:bodyPr/>
                    <a:lstStyle/>
                    <a:p>
                      <a:pPr marL="0" marR="0" algn="r">
                        <a:lnSpc>
                          <a:spcPct val="115000"/>
                        </a:lnSpc>
                        <a:spcBef>
                          <a:spcPts val="0"/>
                        </a:spcBef>
                        <a:spcAft>
                          <a:spcPts val="0"/>
                        </a:spcAft>
                      </a:pPr>
                      <a:r>
                        <a:rPr lang="en-GB" sz="900">
                          <a:effectLst/>
                          <a:latin typeface="Roboto" panose="02000000000000000000" pitchFamily="2" charset="0"/>
                          <a:ea typeface="Roboto" panose="02000000000000000000" pitchFamily="2" charset="0"/>
                          <a:cs typeface="Times New Roman"/>
                        </a:rPr>
                        <a:t>Strategic Pillars</a:t>
                      </a:r>
                      <a:endParaRPr lang="en-US" sz="900">
                        <a:effectLst/>
                        <a:latin typeface="Roboto" panose="02000000000000000000" pitchFamily="2" charset="0"/>
                        <a:ea typeface="Roboto" panose="02000000000000000000" pitchFamily="2" charset="0"/>
                        <a:cs typeface="Times New Roman"/>
                      </a:endParaRPr>
                    </a:p>
                  </a:txBody>
                  <a:tcPr marL="92389" marR="92389" marT="46194" marB="46194"/>
                </a:tc>
                <a:tc hMerge="1">
                  <a:txBody>
                    <a:bodyPr/>
                    <a:lstStyle/>
                    <a:p>
                      <a:endParaRPr lang="en-US"/>
                    </a:p>
                  </a:txBody>
                  <a:tcPr/>
                </a:tc>
                <a:extLst>
                  <a:ext uri="{0D108BD9-81ED-4DB2-BD59-A6C34878D82A}">
                    <a16:rowId xmlns:a16="http://schemas.microsoft.com/office/drawing/2014/main" val="10013"/>
                  </a:ext>
                </a:extLst>
              </a:tr>
              <a:tr h="111112">
                <a:tc>
                  <a:txBody>
                    <a:bodyPr/>
                    <a:lstStyle/>
                    <a:p>
                      <a:pPr marL="182880" marR="0">
                        <a:lnSpc>
                          <a:spcPct val="115000"/>
                        </a:lnSpc>
                        <a:spcBef>
                          <a:spcPts val="0"/>
                        </a:spcBef>
                        <a:spcAft>
                          <a:spcPts val="0"/>
                        </a:spcAft>
                      </a:pPr>
                      <a:r>
                        <a:rPr lang="en-GB" sz="900" b="0">
                          <a:solidFill>
                            <a:schemeClr val="tx1"/>
                          </a:solidFill>
                          <a:effectLst/>
                          <a:latin typeface="Roboto" panose="02000000000000000000" pitchFamily="2" charset="0"/>
                          <a:ea typeface="Roboto" panose="02000000000000000000" pitchFamily="2" charset="0"/>
                          <a:cs typeface="Times New Roman"/>
                        </a:rPr>
                        <a:t>Innovation and Leading-Edge Thinking</a:t>
                      </a:r>
                      <a:endParaRPr lang="en-US" sz="900" b="0">
                        <a:solidFill>
                          <a:schemeClr val="tx1"/>
                        </a:solidFill>
                        <a:effectLst/>
                        <a:latin typeface="Roboto" panose="02000000000000000000" pitchFamily="2" charset="0"/>
                        <a:ea typeface="Roboto" panose="02000000000000000000" pitchFamily="2" charset="0"/>
                        <a:cs typeface="Times New Roman"/>
                      </a:endParaRPr>
                    </a:p>
                  </a:txBody>
                  <a:tcPr marL="35088" marR="35088" marT="0" marB="0">
                    <a:solidFill>
                      <a:schemeClr val="accent1">
                        <a:lumMod val="20000"/>
                        <a:lumOff val="80000"/>
                      </a:schemeClr>
                    </a:solidFill>
                  </a:tcPr>
                </a:tc>
                <a:tc>
                  <a:txBody>
                    <a:bodyPr/>
                    <a:lstStyle/>
                    <a:p>
                      <a:pPr marL="0" marR="0" algn="r">
                        <a:lnSpc>
                          <a:spcPct val="115000"/>
                        </a:lnSpc>
                        <a:spcBef>
                          <a:spcPts val="0"/>
                        </a:spcBef>
                        <a:spcAft>
                          <a:spcPts val="0"/>
                        </a:spcAft>
                      </a:pPr>
                      <a:r>
                        <a:rPr lang="en-GB" sz="900">
                          <a:effectLst/>
                          <a:latin typeface="Roboto" panose="02000000000000000000" pitchFamily="2" charset="0"/>
                          <a:ea typeface="Roboto" panose="02000000000000000000" pitchFamily="2" charset="0"/>
                        </a:rPr>
                        <a:t>$ 521,435</a:t>
                      </a:r>
                      <a:endParaRPr lang="en-US" sz="900">
                        <a:effectLst/>
                        <a:latin typeface="Roboto" panose="02000000000000000000" pitchFamily="2" charset="0"/>
                        <a:ea typeface="Roboto" panose="02000000000000000000" pitchFamily="2" charset="0"/>
                        <a:cs typeface="Times New Roman"/>
                      </a:endParaRPr>
                    </a:p>
                  </a:txBody>
                  <a:tcPr marL="35088" marR="35088" marT="0" marB="0"/>
                </a:tc>
                <a:extLst>
                  <a:ext uri="{0D108BD9-81ED-4DB2-BD59-A6C34878D82A}">
                    <a16:rowId xmlns:a16="http://schemas.microsoft.com/office/drawing/2014/main" val="10014"/>
                  </a:ext>
                </a:extLst>
              </a:tr>
              <a:tr h="111112">
                <a:tc>
                  <a:txBody>
                    <a:bodyPr/>
                    <a:lstStyle/>
                    <a:p>
                      <a:pPr marL="182880" marR="0">
                        <a:lnSpc>
                          <a:spcPct val="115000"/>
                        </a:lnSpc>
                        <a:spcBef>
                          <a:spcPts val="0"/>
                        </a:spcBef>
                        <a:spcAft>
                          <a:spcPts val="0"/>
                        </a:spcAft>
                      </a:pPr>
                      <a:r>
                        <a:rPr lang="en-GB" sz="900" b="0">
                          <a:solidFill>
                            <a:schemeClr val="tx1"/>
                          </a:solidFill>
                          <a:effectLst/>
                          <a:latin typeface="Roboto" panose="02000000000000000000" pitchFamily="2" charset="0"/>
                          <a:ea typeface="Roboto" panose="02000000000000000000" pitchFamily="2" charset="0"/>
                        </a:rPr>
                        <a:t>Scaling Responsible Practice and Basin Resilience </a:t>
                      </a:r>
                      <a:endParaRPr lang="en-US" sz="900" b="0">
                        <a:solidFill>
                          <a:schemeClr val="tx1"/>
                        </a:solidFill>
                        <a:effectLst/>
                        <a:latin typeface="Roboto" panose="02000000000000000000" pitchFamily="2" charset="0"/>
                        <a:ea typeface="Roboto" panose="02000000000000000000" pitchFamily="2" charset="0"/>
                        <a:cs typeface="Times New Roman"/>
                      </a:endParaRPr>
                    </a:p>
                  </a:txBody>
                  <a:tcPr marL="35088" marR="35088" marT="0" marB="0">
                    <a:solidFill>
                      <a:srgbClr val="D4DEEA"/>
                    </a:solidFill>
                  </a:tcPr>
                </a:tc>
                <a:tc>
                  <a:txBody>
                    <a:bodyPr/>
                    <a:lstStyle/>
                    <a:p>
                      <a:pPr marL="0" marR="0" algn="r">
                        <a:lnSpc>
                          <a:spcPct val="115000"/>
                        </a:lnSpc>
                        <a:spcBef>
                          <a:spcPts val="0"/>
                        </a:spcBef>
                        <a:spcAft>
                          <a:spcPts val="0"/>
                        </a:spcAft>
                      </a:pPr>
                      <a:r>
                        <a:rPr lang="en-GB" sz="900">
                          <a:effectLst/>
                          <a:latin typeface="Roboto" panose="02000000000000000000" pitchFamily="2" charset="0"/>
                          <a:ea typeface="Roboto" panose="02000000000000000000" pitchFamily="2" charset="0"/>
                        </a:rPr>
                        <a:t>$ 1,254,500</a:t>
                      </a:r>
                      <a:endParaRPr lang="en-US" sz="900">
                        <a:effectLst/>
                        <a:latin typeface="Roboto" panose="02000000000000000000" pitchFamily="2" charset="0"/>
                        <a:ea typeface="Roboto" panose="02000000000000000000" pitchFamily="2" charset="0"/>
                        <a:cs typeface="Times New Roman"/>
                      </a:endParaRPr>
                    </a:p>
                  </a:txBody>
                  <a:tcPr marL="35088" marR="35088" marT="0" marB="0"/>
                </a:tc>
                <a:extLst>
                  <a:ext uri="{0D108BD9-81ED-4DB2-BD59-A6C34878D82A}">
                    <a16:rowId xmlns:a16="http://schemas.microsoft.com/office/drawing/2014/main" val="10015"/>
                  </a:ext>
                </a:extLst>
              </a:tr>
              <a:tr h="111112">
                <a:tc>
                  <a:txBody>
                    <a:bodyPr/>
                    <a:lstStyle/>
                    <a:p>
                      <a:pPr marL="182880" marR="0">
                        <a:lnSpc>
                          <a:spcPct val="115000"/>
                        </a:lnSpc>
                        <a:spcBef>
                          <a:spcPts val="0"/>
                        </a:spcBef>
                        <a:spcAft>
                          <a:spcPts val="0"/>
                        </a:spcAft>
                      </a:pPr>
                      <a:r>
                        <a:rPr lang="en-GB" sz="900" b="0">
                          <a:solidFill>
                            <a:schemeClr val="tx1"/>
                          </a:solidFill>
                          <a:effectLst/>
                          <a:latin typeface="Roboto" panose="02000000000000000000" pitchFamily="2" charset="0"/>
                          <a:ea typeface="Roboto" panose="02000000000000000000" pitchFamily="2" charset="0"/>
                          <a:cs typeface="Times New Roman"/>
                        </a:rPr>
                        <a:t>Raise the Profile of Water and Enabling Environment</a:t>
                      </a:r>
                      <a:endParaRPr lang="en-US" sz="900" b="0">
                        <a:solidFill>
                          <a:schemeClr val="tx1"/>
                        </a:solidFill>
                        <a:effectLst/>
                        <a:latin typeface="Roboto" panose="02000000000000000000" pitchFamily="2" charset="0"/>
                        <a:ea typeface="Roboto" panose="02000000000000000000" pitchFamily="2" charset="0"/>
                        <a:cs typeface="Times New Roman"/>
                      </a:endParaRPr>
                    </a:p>
                  </a:txBody>
                  <a:tcPr marL="35088" marR="35088" marT="0" marB="0">
                    <a:solidFill>
                      <a:schemeClr val="accent1">
                        <a:lumMod val="20000"/>
                        <a:lumOff val="80000"/>
                      </a:schemeClr>
                    </a:solidFill>
                  </a:tcPr>
                </a:tc>
                <a:tc>
                  <a:txBody>
                    <a:bodyPr/>
                    <a:lstStyle/>
                    <a:p>
                      <a:pPr marL="0" marR="0" algn="r">
                        <a:lnSpc>
                          <a:spcPct val="115000"/>
                        </a:lnSpc>
                        <a:spcBef>
                          <a:spcPts val="0"/>
                        </a:spcBef>
                        <a:spcAft>
                          <a:spcPts val="0"/>
                        </a:spcAft>
                      </a:pPr>
                      <a:r>
                        <a:rPr lang="en-GB" sz="900">
                          <a:effectLst/>
                          <a:latin typeface="Roboto" panose="02000000000000000000" pitchFamily="2" charset="0"/>
                          <a:ea typeface="Roboto" panose="02000000000000000000" pitchFamily="2" charset="0"/>
                        </a:rPr>
                        <a:t>$ 235,670</a:t>
                      </a:r>
                      <a:endParaRPr lang="en-US" sz="900">
                        <a:effectLst/>
                        <a:latin typeface="Roboto" panose="02000000000000000000" pitchFamily="2" charset="0"/>
                        <a:ea typeface="Roboto" panose="02000000000000000000" pitchFamily="2" charset="0"/>
                        <a:cs typeface="Times New Roman"/>
                      </a:endParaRPr>
                    </a:p>
                  </a:txBody>
                  <a:tcPr marL="35088" marR="35088" marT="0" marB="0"/>
                </a:tc>
                <a:extLst>
                  <a:ext uri="{0D108BD9-81ED-4DB2-BD59-A6C34878D82A}">
                    <a16:rowId xmlns:a16="http://schemas.microsoft.com/office/drawing/2014/main" val="10016"/>
                  </a:ext>
                </a:extLst>
              </a:tr>
              <a:tr h="98766">
                <a:tc>
                  <a:txBody>
                    <a:bodyPr/>
                    <a:lstStyle/>
                    <a:p>
                      <a:pPr marL="274320" marR="0">
                        <a:lnSpc>
                          <a:spcPct val="115000"/>
                        </a:lnSpc>
                        <a:spcBef>
                          <a:spcPts val="0"/>
                        </a:spcBef>
                        <a:spcAft>
                          <a:spcPts val="0"/>
                        </a:spcAft>
                      </a:pPr>
                      <a:r>
                        <a:rPr lang="en-GB" sz="800">
                          <a:effectLst/>
                          <a:latin typeface="Roboto" panose="02000000000000000000" pitchFamily="2" charset="0"/>
                          <a:ea typeface="Roboto" panose="02000000000000000000" pitchFamily="2" charset="0"/>
                        </a:rPr>
                        <a:t> </a:t>
                      </a:r>
                      <a:endParaRPr lang="en-US" sz="900">
                        <a:effectLst/>
                        <a:latin typeface="Roboto" panose="02000000000000000000" pitchFamily="2" charset="0"/>
                        <a:ea typeface="Roboto" panose="02000000000000000000" pitchFamily="2" charset="0"/>
                        <a:cs typeface="Times New Roman"/>
                      </a:endParaRPr>
                    </a:p>
                  </a:txBody>
                  <a:tcPr marL="35088" marR="35088" marT="0" marB="0">
                    <a:solidFill>
                      <a:schemeClr val="bg1"/>
                    </a:solidFill>
                  </a:tcPr>
                </a:tc>
                <a:tc>
                  <a:txBody>
                    <a:bodyPr/>
                    <a:lstStyle/>
                    <a:p>
                      <a:pPr marL="274320" marR="0" algn="r">
                        <a:lnSpc>
                          <a:spcPct val="115000"/>
                        </a:lnSpc>
                        <a:spcBef>
                          <a:spcPts val="0"/>
                        </a:spcBef>
                        <a:spcAft>
                          <a:spcPts val="0"/>
                        </a:spcAft>
                      </a:pPr>
                      <a:r>
                        <a:rPr lang="en-GB" sz="800">
                          <a:effectLst/>
                          <a:latin typeface="Roboto" panose="02000000000000000000" pitchFamily="2" charset="0"/>
                          <a:ea typeface="Roboto" panose="02000000000000000000" pitchFamily="2" charset="0"/>
                        </a:rPr>
                        <a:t> </a:t>
                      </a:r>
                      <a:endParaRPr lang="en-US" sz="900">
                        <a:effectLst/>
                        <a:latin typeface="Roboto" panose="02000000000000000000" pitchFamily="2" charset="0"/>
                        <a:ea typeface="Roboto" panose="02000000000000000000" pitchFamily="2" charset="0"/>
                        <a:cs typeface="Times New Roman"/>
                      </a:endParaRPr>
                    </a:p>
                  </a:txBody>
                  <a:tcPr marL="35088" marR="35088" marT="0" marB="0">
                    <a:solidFill>
                      <a:schemeClr val="bg1"/>
                    </a:solidFill>
                  </a:tcPr>
                </a:tc>
                <a:extLst>
                  <a:ext uri="{0D108BD9-81ED-4DB2-BD59-A6C34878D82A}">
                    <a16:rowId xmlns:a16="http://schemas.microsoft.com/office/drawing/2014/main" val="10018"/>
                  </a:ext>
                </a:extLst>
              </a:tr>
              <a:tr h="111112">
                <a:tc>
                  <a:txBody>
                    <a:bodyPr/>
                    <a:lstStyle/>
                    <a:p>
                      <a:pPr marL="0" marR="0">
                        <a:lnSpc>
                          <a:spcPct val="115000"/>
                        </a:lnSpc>
                        <a:spcBef>
                          <a:spcPts val="0"/>
                        </a:spcBef>
                        <a:spcAft>
                          <a:spcPts val="0"/>
                        </a:spcAft>
                      </a:pPr>
                      <a:r>
                        <a:rPr lang="en-GB" sz="900" b="1">
                          <a:solidFill>
                            <a:schemeClr val="bg1"/>
                          </a:solidFill>
                          <a:effectLst/>
                          <a:latin typeface="Roboto" panose="02000000000000000000" pitchFamily="2" charset="0"/>
                          <a:ea typeface="Roboto" panose="02000000000000000000" pitchFamily="2" charset="0"/>
                        </a:rPr>
                        <a:t>TOTAL  </a:t>
                      </a:r>
                      <a:endParaRPr lang="en-US" sz="900" b="1">
                        <a:solidFill>
                          <a:schemeClr val="bg1"/>
                        </a:solidFill>
                        <a:effectLst/>
                        <a:latin typeface="Roboto" panose="02000000000000000000" pitchFamily="2" charset="0"/>
                        <a:ea typeface="Roboto" panose="02000000000000000000" pitchFamily="2" charset="0"/>
                        <a:cs typeface="Times New Roman"/>
                      </a:endParaRPr>
                    </a:p>
                  </a:txBody>
                  <a:tcPr marL="35088" marR="35088" marT="0" marB="0">
                    <a:solidFill>
                      <a:schemeClr val="tx2"/>
                    </a:solidFill>
                  </a:tcPr>
                </a:tc>
                <a:tc>
                  <a:txBody>
                    <a:bodyPr/>
                    <a:lstStyle/>
                    <a:p>
                      <a:pPr marL="0" marR="0" algn="r">
                        <a:lnSpc>
                          <a:spcPct val="115000"/>
                        </a:lnSpc>
                        <a:spcBef>
                          <a:spcPts val="0"/>
                        </a:spcBef>
                        <a:spcAft>
                          <a:spcPts val="0"/>
                        </a:spcAft>
                      </a:pPr>
                      <a:r>
                        <a:rPr lang="en-GB" sz="900" b="1">
                          <a:solidFill>
                            <a:schemeClr val="bg1"/>
                          </a:solidFill>
                          <a:effectLst/>
                          <a:latin typeface="Roboto" panose="02000000000000000000" pitchFamily="2" charset="0"/>
                          <a:ea typeface="Roboto" panose="02000000000000000000" pitchFamily="2" charset="0"/>
                        </a:rPr>
                        <a:t>$ 2,232,605</a:t>
                      </a:r>
                      <a:endParaRPr lang="en-US" sz="900" b="1">
                        <a:solidFill>
                          <a:schemeClr val="bg1"/>
                        </a:solidFill>
                        <a:effectLst/>
                        <a:latin typeface="Roboto" panose="02000000000000000000" pitchFamily="2" charset="0"/>
                        <a:ea typeface="Roboto" panose="02000000000000000000" pitchFamily="2" charset="0"/>
                        <a:cs typeface="Times New Roman"/>
                      </a:endParaRPr>
                    </a:p>
                  </a:txBody>
                  <a:tcPr marL="35088" marR="35088" marT="0" marB="0">
                    <a:solidFill>
                      <a:schemeClr val="tx2"/>
                    </a:solidFill>
                  </a:tcPr>
                </a:tc>
                <a:extLst>
                  <a:ext uri="{0D108BD9-81ED-4DB2-BD59-A6C34878D82A}">
                    <a16:rowId xmlns:a16="http://schemas.microsoft.com/office/drawing/2014/main" val="10019"/>
                  </a:ext>
                </a:extLst>
              </a:tr>
              <a:tr h="98766">
                <a:tc>
                  <a:txBody>
                    <a:bodyPr/>
                    <a:lstStyle/>
                    <a:p>
                      <a:pPr marL="0" marR="0">
                        <a:lnSpc>
                          <a:spcPct val="115000"/>
                        </a:lnSpc>
                        <a:spcBef>
                          <a:spcPts val="0"/>
                        </a:spcBef>
                        <a:spcAft>
                          <a:spcPts val="0"/>
                        </a:spcAft>
                      </a:pPr>
                      <a:r>
                        <a:rPr lang="en-GB" sz="700" b="0" i="1">
                          <a:solidFill>
                            <a:schemeClr val="tx1"/>
                          </a:solidFill>
                          <a:effectLst/>
                          <a:latin typeface="Roboto" panose="02000000000000000000" pitchFamily="2" charset="0"/>
                          <a:ea typeface="Roboto" panose="02000000000000000000" pitchFamily="2" charset="0"/>
                        </a:rPr>
                        <a:t>* Includes events and travel related to furthering work  </a:t>
                      </a:r>
                      <a:endParaRPr lang="en-US" sz="800" b="0" i="1">
                        <a:solidFill>
                          <a:schemeClr val="tx1"/>
                        </a:solidFill>
                        <a:effectLst/>
                        <a:latin typeface="Roboto" panose="02000000000000000000" pitchFamily="2" charset="0"/>
                        <a:ea typeface="Roboto" panose="02000000000000000000" pitchFamily="2" charset="0"/>
                        <a:cs typeface="Times New Roman"/>
                      </a:endParaRPr>
                    </a:p>
                  </a:txBody>
                  <a:tcPr marL="35088" marR="35088" marT="0" marB="0">
                    <a:solidFill>
                      <a:schemeClr val="bg1"/>
                    </a:solidFill>
                  </a:tcPr>
                </a:tc>
                <a:tc>
                  <a:txBody>
                    <a:bodyPr/>
                    <a:lstStyle/>
                    <a:p>
                      <a:pPr algn="r">
                        <a:lnSpc>
                          <a:spcPct val="115000"/>
                        </a:lnSpc>
                      </a:pPr>
                      <a:endParaRPr lang="en-US" sz="800" b="0" i="1">
                        <a:solidFill>
                          <a:schemeClr val="tx1"/>
                        </a:solidFill>
                        <a:effectLst/>
                        <a:latin typeface="Roboto" panose="02000000000000000000" pitchFamily="2" charset="0"/>
                        <a:ea typeface="Roboto" panose="02000000000000000000" pitchFamily="2" charset="0"/>
                      </a:endParaRPr>
                    </a:p>
                  </a:txBody>
                  <a:tcPr marL="35088" marR="35088" marT="0" marB="0">
                    <a:solidFill>
                      <a:schemeClr val="bg1"/>
                    </a:solidFill>
                  </a:tcPr>
                </a:tc>
                <a:extLst>
                  <a:ext uri="{0D108BD9-81ED-4DB2-BD59-A6C34878D82A}">
                    <a16:rowId xmlns:a16="http://schemas.microsoft.com/office/drawing/2014/main" val="10020"/>
                  </a:ext>
                </a:extLst>
              </a:tr>
              <a:tr h="111112">
                <a:tc>
                  <a:txBody>
                    <a:bodyPr/>
                    <a:lstStyle/>
                    <a:p>
                      <a:pPr>
                        <a:lnSpc>
                          <a:spcPct val="115000"/>
                        </a:lnSpc>
                      </a:pPr>
                      <a:endParaRPr lang="en-US" sz="900">
                        <a:effectLst/>
                        <a:latin typeface="Roboto" panose="02000000000000000000" pitchFamily="2" charset="0"/>
                        <a:ea typeface="Roboto" panose="02000000000000000000" pitchFamily="2" charset="0"/>
                      </a:endParaRPr>
                    </a:p>
                  </a:txBody>
                  <a:tcPr marL="35088" marR="35088" marT="0" marB="0">
                    <a:solidFill>
                      <a:schemeClr val="bg1"/>
                    </a:solidFill>
                  </a:tcPr>
                </a:tc>
                <a:tc>
                  <a:txBody>
                    <a:bodyPr/>
                    <a:lstStyle/>
                    <a:p>
                      <a:pPr algn="r">
                        <a:lnSpc>
                          <a:spcPct val="115000"/>
                        </a:lnSpc>
                      </a:pPr>
                      <a:endParaRPr lang="en-US" sz="900">
                        <a:effectLst/>
                        <a:latin typeface="Roboto" panose="02000000000000000000" pitchFamily="2" charset="0"/>
                        <a:ea typeface="Roboto" panose="02000000000000000000" pitchFamily="2" charset="0"/>
                      </a:endParaRPr>
                    </a:p>
                  </a:txBody>
                  <a:tcPr marL="35088" marR="35088" marT="0" marB="0">
                    <a:solidFill>
                      <a:schemeClr val="bg1"/>
                    </a:solidFill>
                  </a:tcPr>
                </a:tc>
                <a:extLst>
                  <a:ext uri="{0D108BD9-81ED-4DB2-BD59-A6C34878D82A}">
                    <a16:rowId xmlns:a16="http://schemas.microsoft.com/office/drawing/2014/main" val="10021"/>
                  </a:ext>
                </a:extLst>
              </a:tr>
              <a:tr h="111112">
                <a:tc gridSpan="2">
                  <a:txBody>
                    <a:bodyPr/>
                    <a:lstStyle/>
                    <a:p>
                      <a:pPr marL="0" marR="0" algn="l">
                        <a:lnSpc>
                          <a:spcPct val="115000"/>
                        </a:lnSpc>
                        <a:spcBef>
                          <a:spcPts val="0"/>
                        </a:spcBef>
                        <a:spcAft>
                          <a:spcPts val="0"/>
                        </a:spcAft>
                      </a:pPr>
                      <a:r>
                        <a:rPr lang="en-GB" sz="900">
                          <a:solidFill>
                            <a:schemeClr val="tx1"/>
                          </a:solidFill>
                          <a:effectLst/>
                          <a:latin typeface="Roboto" panose="02000000000000000000" pitchFamily="2" charset="0"/>
                          <a:ea typeface="Roboto" panose="02000000000000000000" pitchFamily="2" charset="0"/>
                        </a:rPr>
                        <a:t>OVERVIEW OF MANDATE FUNDING SOURCES</a:t>
                      </a:r>
                    </a:p>
                  </a:txBody>
                  <a:tcPr marL="33193" marR="33193" marT="0" marB="0">
                    <a:solidFill>
                      <a:schemeClr val="bg1"/>
                    </a:solidFill>
                  </a:tcPr>
                </a:tc>
                <a:tc hMerge="1">
                  <a:txBody>
                    <a:bodyPr/>
                    <a:lstStyle/>
                    <a:p>
                      <a:pPr marL="0" marR="0">
                        <a:lnSpc>
                          <a:spcPct val="115000"/>
                        </a:lnSpc>
                        <a:spcBef>
                          <a:spcPts val="0"/>
                        </a:spcBef>
                        <a:spcAft>
                          <a:spcPts val="0"/>
                        </a:spcAft>
                      </a:pPr>
                      <a:r>
                        <a:rPr lang="en-GB" sz="800">
                          <a:effectLst/>
                          <a:latin typeface="Roboto" panose="02000000000000000000" pitchFamily="2" charset="0"/>
                          <a:ea typeface="Roboto" panose="02000000000000000000" pitchFamily="2" charset="0"/>
                        </a:rPr>
                        <a:t> </a:t>
                      </a:r>
                      <a:endParaRPr lang="en-US" sz="800">
                        <a:effectLst/>
                        <a:latin typeface="Roboto" panose="02000000000000000000" pitchFamily="2" charset="0"/>
                        <a:ea typeface="Roboto" panose="02000000000000000000" pitchFamily="2" charset="0"/>
                        <a:cs typeface="Times New Roman"/>
                      </a:endParaRPr>
                    </a:p>
                  </a:txBody>
                  <a:tcPr marL="32852" marR="32852" marT="0" marB="0">
                    <a:solidFill>
                      <a:schemeClr val="tx1"/>
                    </a:solidFill>
                  </a:tcPr>
                </a:tc>
                <a:extLst>
                  <a:ext uri="{0D108BD9-81ED-4DB2-BD59-A6C34878D82A}">
                    <a16:rowId xmlns:a16="http://schemas.microsoft.com/office/drawing/2014/main" val="10022"/>
                  </a:ext>
                </a:extLst>
              </a:tr>
              <a:tr h="111112">
                <a:tc>
                  <a:txBody>
                    <a:bodyPr/>
                    <a:lstStyle/>
                    <a:p>
                      <a:pPr marL="182880" marR="0">
                        <a:lnSpc>
                          <a:spcPct val="115000"/>
                        </a:lnSpc>
                        <a:spcBef>
                          <a:spcPts val="0"/>
                        </a:spcBef>
                        <a:spcAft>
                          <a:spcPts val="0"/>
                        </a:spcAft>
                      </a:pPr>
                      <a:r>
                        <a:rPr lang="en-GB" sz="900" b="0">
                          <a:solidFill>
                            <a:schemeClr val="tx1"/>
                          </a:solidFill>
                          <a:effectLst/>
                          <a:latin typeface="Roboto" panose="02000000000000000000" pitchFamily="2" charset="0"/>
                          <a:ea typeface="Roboto" panose="02000000000000000000" pitchFamily="2" charset="0"/>
                        </a:rPr>
                        <a:t>Contributions from Companies</a:t>
                      </a:r>
                      <a:endParaRPr lang="en-US" sz="900" b="0">
                        <a:solidFill>
                          <a:schemeClr val="tx1"/>
                        </a:solidFill>
                        <a:effectLst/>
                        <a:latin typeface="Roboto" panose="02000000000000000000" pitchFamily="2" charset="0"/>
                        <a:ea typeface="Roboto" panose="02000000000000000000" pitchFamily="2" charset="0"/>
                        <a:cs typeface="Times New Roman"/>
                      </a:endParaRPr>
                    </a:p>
                  </a:txBody>
                  <a:tcPr marL="35088" marR="35088" marT="0" marB="0">
                    <a:solidFill>
                      <a:srgbClr val="EBEFF5"/>
                    </a:solidFill>
                  </a:tcPr>
                </a:tc>
                <a:tc>
                  <a:txBody>
                    <a:bodyPr/>
                    <a:lstStyle/>
                    <a:p>
                      <a:pPr marL="0" marR="0" algn="r">
                        <a:lnSpc>
                          <a:spcPct val="115000"/>
                        </a:lnSpc>
                        <a:spcBef>
                          <a:spcPts val="0"/>
                        </a:spcBef>
                        <a:spcAft>
                          <a:spcPts val="0"/>
                        </a:spcAft>
                      </a:pPr>
                      <a:r>
                        <a:rPr lang="en-GB" sz="900">
                          <a:effectLst/>
                          <a:latin typeface="Roboto" panose="02000000000000000000" pitchFamily="2" charset="0"/>
                          <a:ea typeface="Roboto" panose="02000000000000000000" pitchFamily="2" charset="0"/>
                        </a:rPr>
                        <a:t>$ 1,950,000</a:t>
                      </a:r>
                      <a:endParaRPr lang="en-US" sz="900">
                        <a:effectLst/>
                        <a:latin typeface="Roboto" panose="02000000000000000000" pitchFamily="2" charset="0"/>
                        <a:ea typeface="Roboto" panose="02000000000000000000" pitchFamily="2" charset="0"/>
                        <a:cs typeface="Times New Roman"/>
                      </a:endParaRPr>
                    </a:p>
                  </a:txBody>
                  <a:tcPr marL="35088" marR="35088" marT="0" marB="0"/>
                </a:tc>
                <a:extLst>
                  <a:ext uri="{0D108BD9-81ED-4DB2-BD59-A6C34878D82A}">
                    <a16:rowId xmlns:a16="http://schemas.microsoft.com/office/drawing/2014/main" val="10023"/>
                  </a:ext>
                </a:extLst>
              </a:tr>
              <a:tr h="111112">
                <a:tc>
                  <a:txBody>
                    <a:bodyPr/>
                    <a:lstStyle/>
                    <a:p>
                      <a:pPr marL="182880" marR="0">
                        <a:lnSpc>
                          <a:spcPct val="115000"/>
                        </a:lnSpc>
                        <a:spcBef>
                          <a:spcPts val="0"/>
                        </a:spcBef>
                        <a:spcAft>
                          <a:spcPts val="0"/>
                        </a:spcAft>
                      </a:pPr>
                      <a:r>
                        <a:rPr lang="en-GB" sz="900" b="0">
                          <a:solidFill>
                            <a:schemeClr val="tx1"/>
                          </a:solidFill>
                          <a:effectLst/>
                          <a:latin typeface="Roboto" panose="02000000000000000000" pitchFamily="2" charset="0"/>
                          <a:ea typeface="Roboto" panose="02000000000000000000" pitchFamily="2" charset="0"/>
                        </a:rPr>
                        <a:t>External Support from Partners for WASH4Work</a:t>
                      </a:r>
                      <a:endParaRPr lang="en-US" sz="900" b="0">
                        <a:solidFill>
                          <a:schemeClr val="tx1"/>
                        </a:solidFill>
                        <a:effectLst/>
                        <a:latin typeface="Roboto" panose="02000000000000000000" pitchFamily="2" charset="0"/>
                        <a:ea typeface="Roboto" panose="02000000000000000000" pitchFamily="2" charset="0"/>
                        <a:cs typeface="Times New Roman"/>
                      </a:endParaRPr>
                    </a:p>
                  </a:txBody>
                  <a:tcPr marL="35088" marR="35088" marT="0" marB="0">
                    <a:solidFill>
                      <a:srgbClr val="D4DEEA"/>
                    </a:solidFill>
                  </a:tcPr>
                </a:tc>
                <a:tc>
                  <a:txBody>
                    <a:bodyPr/>
                    <a:lstStyle/>
                    <a:p>
                      <a:pPr marL="0" marR="0" algn="r">
                        <a:lnSpc>
                          <a:spcPct val="115000"/>
                        </a:lnSpc>
                        <a:spcBef>
                          <a:spcPts val="0"/>
                        </a:spcBef>
                        <a:spcAft>
                          <a:spcPts val="0"/>
                        </a:spcAft>
                      </a:pPr>
                      <a:r>
                        <a:rPr lang="en-GB" sz="900">
                          <a:effectLst/>
                          <a:latin typeface="Roboto" panose="02000000000000000000" pitchFamily="2" charset="0"/>
                          <a:ea typeface="Roboto" panose="02000000000000000000" pitchFamily="2" charset="0"/>
                        </a:rPr>
                        <a:t>$ 4500</a:t>
                      </a:r>
                      <a:endParaRPr lang="en-US" sz="900">
                        <a:effectLst/>
                        <a:latin typeface="Roboto" panose="02000000000000000000" pitchFamily="2" charset="0"/>
                        <a:ea typeface="Roboto" panose="02000000000000000000" pitchFamily="2" charset="0"/>
                        <a:cs typeface="Times New Roman"/>
                      </a:endParaRPr>
                    </a:p>
                  </a:txBody>
                  <a:tcPr marL="35088" marR="35088" marT="0" marB="0"/>
                </a:tc>
                <a:extLst>
                  <a:ext uri="{0D108BD9-81ED-4DB2-BD59-A6C34878D82A}">
                    <a16:rowId xmlns:a16="http://schemas.microsoft.com/office/drawing/2014/main" val="10024"/>
                  </a:ext>
                </a:extLst>
              </a:tr>
              <a:tr h="111112">
                <a:tc>
                  <a:txBody>
                    <a:bodyPr/>
                    <a:lstStyle/>
                    <a:p>
                      <a:pPr marL="182880" marR="0">
                        <a:lnSpc>
                          <a:spcPct val="115000"/>
                        </a:lnSpc>
                        <a:spcBef>
                          <a:spcPts val="0"/>
                        </a:spcBef>
                        <a:spcAft>
                          <a:spcPts val="0"/>
                        </a:spcAft>
                      </a:pPr>
                      <a:r>
                        <a:rPr lang="en-GB" sz="900" b="0">
                          <a:solidFill>
                            <a:schemeClr val="tx1"/>
                          </a:solidFill>
                          <a:effectLst/>
                          <a:latin typeface="Roboto" panose="02000000000000000000" pitchFamily="2" charset="0"/>
                          <a:ea typeface="Roboto" panose="02000000000000000000" pitchFamily="2" charset="0"/>
                          <a:cs typeface="Times New Roman"/>
                        </a:rPr>
                        <a:t>SIDA</a:t>
                      </a:r>
                      <a:endParaRPr lang="en-US" sz="900" b="0">
                        <a:solidFill>
                          <a:schemeClr val="tx1"/>
                        </a:solidFill>
                        <a:effectLst/>
                        <a:latin typeface="Roboto" panose="02000000000000000000" pitchFamily="2" charset="0"/>
                        <a:ea typeface="Roboto" panose="02000000000000000000" pitchFamily="2" charset="0"/>
                        <a:cs typeface="Times New Roman"/>
                      </a:endParaRPr>
                    </a:p>
                  </a:txBody>
                  <a:tcPr marL="35088" marR="35088" marT="0" marB="0">
                    <a:solidFill>
                      <a:srgbClr val="EBEFF5"/>
                    </a:solidFill>
                  </a:tcPr>
                </a:tc>
                <a:tc>
                  <a:txBody>
                    <a:bodyPr/>
                    <a:lstStyle/>
                    <a:p>
                      <a:pPr marL="0" marR="0" algn="r">
                        <a:lnSpc>
                          <a:spcPct val="115000"/>
                        </a:lnSpc>
                        <a:spcBef>
                          <a:spcPts val="0"/>
                        </a:spcBef>
                        <a:spcAft>
                          <a:spcPts val="0"/>
                        </a:spcAft>
                      </a:pPr>
                      <a:r>
                        <a:rPr lang="en-GB" sz="900">
                          <a:effectLst/>
                          <a:latin typeface="Roboto" panose="02000000000000000000" pitchFamily="2" charset="0"/>
                          <a:ea typeface="Roboto" panose="02000000000000000000" pitchFamily="2" charset="0"/>
                        </a:rPr>
                        <a:t>$ 245,435</a:t>
                      </a:r>
                      <a:endParaRPr lang="en-US" sz="900">
                        <a:effectLst/>
                        <a:latin typeface="Roboto" panose="02000000000000000000" pitchFamily="2" charset="0"/>
                        <a:ea typeface="Roboto" panose="02000000000000000000" pitchFamily="2" charset="0"/>
                        <a:cs typeface="Times New Roman"/>
                      </a:endParaRPr>
                    </a:p>
                  </a:txBody>
                  <a:tcPr marL="35088" marR="35088" marT="0" marB="0"/>
                </a:tc>
                <a:extLst>
                  <a:ext uri="{0D108BD9-81ED-4DB2-BD59-A6C34878D82A}">
                    <a16:rowId xmlns:a16="http://schemas.microsoft.com/office/drawing/2014/main" val="10025"/>
                  </a:ext>
                </a:extLst>
              </a:tr>
              <a:tr h="111112">
                <a:tc>
                  <a:txBody>
                    <a:bodyPr/>
                    <a:lstStyle/>
                    <a:p>
                      <a:pPr marL="182880" marR="0">
                        <a:lnSpc>
                          <a:spcPct val="115000"/>
                        </a:lnSpc>
                        <a:spcBef>
                          <a:spcPts val="0"/>
                        </a:spcBef>
                        <a:spcAft>
                          <a:spcPts val="0"/>
                        </a:spcAft>
                      </a:pPr>
                      <a:r>
                        <a:rPr lang="en-GB" sz="900" b="0">
                          <a:solidFill>
                            <a:schemeClr val="tx1"/>
                          </a:solidFill>
                          <a:effectLst/>
                          <a:latin typeface="Roboto" panose="02000000000000000000" pitchFamily="2" charset="0"/>
                          <a:ea typeface="Roboto" panose="02000000000000000000" pitchFamily="2" charset="0"/>
                          <a:cs typeface="Times New Roman"/>
                        </a:rPr>
                        <a:t>Ramsar</a:t>
                      </a:r>
                      <a:endParaRPr lang="en-US" sz="900" b="0">
                        <a:solidFill>
                          <a:schemeClr val="tx1"/>
                        </a:solidFill>
                        <a:effectLst/>
                        <a:latin typeface="Roboto" panose="02000000000000000000" pitchFamily="2" charset="0"/>
                        <a:ea typeface="Roboto" panose="02000000000000000000" pitchFamily="2" charset="0"/>
                        <a:cs typeface="Times New Roman"/>
                      </a:endParaRPr>
                    </a:p>
                  </a:txBody>
                  <a:tcPr marL="35088" marR="35088" marT="0" marB="0">
                    <a:solidFill>
                      <a:srgbClr val="D4DEEA"/>
                    </a:solidFill>
                  </a:tcPr>
                </a:tc>
                <a:tc>
                  <a:txBody>
                    <a:bodyPr/>
                    <a:lstStyle/>
                    <a:p>
                      <a:pPr marL="0" marR="0" algn="r">
                        <a:lnSpc>
                          <a:spcPct val="115000"/>
                        </a:lnSpc>
                        <a:spcBef>
                          <a:spcPts val="0"/>
                        </a:spcBef>
                        <a:spcAft>
                          <a:spcPts val="0"/>
                        </a:spcAft>
                      </a:pPr>
                      <a:r>
                        <a:rPr lang="en-GB" sz="900">
                          <a:effectLst/>
                          <a:latin typeface="Roboto" panose="02000000000000000000" pitchFamily="2" charset="0"/>
                          <a:ea typeface="Roboto" panose="02000000000000000000" pitchFamily="2" charset="0"/>
                        </a:rPr>
                        <a:t>$ 24,000 </a:t>
                      </a:r>
                      <a:endParaRPr lang="en-US" sz="900">
                        <a:effectLst/>
                        <a:latin typeface="Roboto" panose="02000000000000000000" pitchFamily="2" charset="0"/>
                        <a:ea typeface="Roboto" panose="02000000000000000000" pitchFamily="2" charset="0"/>
                        <a:cs typeface="Times New Roman"/>
                      </a:endParaRPr>
                    </a:p>
                  </a:txBody>
                  <a:tcPr marL="35088" marR="35088" marT="0" marB="0"/>
                </a:tc>
                <a:extLst>
                  <a:ext uri="{0D108BD9-81ED-4DB2-BD59-A6C34878D82A}">
                    <a16:rowId xmlns:a16="http://schemas.microsoft.com/office/drawing/2014/main" val="10026"/>
                  </a:ext>
                </a:extLst>
              </a:tr>
              <a:tr h="111112">
                <a:tc>
                  <a:txBody>
                    <a:bodyPr/>
                    <a:lstStyle/>
                    <a:p>
                      <a:pPr marL="182880" marR="0">
                        <a:lnSpc>
                          <a:spcPct val="115000"/>
                        </a:lnSpc>
                        <a:spcBef>
                          <a:spcPts val="0"/>
                        </a:spcBef>
                        <a:spcAft>
                          <a:spcPts val="0"/>
                        </a:spcAft>
                      </a:pPr>
                      <a:r>
                        <a:rPr lang="en-GB" sz="900" b="0">
                          <a:solidFill>
                            <a:schemeClr val="tx1"/>
                          </a:solidFill>
                          <a:effectLst/>
                          <a:latin typeface="Roboto" panose="02000000000000000000" pitchFamily="2" charset="0"/>
                          <a:ea typeface="Roboto" panose="02000000000000000000" pitchFamily="2" charset="0"/>
                          <a:cs typeface="Times New Roman"/>
                        </a:rPr>
                        <a:t>Science Based Targets Network </a:t>
                      </a:r>
                      <a:endParaRPr lang="en-US" sz="900" b="0">
                        <a:solidFill>
                          <a:schemeClr val="tx1"/>
                        </a:solidFill>
                        <a:effectLst/>
                        <a:latin typeface="Roboto" panose="02000000000000000000" pitchFamily="2" charset="0"/>
                        <a:ea typeface="Roboto" panose="02000000000000000000" pitchFamily="2" charset="0"/>
                        <a:cs typeface="Times New Roman"/>
                      </a:endParaRPr>
                    </a:p>
                  </a:txBody>
                  <a:tcPr marL="35088" marR="35088" marT="0" marB="0">
                    <a:solidFill>
                      <a:srgbClr val="EBEFF5"/>
                    </a:solidFill>
                  </a:tcPr>
                </a:tc>
                <a:tc>
                  <a:txBody>
                    <a:bodyPr/>
                    <a:lstStyle/>
                    <a:p>
                      <a:pPr marL="0" marR="0" algn="r">
                        <a:lnSpc>
                          <a:spcPct val="115000"/>
                        </a:lnSpc>
                        <a:spcBef>
                          <a:spcPts val="0"/>
                        </a:spcBef>
                        <a:spcAft>
                          <a:spcPts val="0"/>
                        </a:spcAft>
                      </a:pPr>
                      <a:r>
                        <a:rPr lang="en-GB" sz="900">
                          <a:effectLst/>
                          <a:latin typeface="Roboto" panose="02000000000000000000" pitchFamily="2" charset="0"/>
                          <a:ea typeface="Roboto" panose="02000000000000000000" pitchFamily="2" charset="0"/>
                        </a:rPr>
                        <a:t>$ 42,000</a:t>
                      </a:r>
                      <a:endParaRPr lang="en-US" sz="900">
                        <a:effectLst/>
                        <a:latin typeface="Roboto" panose="02000000000000000000" pitchFamily="2" charset="0"/>
                        <a:ea typeface="Roboto" panose="02000000000000000000" pitchFamily="2" charset="0"/>
                        <a:cs typeface="Times New Roman"/>
                      </a:endParaRPr>
                    </a:p>
                  </a:txBody>
                  <a:tcPr marL="35088" marR="35088" marT="0" marB="0"/>
                </a:tc>
                <a:extLst>
                  <a:ext uri="{0D108BD9-81ED-4DB2-BD59-A6C34878D82A}">
                    <a16:rowId xmlns:a16="http://schemas.microsoft.com/office/drawing/2014/main" val="10027"/>
                  </a:ext>
                </a:extLst>
              </a:tr>
              <a:tr h="111112">
                <a:tc>
                  <a:txBody>
                    <a:bodyPr/>
                    <a:lstStyle/>
                    <a:p>
                      <a:pPr marL="182880" marR="0">
                        <a:lnSpc>
                          <a:spcPct val="115000"/>
                        </a:lnSpc>
                        <a:spcBef>
                          <a:spcPts val="0"/>
                        </a:spcBef>
                        <a:spcAft>
                          <a:spcPts val="0"/>
                        </a:spcAft>
                      </a:pPr>
                      <a:r>
                        <a:rPr lang="en-US" sz="900" b="0">
                          <a:solidFill>
                            <a:schemeClr val="tx1"/>
                          </a:solidFill>
                          <a:effectLst/>
                          <a:latin typeface="Roboto" panose="02000000000000000000" pitchFamily="2" charset="0"/>
                          <a:ea typeface="Roboto" panose="02000000000000000000" pitchFamily="2" charset="0"/>
                          <a:cs typeface="Times New Roman"/>
                        </a:rPr>
                        <a:t>WRI – Public Water Management Database</a:t>
                      </a:r>
                    </a:p>
                  </a:txBody>
                  <a:tcPr marL="35088" marR="35088" marT="0" marB="0">
                    <a:solidFill>
                      <a:srgbClr val="D4DEEA"/>
                    </a:solidFill>
                  </a:tcPr>
                </a:tc>
                <a:tc>
                  <a:txBody>
                    <a:bodyPr/>
                    <a:lstStyle/>
                    <a:p>
                      <a:pPr marL="0" marR="0" algn="r">
                        <a:lnSpc>
                          <a:spcPct val="115000"/>
                        </a:lnSpc>
                        <a:spcBef>
                          <a:spcPts val="0"/>
                        </a:spcBef>
                        <a:spcAft>
                          <a:spcPts val="0"/>
                        </a:spcAft>
                      </a:pPr>
                      <a:r>
                        <a:rPr lang="en-GB" sz="900">
                          <a:effectLst/>
                          <a:latin typeface="Roboto" panose="02000000000000000000" pitchFamily="2" charset="0"/>
                          <a:ea typeface="Roboto" panose="02000000000000000000" pitchFamily="2" charset="0"/>
                        </a:rPr>
                        <a:t>$ 25,670</a:t>
                      </a:r>
                      <a:endParaRPr lang="en-US" sz="900">
                        <a:effectLst/>
                        <a:latin typeface="Roboto" panose="02000000000000000000" pitchFamily="2" charset="0"/>
                        <a:ea typeface="Roboto" panose="02000000000000000000" pitchFamily="2" charset="0"/>
                        <a:cs typeface="Times New Roman"/>
                      </a:endParaRPr>
                    </a:p>
                  </a:txBody>
                  <a:tcPr marL="35088" marR="35088" marT="0" marB="0"/>
                </a:tc>
                <a:extLst>
                  <a:ext uri="{0D108BD9-81ED-4DB2-BD59-A6C34878D82A}">
                    <a16:rowId xmlns:a16="http://schemas.microsoft.com/office/drawing/2014/main" val="10028"/>
                  </a:ext>
                </a:extLst>
              </a:tr>
              <a:tr h="111112">
                <a:tc>
                  <a:txBody>
                    <a:bodyPr/>
                    <a:lstStyle/>
                    <a:p>
                      <a:pPr marL="0" marR="0">
                        <a:lnSpc>
                          <a:spcPct val="115000"/>
                        </a:lnSpc>
                        <a:spcBef>
                          <a:spcPts val="0"/>
                        </a:spcBef>
                        <a:spcAft>
                          <a:spcPts val="0"/>
                        </a:spcAft>
                      </a:pPr>
                      <a:r>
                        <a:rPr lang="en-GB" sz="900">
                          <a:solidFill>
                            <a:schemeClr val="bg1"/>
                          </a:solidFill>
                          <a:effectLst/>
                          <a:latin typeface="Roboto" panose="02000000000000000000" pitchFamily="2" charset="0"/>
                          <a:ea typeface="Roboto" panose="02000000000000000000" pitchFamily="2" charset="0"/>
                        </a:rPr>
                        <a:t>TOTAL  </a:t>
                      </a:r>
                      <a:endParaRPr lang="en-US" sz="900">
                        <a:solidFill>
                          <a:schemeClr val="bg1"/>
                        </a:solidFill>
                        <a:effectLst/>
                        <a:latin typeface="Roboto" panose="02000000000000000000" pitchFamily="2" charset="0"/>
                        <a:ea typeface="Roboto" panose="02000000000000000000" pitchFamily="2" charset="0"/>
                        <a:cs typeface="Times New Roman"/>
                      </a:endParaRPr>
                    </a:p>
                  </a:txBody>
                  <a:tcPr marL="35088" marR="35088" marT="0" marB="0">
                    <a:solidFill>
                      <a:schemeClr val="tx1"/>
                    </a:solidFill>
                  </a:tcPr>
                </a:tc>
                <a:tc>
                  <a:txBody>
                    <a:bodyPr/>
                    <a:lstStyle/>
                    <a:p>
                      <a:pPr marL="0" marR="0" algn="r">
                        <a:lnSpc>
                          <a:spcPct val="115000"/>
                        </a:lnSpc>
                        <a:spcBef>
                          <a:spcPts val="0"/>
                        </a:spcBef>
                        <a:spcAft>
                          <a:spcPts val="0"/>
                        </a:spcAft>
                      </a:pPr>
                      <a:r>
                        <a:rPr lang="en-GB" sz="900" b="1">
                          <a:solidFill>
                            <a:schemeClr val="bg1"/>
                          </a:solidFill>
                          <a:effectLst/>
                          <a:latin typeface="Roboto" panose="02000000000000000000" pitchFamily="2" charset="0"/>
                          <a:ea typeface="Roboto" panose="02000000000000000000" pitchFamily="2" charset="0"/>
                        </a:rPr>
                        <a:t>$ 2,291,605</a:t>
                      </a:r>
                      <a:endParaRPr lang="en-US" sz="900" b="1">
                        <a:solidFill>
                          <a:schemeClr val="bg1"/>
                        </a:solidFill>
                        <a:effectLst/>
                        <a:latin typeface="Roboto" panose="02000000000000000000" pitchFamily="2" charset="0"/>
                        <a:ea typeface="Roboto" panose="02000000000000000000" pitchFamily="2" charset="0"/>
                        <a:cs typeface="Times New Roman"/>
                      </a:endParaRPr>
                    </a:p>
                  </a:txBody>
                  <a:tcPr marL="35088" marR="35088" marT="0" marB="0">
                    <a:solidFill>
                      <a:schemeClr val="tx1"/>
                    </a:solidFill>
                  </a:tcPr>
                </a:tc>
                <a:extLst>
                  <a:ext uri="{0D108BD9-81ED-4DB2-BD59-A6C34878D82A}">
                    <a16:rowId xmlns:a16="http://schemas.microsoft.com/office/drawing/2014/main" val="10029"/>
                  </a:ext>
                </a:extLst>
              </a:tr>
            </a:tbl>
          </a:graphicData>
        </a:graphic>
      </p:graphicFrame>
      <p:sp>
        <p:nvSpPr>
          <p:cNvPr id="2" name="Title 1">
            <a:extLst>
              <a:ext uri="{FF2B5EF4-FFF2-40B4-BE49-F238E27FC236}">
                <a16:creationId xmlns:a16="http://schemas.microsoft.com/office/drawing/2014/main" id="{3F9276DD-2919-4638-A670-E18A7CF33368}"/>
              </a:ext>
            </a:extLst>
          </p:cNvPr>
          <p:cNvSpPr>
            <a:spLocks noGrp="1"/>
          </p:cNvSpPr>
          <p:nvPr>
            <p:ph type="ctrTitle"/>
          </p:nvPr>
        </p:nvSpPr>
        <p:spPr>
          <a:xfrm>
            <a:off x="296849" y="188095"/>
            <a:ext cx="8274812" cy="452735"/>
          </a:xfrm>
        </p:spPr>
        <p:txBody>
          <a:bodyPr/>
          <a:lstStyle/>
          <a:p>
            <a:r>
              <a:rPr lang="en-US"/>
              <a:t>Overview of Finances</a:t>
            </a:r>
          </a:p>
        </p:txBody>
      </p:sp>
    </p:spTree>
    <p:extLst>
      <p:ext uri="{BB962C8B-B14F-4D97-AF65-F5344CB8AC3E}">
        <p14:creationId xmlns:p14="http://schemas.microsoft.com/office/powerpoint/2010/main" val="2791188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6048"/>
            <a:ext cx="9144002" cy="5209547"/>
          </a:xfrm>
          <a:prstGeom prst="rect">
            <a:avLst/>
          </a:prstGeom>
          <a:solidFill>
            <a:srgbClr val="1E3250"/>
          </a:solidFill>
          <a:ln>
            <a:noFill/>
          </a:ln>
        </p:spPr>
        <p:style>
          <a:lnRef idx="2">
            <a:schemeClr val="accent1">
              <a:shade val="50000"/>
            </a:schemeClr>
          </a:lnRef>
          <a:fillRef idx="1">
            <a:schemeClr val="accent1"/>
          </a:fillRef>
          <a:effectRef idx="0">
            <a:schemeClr val="accent1"/>
          </a:effectRef>
          <a:fontRef idx="minor">
            <a:schemeClr val="lt1"/>
          </a:fontRef>
        </p:style>
        <p:txBody>
          <a:bodyPr lIns="205740" tIns="34290" rIns="68580" bIns="34290" rtlCol="0" anchor="ctr"/>
          <a:lstStyle/>
          <a:p>
            <a:pPr defTabSz="685800"/>
            <a:r>
              <a:rPr lang="en-US" sz="2400" b="1">
                <a:solidFill>
                  <a:schemeClr val="bg1"/>
                </a:solidFill>
                <a:highlight>
                  <a:srgbClr val="1E3250"/>
                </a:highlight>
                <a:latin typeface="Roboto" panose="02000000000000000000" pitchFamily="2" charset="0"/>
                <a:ea typeface="Roboto" panose="02000000000000000000" pitchFamily="2" charset="0"/>
                <a:cs typeface="Verdana" panose="020B0604030504040204" pitchFamily="34" charset="0"/>
              </a:rPr>
              <a:t>Questions?</a:t>
            </a:r>
          </a:p>
        </p:txBody>
      </p:sp>
      <p:sp>
        <p:nvSpPr>
          <p:cNvPr id="13" name="Rectangle 16"/>
          <p:cNvSpPr>
            <a:spLocks noChangeArrowheads="1"/>
          </p:cNvSpPr>
          <p:nvPr/>
        </p:nvSpPr>
        <p:spPr bwMode="auto">
          <a:xfrm>
            <a:off x="0" y="158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a:solidFill>
                <a:prstClr val="black"/>
              </a:solidFill>
              <a:latin typeface="Arial" pitchFamily="34" charset="0"/>
              <a:cs typeface="Arial" pitchFamily="34" charset="0"/>
            </a:endParaRPr>
          </a:p>
        </p:txBody>
      </p:sp>
      <p:sp>
        <p:nvSpPr>
          <p:cNvPr id="15" name="Rectangle 21"/>
          <p:cNvSpPr>
            <a:spLocks noChangeArrowheads="1"/>
          </p:cNvSpPr>
          <p:nvPr/>
        </p:nvSpPr>
        <p:spPr bwMode="auto">
          <a:xfrm>
            <a:off x="0" y="897345"/>
            <a:ext cx="4010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en-US" altLang="en-US" sz="1200">
                <a:solidFill>
                  <a:srgbClr val="000000"/>
                </a:solidFill>
                <a:latin typeface="Arial" pitchFamily="34" charset="0"/>
                <a:ea typeface="Times New Roman" pitchFamily="18" charset="0"/>
                <a:cs typeface="Arial" pitchFamily="34" charset="0"/>
              </a:rPr>
              <a:t>     </a:t>
            </a:r>
            <a:endParaRPr lang="en-US" altLang="en-US">
              <a:solidFill>
                <a:prstClr val="black"/>
              </a:solidFill>
              <a:latin typeface="Arial" pitchFamily="34" charset="0"/>
              <a:cs typeface="Arial" pitchFamily="34" charset="0"/>
            </a:endParaRPr>
          </a:p>
        </p:txBody>
      </p:sp>
      <p:sp>
        <p:nvSpPr>
          <p:cNvPr id="12" name="TextBox 11">
            <a:extLst>
              <a:ext uri="{FF2B5EF4-FFF2-40B4-BE49-F238E27FC236}">
                <a16:creationId xmlns:a16="http://schemas.microsoft.com/office/drawing/2014/main" id="{7D1970DE-6CEB-4028-A902-BFC799A0E971}"/>
              </a:ext>
            </a:extLst>
          </p:cNvPr>
          <p:cNvSpPr txBox="1"/>
          <p:nvPr/>
        </p:nvSpPr>
        <p:spPr>
          <a:xfrm>
            <a:off x="184731" y="1297948"/>
            <a:ext cx="8730400" cy="646331"/>
          </a:xfrm>
          <a:prstGeom prst="rect">
            <a:avLst/>
          </a:prstGeom>
          <a:noFill/>
        </p:spPr>
        <p:txBody>
          <a:bodyPr wrap="square" rtlCol="0">
            <a:spAutoFit/>
          </a:bodyPr>
          <a:lstStyle/>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874805297"/>
      </p:ext>
    </p:extLst>
  </p:cSld>
  <p:clrMapOvr>
    <a:masterClrMapping/>
  </p:clrMapOvr>
</p:sld>
</file>

<file path=ppt/theme/theme1.xml><?xml version="1.0" encoding="utf-8"?>
<a:theme xmlns:a="http://schemas.openxmlformats.org/drawingml/2006/main" name="New_CWM_2021">
  <a:themeElements>
    <a:clrScheme name="Custom 4">
      <a:dk1>
        <a:srgbClr val="1E3250"/>
      </a:dk1>
      <a:lt1>
        <a:sysClr val="window" lastClr="FFFFFF"/>
      </a:lt1>
      <a:dk2>
        <a:srgbClr val="1E3250"/>
      </a:dk2>
      <a:lt2>
        <a:srgbClr val="4D6B8B"/>
      </a:lt2>
      <a:accent1>
        <a:srgbClr val="699BC6"/>
      </a:accent1>
      <a:accent2>
        <a:srgbClr val="287D6C"/>
      </a:accent2>
      <a:accent3>
        <a:srgbClr val="CCB147"/>
      </a:accent3>
      <a:accent4>
        <a:srgbClr val="6E417A"/>
      </a:accent4>
      <a:accent5>
        <a:srgbClr val="ED3740"/>
      </a:accent5>
      <a:accent6>
        <a:srgbClr val="7F7F7F"/>
      </a:accent6>
      <a:hlink>
        <a:srgbClr val="507CBD"/>
      </a:hlink>
      <a:folHlink>
        <a:srgbClr val="395068"/>
      </a:folHlink>
    </a:clrScheme>
    <a:fontScheme name="Custom 1">
      <a:majorFont>
        <a:latin typeface="Flama Extrabold"/>
        <a:ea typeface=""/>
        <a:cs typeface=""/>
      </a:majorFont>
      <a:minorFont>
        <a:latin typeface="Flama-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ew_CWM_2021" id="{2FC40506-E9F5-4F35-AF74-579FDD9C479E}" vid="{9D28CD8B-A8B9-45C4-B611-BECCB3934C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
    <a:dk1>
      <a:srgbClr val="1E3250"/>
    </a:dk1>
    <a:lt1>
      <a:sysClr val="window" lastClr="FFFFFF"/>
    </a:lt1>
    <a:dk2>
      <a:srgbClr val="1E3250"/>
    </a:dk2>
    <a:lt2>
      <a:srgbClr val="4D6B8B"/>
    </a:lt2>
    <a:accent1>
      <a:srgbClr val="699BC6"/>
    </a:accent1>
    <a:accent2>
      <a:srgbClr val="287D6C"/>
    </a:accent2>
    <a:accent3>
      <a:srgbClr val="CCB147"/>
    </a:accent3>
    <a:accent4>
      <a:srgbClr val="6E417A"/>
    </a:accent4>
    <a:accent5>
      <a:srgbClr val="ED3740"/>
    </a:accent5>
    <a:accent6>
      <a:srgbClr val="7F7F7F"/>
    </a:accent6>
    <a:hlink>
      <a:srgbClr val="507CBD"/>
    </a:hlink>
    <a:folHlink>
      <a:srgbClr val="395068"/>
    </a:folHlink>
  </a:clrScheme>
</a:themeOverride>
</file>

<file path=ppt/theme/themeOverride2.xml><?xml version="1.0" encoding="utf-8"?>
<a:themeOverride xmlns:a="http://schemas.openxmlformats.org/drawingml/2006/main">
  <a:clrScheme name="Custom 4">
    <a:dk1>
      <a:srgbClr val="1E3250"/>
    </a:dk1>
    <a:lt1>
      <a:sysClr val="window" lastClr="FFFFFF"/>
    </a:lt1>
    <a:dk2>
      <a:srgbClr val="1E3250"/>
    </a:dk2>
    <a:lt2>
      <a:srgbClr val="4D6B8B"/>
    </a:lt2>
    <a:accent1>
      <a:srgbClr val="699BC6"/>
    </a:accent1>
    <a:accent2>
      <a:srgbClr val="287D6C"/>
    </a:accent2>
    <a:accent3>
      <a:srgbClr val="CCB147"/>
    </a:accent3>
    <a:accent4>
      <a:srgbClr val="6E417A"/>
    </a:accent4>
    <a:accent5>
      <a:srgbClr val="ED3740"/>
    </a:accent5>
    <a:accent6>
      <a:srgbClr val="7F7F7F"/>
    </a:accent6>
    <a:hlink>
      <a:srgbClr val="507CBD"/>
    </a:hlink>
    <a:folHlink>
      <a:srgbClr val="395068"/>
    </a:folHlink>
  </a:clrScheme>
</a:themeOverride>
</file>

<file path=ppt/theme/themeOverride3.xml><?xml version="1.0" encoding="utf-8"?>
<a:themeOverride xmlns:a="http://schemas.openxmlformats.org/drawingml/2006/main">
  <a:clrScheme name="Custom 4">
    <a:dk1>
      <a:srgbClr val="1E3250"/>
    </a:dk1>
    <a:lt1>
      <a:sysClr val="window" lastClr="FFFFFF"/>
    </a:lt1>
    <a:dk2>
      <a:srgbClr val="1E3250"/>
    </a:dk2>
    <a:lt2>
      <a:srgbClr val="4D6B8B"/>
    </a:lt2>
    <a:accent1>
      <a:srgbClr val="699BC6"/>
    </a:accent1>
    <a:accent2>
      <a:srgbClr val="287D6C"/>
    </a:accent2>
    <a:accent3>
      <a:srgbClr val="CCB147"/>
    </a:accent3>
    <a:accent4>
      <a:srgbClr val="6E417A"/>
    </a:accent4>
    <a:accent5>
      <a:srgbClr val="ED3740"/>
    </a:accent5>
    <a:accent6>
      <a:srgbClr val="7F7F7F"/>
    </a:accent6>
    <a:hlink>
      <a:srgbClr val="507CBD"/>
    </a:hlink>
    <a:folHlink>
      <a:srgbClr val="395068"/>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DEADAA43716344E9CF7BCDA2DF51137" ma:contentTypeVersion="11" ma:contentTypeDescription="Create a new document." ma:contentTypeScope="" ma:versionID="e462b3031d059879cc9a036eac04c9c0">
  <xsd:schema xmlns:xsd="http://www.w3.org/2001/XMLSchema" xmlns:xs="http://www.w3.org/2001/XMLSchema" xmlns:p="http://schemas.microsoft.com/office/2006/metadata/properties" xmlns:ns3="65a77ce3-82d7-44ce-8d3e-8f371bd05e82" xmlns:ns4="0a1829d9-2fe6-4904-9671-27916c464049" targetNamespace="http://schemas.microsoft.com/office/2006/metadata/properties" ma:root="true" ma:fieldsID="3c84188276e02bc2a22b98fd6cb175e5" ns3:_="" ns4:_="">
    <xsd:import namespace="65a77ce3-82d7-44ce-8d3e-8f371bd05e82"/>
    <xsd:import namespace="0a1829d9-2fe6-4904-9671-27916c46404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a77ce3-82d7-44ce-8d3e-8f371bd05e8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1829d9-2fe6-4904-9671-27916c46404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04F87F-25AC-4247-82D9-002D3F60CDF8}">
  <ds:schemaRefs>
    <ds:schemaRef ds:uri="http://schemas.microsoft.com/sharepoint/v3/contenttype/forms"/>
  </ds:schemaRefs>
</ds:datastoreItem>
</file>

<file path=customXml/itemProps2.xml><?xml version="1.0" encoding="utf-8"?>
<ds:datastoreItem xmlns:ds="http://schemas.openxmlformats.org/officeDocument/2006/customXml" ds:itemID="{B956C930-4D5D-4BD4-B884-2CB3AC1FC05F}">
  <ds:schemaRefs>
    <ds:schemaRef ds:uri="0a1829d9-2fe6-4904-9671-27916c464049"/>
    <ds:schemaRef ds:uri="65a77ce3-82d7-44ce-8d3e-8f371bd05e8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FD35BCA-DCB8-45E2-B066-70A2CF94266A}">
  <ds:schemaRefs>
    <ds:schemaRef ds:uri="0a1829d9-2fe6-4904-9671-27916c464049"/>
    <ds:schemaRef ds:uri="65a77ce3-82d7-44ce-8d3e-8f371bd05e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New_CWM_2021</Template>
  <Application>Microsoft Office PowerPoint</Application>
  <PresentationFormat>On-screen Show (16:9)</PresentationFormat>
  <Slides>35</Slides>
  <Notes>32</Notes>
  <HiddenSlides>0</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New_CWM_2021</vt:lpstr>
      <vt:lpstr>ANNUAL GENERAL MEETING  27/28 OCTOBER 2021</vt:lpstr>
      <vt:lpstr>AGENDA</vt:lpstr>
      <vt:lpstr>PowerPoint Presentation</vt:lpstr>
      <vt:lpstr>CEO Water Mandate 2021-2023 Strategy </vt:lpstr>
      <vt:lpstr>Overview of Work Program – Priorities in 2021 </vt:lpstr>
      <vt:lpstr>Snapshot of Achievements in 2021</vt:lpstr>
      <vt:lpstr>Progress</vt:lpstr>
      <vt:lpstr>Overview of Finances</vt:lpstr>
      <vt:lpstr>PowerPoint Presentation</vt:lpstr>
      <vt:lpstr>PowerPoint Presentation</vt:lpstr>
      <vt:lpstr>PowerPoint Presentation</vt:lpstr>
      <vt:lpstr>ALL COMPANIES WHATEVER SIZE, SECTOR OR GEOGRAPHIC LOCATION CAN CONTRIBUTE. WHEREVER YOU ARE ON YOUR SUSTAINABILITY JOURNEY YOU WILL FIND RELEVANT RESOURCES TO HELP YOU PROGRESS</vt:lpstr>
      <vt:lpstr>PowerPoint Presentation</vt:lpstr>
      <vt:lpstr>PowerPoint Presentation</vt:lpstr>
      <vt:lpstr>Overview of Work Program – Priorities in 2022 </vt:lpstr>
      <vt:lpstr>Overview of Work Program – Priorities in 2022 </vt:lpstr>
      <vt:lpstr>Overview of Work Program – Priorities in 2022</vt:lpstr>
      <vt:lpstr>PowerPoint Presentation</vt:lpstr>
      <vt:lpstr>PowerPoint Presentation</vt:lpstr>
      <vt:lpstr>Mandate Governance</vt:lpstr>
      <vt:lpstr>Mandate Governance Updates </vt:lpstr>
      <vt:lpstr>PowerPoint Presentation</vt:lpstr>
      <vt:lpstr>Strategy Asks all Mandate Endorsers to Engage</vt:lpstr>
      <vt:lpstr>PowerPoint Presentation</vt:lpstr>
      <vt:lpstr>PowerPoint Presentation</vt:lpstr>
      <vt:lpstr>PowerPoint Presentation</vt:lpstr>
      <vt:lpstr>PowerPoint Presentation</vt:lpstr>
      <vt:lpstr>COP26 Upcoming Events</vt:lpstr>
      <vt:lpstr>PowerPoint Presentation</vt:lpstr>
      <vt:lpstr>PowerPoint Presentation</vt:lpstr>
      <vt:lpstr>PowerPoint Presentation</vt:lpstr>
      <vt:lpstr>PowerPoint Presentation</vt:lpstr>
      <vt:lpstr>Financial Contribution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Schulte</dc:creator>
  <cp:revision>2</cp:revision>
  <dcterms:created xsi:type="dcterms:W3CDTF">2017-06-21T00:19:24Z</dcterms:created>
  <dcterms:modified xsi:type="dcterms:W3CDTF">2021-11-01T16:03:32Z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0x010100DDEADAA43716344E9CF7BCDA2DF51137</vt:lpwstr>
  </property>
</Properties>
</file>